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538" r:id="rId2"/>
    <p:sldId id="581" r:id="rId3"/>
    <p:sldId id="578" r:id="rId4"/>
    <p:sldId id="580" r:id="rId5"/>
    <p:sldId id="577" r:id="rId6"/>
    <p:sldId id="570" r:id="rId7"/>
    <p:sldId id="520" r:id="rId8"/>
    <p:sldId id="521" r:id="rId9"/>
    <p:sldId id="569" r:id="rId10"/>
    <p:sldId id="576" r:id="rId11"/>
    <p:sldId id="582" r:id="rId12"/>
    <p:sldId id="583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78835-8843-4CE6-A7DC-50249BFC1424}" v="13" dt="2023-07-05T18:29:48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65278835-8843-4CE6-A7DC-50249BFC1424}"/>
    <pc:docChg chg="undo custSel addSld delSld modSld">
      <pc:chgData name="Anatoliy Kigel" userId="7432c6c4687b0a9c" providerId="LiveId" clId="{65278835-8843-4CE6-A7DC-50249BFC1424}" dt="2023-07-05T18:31:24.163" v="107" actId="20577"/>
      <pc:docMkLst>
        <pc:docMk/>
      </pc:docMkLst>
      <pc:sldChg chg="modSp mod">
        <pc:chgData name="Anatoliy Kigel" userId="7432c6c4687b0a9c" providerId="LiveId" clId="{65278835-8843-4CE6-A7DC-50249BFC1424}" dt="2023-07-05T18:31:24.163" v="107" actId="20577"/>
        <pc:sldMkLst>
          <pc:docMk/>
          <pc:sldMk cId="4163464069" sldId="538"/>
        </pc:sldMkLst>
        <pc:spChg chg="mod">
          <ac:chgData name="Anatoliy Kigel" userId="7432c6c4687b0a9c" providerId="LiveId" clId="{65278835-8843-4CE6-A7DC-50249BFC1424}" dt="2023-07-05T18:31:24.163" v="107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988186553" sldId="545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619253" sldId="557"/>
        </pc:sldMkLst>
      </pc:sldChg>
      <pc:sldChg chg="del">
        <pc:chgData name="Anatoliy Kigel" userId="7432c6c4687b0a9c" providerId="LiveId" clId="{65278835-8843-4CE6-A7DC-50249BFC1424}" dt="2023-07-05T18:01:39.844" v="4" actId="47"/>
        <pc:sldMkLst>
          <pc:docMk/>
          <pc:sldMk cId="2422372216" sldId="559"/>
        </pc:sldMkLst>
      </pc:sldChg>
      <pc:sldChg chg="del">
        <pc:chgData name="Anatoliy Kigel" userId="7432c6c4687b0a9c" providerId="LiveId" clId="{65278835-8843-4CE6-A7DC-50249BFC1424}" dt="2023-07-05T18:01:38.050" v="3" actId="47"/>
        <pc:sldMkLst>
          <pc:docMk/>
          <pc:sldMk cId="683977617" sldId="561"/>
        </pc:sldMkLst>
      </pc:sldChg>
      <pc:sldChg chg="del">
        <pc:chgData name="Anatoliy Kigel" userId="7432c6c4687b0a9c" providerId="LiveId" clId="{65278835-8843-4CE6-A7DC-50249BFC1424}" dt="2023-07-05T18:01:44.363" v="5" actId="47"/>
        <pc:sldMkLst>
          <pc:docMk/>
          <pc:sldMk cId="1614643305" sldId="568"/>
        </pc:sldMkLst>
      </pc:sldChg>
      <pc:sldChg chg="del">
        <pc:chgData name="Anatoliy Kigel" userId="7432c6c4687b0a9c" providerId="LiveId" clId="{65278835-8843-4CE6-A7DC-50249BFC1424}" dt="2023-07-05T18:01:48.270" v="6" actId="47"/>
        <pc:sldMkLst>
          <pc:docMk/>
          <pc:sldMk cId="1403712871" sldId="575"/>
        </pc:sldMkLst>
      </pc:sldChg>
      <pc:sldChg chg="delSp modSp mod">
        <pc:chgData name="Anatoliy Kigel" userId="7432c6c4687b0a9c" providerId="LiveId" clId="{65278835-8843-4CE6-A7DC-50249BFC1424}" dt="2023-07-05T18:31:13.301" v="105" actId="1076"/>
        <pc:sldMkLst>
          <pc:docMk/>
          <pc:sldMk cId="1287214337" sldId="576"/>
        </pc:sldMkLst>
        <pc:spChg chg="mod">
          <ac:chgData name="Anatoliy Kigel" userId="7432c6c4687b0a9c" providerId="LiveId" clId="{65278835-8843-4CE6-A7DC-50249BFC1424}" dt="2023-07-05T18:31:13.301" v="105" actId="1076"/>
          <ac:spMkLst>
            <pc:docMk/>
            <pc:sldMk cId="1287214337" sldId="576"/>
            <ac:spMk id="3" creationId="{00000000-0000-0000-0000-000000000000}"/>
          </ac:spMkLst>
        </pc:spChg>
        <pc:spChg chg="mod">
          <ac:chgData name="Anatoliy Kigel" userId="7432c6c4687b0a9c" providerId="LiveId" clId="{65278835-8843-4CE6-A7DC-50249BFC1424}" dt="2023-07-05T18:30:41.261" v="101" actId="403"/>
          <ac:spMkLst>
            <pc:docMk/>
            <pc:sldMk cId="1287214337" sldId="576"/>
            <ac:spMk id="12" creationId="{40367BA9-6359-4B28-886D-EE923C12F4A0}"/>
          </ac:spMkLst>
        </pc:spChg>
        <pc:spChg chg="del">
          <ac:chgData name="Anatoliy Kigel" userId="7432c6c4687b0a9c" providerId="LiveId" clId="{65278835-8843-4CE6-A7DC-50249BFC1424}" dt="2023-07-05T18:29:14.513" v="75" actId="478"/>
          <ac:spMkLst>
            <pc:docMk/>
            <pc:sldMk cId="1287214337" sldId="576"/>
            <ac:spMk id="13" creationId="{DE7AC36D-FDEA-482A-B028-E274B165B9D4}"/>
          </ac:spMkLst>
        </pc:spChg>
      </pc:sldChg>
      <pc:sldChg chg="del">
        <pc:chgData name="Anatoliy Kigel" userId="7432c6c4687b0a9c" providerId="LiveId" clId="{65278835-8843-4CE6-A7DC-50249BFC1424}" dt="2023-07-05T18:00:51.355" v="1" actId="47"/>
        <pc:sldMkLst>
          <pc:docMk/>
          <pc:sldMk cId="3704499305" sldId="579"/>
        </pc:sldMkLst>
      </pc:sldChg>
      <pc:sldChg chg="modSp add mod">
        <pc:chgData name="Anatoliy Kigel" userId="7432c6c4687b0a9c" providerId="LiveId" clId="{65278835-8843-4CE6-A7DC-50249BFC1424}" dt="2023-07-05T18:08:57.086" v="30" actId="6549"/>
        <pc:sldMkLst>
          <pc:docMk/>
          <pc:sldMk cId="3248891666" sldId="581"/>
        </pc:sldMkLst>
        <pc:spChg chg="mod">
          <ac:chgData name="Anatoliy Kigel" userId="7432c6c4687b0a9c" providerId="LiveId" clId="{65278835-8843-4CE6-A7DC-50249BFC1424}" dt="2023-07-05T18:08:57.086" v="30" actId="6549"/>
          <ac:spMkLst>
            <pc:docMk/>
            <pc:sldMk cId="3248891666" sldId="581"/>
            <ac:spMk id="6" creationId="{00000000-0000-0000-0000-000000000000}"/>
          </ac:spMkLst>
        </pc:spChg>
      </pc:sldChg>
      <pc:sldChg chg="add">
        <pc:chgData name="Anatoliy Kigel" userId="7432c6c4687b0a9c" providerId="LiveId" clId="{65278835-8843-4CE6-A7DC-50249BFC1424}" dt="2023-07-05T18:01:36.850" v="2"/>
        <pc:sldMkLst>
          <pc:docMk/>
          <pc:sldMk cId="1685464006" sldId="582"/>
        </pc:sldMkLst>
      </pc:sldChg>
      <pc:sldChg chg="addSp modSp add">
        <pc:chgData name="Anatoliy Kigel" userId="7432c6c4687b0a9c" providerId="LiveId" clId="{65278835-8843-4CE6-A7DC-50249BFC1424}" dt="2023-07-05T18:29:48.619" v="87"/>
        <pc:sldMkLst>
          <pc:docMk/>
          <pc:sldMk cId="3807967643" sldId="583"/>
        </pc:sldMkLst>
        <pc:spChg chg="add mod">
          <ac:chgData name="Anatoliy Kigel" userId="7432c6c4687b0a9c" providerId="LiveId" clId="{65278835-8843-4CE6-A7DC-50249BFC1424}" dt="2023-07-05T18:29:48.619" v="87"/>
          <ac:spMkLst>
            <pc:docMk/>
            <pc:sldMk cId="3807967643" sldId="583"/>
            <ac:spMk id="2" creationId="{71C2B3E1-384B-E38B-4631-9182663DD3DA}"/>
          </ac:spMkLst>
        </pc:spChg>
      </pc:sldChg>
    </pc:docChg>
  </pc:docChgLst>
  <pc:docChgLst>
    <pc:chgData name="Anatoliy Kigel" userId="7432c6c4687b0a9c" providerId="LiveId" clId="{3334E1BF-AA7A-4D3F-92EB-3DA4150CF50F}"/>
    <pc:docChg chg="undo custSel modSld">
      <pc:chgData name="Anatoliy Kigel" userId="7432c6c4687b0a9c" providerId="LiveId" clId="{3334E1BF-AA7A-4D3F-92EB-3DA4150CF50F}" dt="2022-10-28T18:28:26.161" v="380" actId="1076"/>
      <pc:docMkLst>
        <pc:docMk/>
      </pc:docMkLst>
      <pc:sldChg chg="addSp delSp modSp mod">
        <pc:chgData name="Anatoliy Kigel" userId="7432c6c4687b0a9c" providerId="LiveId" clId="{3334E1BF-AA7A-4D3F-92EB-3DA4150CF50F}" dt="2022-10-28T18:28:26.161" v="380" actId="1076"/>
        <pc:sldMkLst>
          <pc:docMk/>
          <pc:sldMk cId="1614643305" sldId="568"/>
        </pc:sldMkLst>
        <pc:spChg chg="add del">
          <ac:chgData name="Anatoliy Kigel" userId="7432c6c4687b0a9c" providerId="LiveId" clId="{3334E1BF-AA7A-4D3F-92EB-3DA4150CF50F}" dt="2022-10-28T18:25:13.133" v="214"/>
          <ac:spMkLst>
            <pc:docMk/>
            <pc:sldMk cId="1614643305" sldId="568"/>
            <ac:spMk id="2" creationId="{A5B4317B-3C51-1F0E-2CD8-E90759562F64}"/>
          </ac:spMkLst>
        </pc:spChg>
        <pc:spChg chg="mod">
          <ac:chgData name="Anatoliy Kigel" userId="7432c6c4687b0a9c" providerId="LiveId" clId="{3334E1BF-AA7A-4D3F-92EB-3DA4150CF50F}" dt="2022-10-28T18:28:23.893" v="379" actId="14100"/>
          <ac:spMkLst>
            <pc:docMk/>
            <pc:sldMk cId="1614643305" sldId="568"/>
            <ac:spMk id="15" creationId="{161FE4E3-28D3-432F-9484-3ED86D728256}"/>
          </ac:spMkLst>
        </pc:spChg>
        <pc:picChg chg="mod modCrop">
          <ac:chgData name="Anatoliy Kigel" userId="7432c6c4687b0a9c" providerId="LiveId" clId="{3334E1BF-AA7A-4D3F-92EB-3DA4150CF50F}" dt="2022-10-28T18:28:26.161" v="380" actId="1076"/>
          <ac:picMkLst>
            <pc:docMk/>
            <pc:sldMk cId="1614643305" sldId="568"/>
            <ac:picMk id="11" creationId="{9578540B-21E2-4FE2-8E30-0AE2253AF6E1}"/>
          </ac:picMkLst>
        </pc:pic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DBCE1FA-BBED-4E3A-AF24-3871D497D5DA}"/>
    <pc:docChg chg="custSel addSld delSld modSld sldOrd">
      <pc:chgData name="Anatoliy Kigel" userId="7432c6c4687b0a9c" providerId="LiveId" clId="{4DBCE1FA-BBED-4E3A-AF24-3871D497D5DA}" dt="2022-04-05T09:46:30.258" v="251" actId="1076"/>
      <pc:docMkLst>
        <pc:docMk/>
      </pc:docMkLst>
      <pc:sldChg chg="del">
        <pc:chgData name="Anatoliy Kigel" userId="7432c6c4687b0a9c" providerId="LiveId" clId="{4DBCE1FA-BBED-4E3A-AF24-3871D497D5DA}" dt="2022-04-05T09:17:23.893" v="46" actId="47"/>
        <pc:sldMkLst>
          <pc:docMk/>
          <pc:sldMk cId="6423114" sldId="510"/>
        </pc:sldMkLst>
      </pc:sldChg>
      <pc:sldChg chg="modSp add del mod">
        <pc:chgData name="Anatoliy Kigel" userId="7432c6c4687b0a9c" providerId="LiveId" clId="{4DBCE1FA-BBED-4E3A-AF24-3871D497D5DA}" dt="2022-04-05T09:07:00.049" v="20" actId="20577"/>
        <pc:sldMkLst>
          <pc:docMk/>
          <pc:sldMk cId="1487823905" sldId="520"/>
        </pc:sldMkLst>
        <pc:spChg chg="mod">
          <ac:chgData name="Anatoliy Kigel" userId="7432c6c4687b0a9c" providerId="LiveId" clId="{4DBCE1FA-BBED-4E3A-AF24-3871D497D5DA}" dt="2022-04-05T09:07:00.049" v="20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add del">
        <pc:chgData name="Anatoliy Kigel" userId="7432c6c4687b0a9c" providerId="LiveId" clId="{4DBCE1FA-BBED-4E3A-AF24-3871D497D5DA}" dt="2022-04-05T09:06:28.287" v="2"/>
        <pc:sldMkLst>
          <pc:docMk/>
          <pc:sldMk cId="2026322808" sldId="521"/>
        </pc:sldMkLst>
      </pc:sldChg>
      <pc:sldChg chg="del">
        <pc:chgData name="Anatoliy Kigel" userId="7432c6c4687b0a9c" providerId="LiveId" clId="{4DBCE1FA-BBED-4E3A-AF24-3871D497D5DA}" dt="2022-04-05T09:17:56.831" v="50" actId="47"/>
        <pc:sldMkLst>
          <pc:docMk/>
          <pc:sldMk cId="1383931911" sldId="551"/>
        </pc:sldMkLst>
      </pc:sldChg>
      <pc:sldChg chg="modSp mod">
        <pc:chgData name="Anatoliy Kigel" userId="7432c6c4687b0a9c" providerId="LiveId" clId="{4DBCE1FA-BBED-4E3A-AF24-3871D497D5DA}" dt="2022-04-05T09:07:04.574" v="21" actId="20577"/>
        <pc:sldMkLst>
          <pc:docMk/>
          <pc:sldMk cId="698367479" sldId="569"/>
        </pc:sldMkLst>
        <pc:spChg chg="mod">
          <ac:chgData name="Anatoliy Kigel" userId="7432c6c4687b0a9c" providerId="LiveId" clId="{4DBCE1FA-BBED-4E3A-AF24-3871D497D5DA}" dt="2022-04-05T09:07:04.574" v="21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Sp delSp modSp add del mod">
        <pc:chgData name="Anatoliy Kigel" userId="7432c6c4687b0a9c" providerId="LiveId" clId="{4DBCE1FA-BBED-4E3A-AF24-3871D497D5DA}" dt="2022-04-05T09:46:30.258" v="251" actId="1076"/>
        <pc:sldMkLst>
          <pc:docMk/>
          <pc:sldMk cId="3143375927" sldId="570"/>
        </pc:sldMkLst>
        <pc:spChg chg="add mod">
          <ac:chgData name="Anatoliy Kigel" userId="7432c6c4687b0a9c" providerId="LiveId" clId="{4DBCE1FA-BBED-4E3A-AF24-3871D497D5DA}" dt="2022-04-05T09:46:30.258" v="251" actId="1076"/>
          <ac:spMkLst>
            <pc:docMk/>
            <pc:sldMk cId="3143375927" sldId="570"/>
            <ac:spMk id="7" creationId="{FD30DCAC-C58C-42D6-96BE-21AA6FBB3C6F}"/>
          </ac:spMkLst>
        </pc:spChg>
        <pc:spChg chg="del mod">
          <ac:chgData name="Anatoliy Kigel" userId="7432c6c4687b0a9c" providerId="LiveId" clId="{4DBCE1FA-BBED-4E3A-AF24-3871D497D5DA}" dt="2022-04-05T09:46:09.873" v="243" actId="478"/>
          <ac:spMkLst>
            <pc:docMk/>
            <pc:sldMk cId="3143375927" sldId="57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4DBCE1FA-BBED-4E3A-AF24-3871D497D5DA}" dt="2022-04-05T09:07:08.754" v="22" actId="20577"/>
        <pc:sldMkLst>
          <pc:docMk/>
          <pc:sldMk cId="1403712871" sldId="575"/>
        </pc:sldMkLst>
        <pc:spChg chg="mod">
          <ac:chgData name="Anatoliy Kigel" userId="7432c6c4687b0a9c" providerId="LiveId" clId="{4DBCE1FA-BBED-4E3A-AF24-3871D497D5DA}" dt="2022-04-05T09:07:08.754" v="2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BCE1FA-BBED-4E3A-AF24-3871D497D5DA}" dt="2022-04-05T09:06:57.072" v="19" actId="20577"/>
        <pc:sldMkLst>
          <pc:docMk/>
          <pc:sldMk cId="1816206975" sldId="577"/>
        </pc:sldMkLst>
        <pc:spChg chg="mod">
          <ac:chgData name="Anatoliy Kigel" userId="7432c6c4687b0a9c" providerId="LiveId" clId="{4DBCE1FA-BBED-4E3A-AF24-3871D497D5DA}" dt="2022-04-05T09:06:57.072" v="19" actId="20577"/>
          <ac:spMkLst>
            <pc:docMk/>
            <pc:sldMk cId="1816206975" sldId="577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17:19.566" v="45" actId="20577"/>
        <pc:sldMkLst>
          <pc:docMk/>
          <pc:sldMk cId="2448273693" sldId="578"/>
        </pc:sldMkLst>
        <pc:spChg chg="mod">
          <ac:chgData name="Anatoliy Kigel" userId="7432c6c4687b0a9c" providerId="LiveId" clId="{4DBCE1FA-BBED-4E3A-AF24-3871D497D5DA}" dt="2022-04-05T09:17:19.566" v="45" actId="20577"/>
          <ac:spMkLst>
            <pc:docMk/>
            <pc:sldMk cId="2448273693" sldId="57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2:50.466" v="239"/>
        <pc:sldMkLst>
          <pc:docMk/>
          <pc:sldMk cId="3704499305" sldId="579"/>
        </pc:sldMkLst>
        <pc:spChg chg="mod">
          <ac:chgData name="Anatoliy Kigel" userId="7432c6c4687b0a9c" providerId="LiveId" clId="{4DBCE1FA-BBED-4E3A-AF24-3871D497D5DA}" dt="2022-04-05T09:22:50.466" v="239"/>
          <ac:spMkLst>
            <pc:docMk/>
            <pc:sldMk cId="3704499305" sldId="57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3:08.650" v="240" actId="207"/>
        <pc:sldMkLst>
          <pc:docMk/>
          <pc:sldMk cId="3534537529" sldId="580"/>
        </pc:sldMkLst>
        <pc:spChg chg="mod">
          <ac:chgData name="Anatoliy Kigel" userId="7432c6c4687b0a9c" providerId="LiveId" clId="{4DBCE1FA-BBED-4E3A-AF24-3871D497D5DA}" dt="2022-04-05T09:23:08.650" v="240" actId="207"/>
          <ac:spMkLst>
            <pc:docMk/>
            <pc:sldMk cId="3534537529" sldId="580"/>
            <ac:spMk id="3" creationId="{00000000-0000-0000-0000-000000000000}"/>
          </ac:spMkLst>
        </pc:spChg>
        <pc:spChg chg="mod">
          <ac:chgData name="Anatoliy Kigel" userId="7432c6c4687b0a9c" providerId="LiveId" clId="{4DBCE1FA-BBED-4E3A-AF24-3871D497D5DA}" dt="2022-04-05T09:19:01.513" v="139" actId="207"/>
          <ac:spMkLst>
            <pc:docMk/>
            <pc:sldMk cId="3534537529" sldId="580"/>
            <ac:spMk id="8" creationId="{D7F0917B-E558-468B-A3CE-BD6F3CDB72E7}"/>
          </ac:spMkLst>
        </pc:spChg>
        <pc:spChg chg="mod">
          <ac:chgData name="Anatoliy Kigel" userId="7432c6c4687b0a9c" providerId="LiveId" clId="{4DBCE1FA-BBED-4E3A-AF24-3871D497D5DA}" dt="2022-04-05T09:21:10.382" v="213" actId="20577"/>
          <ac:spMkLst>
            <pc:docMk/>
            <pc:sldMk cId="3534537529" sldId="580"/>
            <ac:spMk id="9" creationId="{7997FD09-DE63-40F3-8B39-263C54BEDE04}"/>
          </ac:spMkLst>
        </pc:sp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6000" b="1">
                <a:solidFill>
                  <a:schemeClr val="bg1"/>
                </a:solidFill>
                <a:latin typeface="+mj-lt"/>
              </a:rPr>
              <a:t>часть 3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2924944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1. Работа с классами и </a:t>
            </a:r>
            <a:r>
              <a:rPr lang="en-US" sz="3600" b="1" dirty="0"/>
              <a:t>inline-</a:t>
            </a:r>
            <a:r>
              <a:rPr lang="ru-RU" sz="3600" b="1" dirty="0"/>
              <a:t>стилями</a:t>
            </a: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2. Работа с атрибутами (булевыми и со значениями)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9209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План на сегодня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8546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2" name="Номер слайда 36">
            <a:extLst>
              <a:ext uri="{FF2B5EF4-FFF2-40B4-BE49-F238E27FC236}">
                <a16:creationId xmlns:a16="http://schemas.microsoft.com/office/drawing/2014/main" id="{71C2B3E1-384B-E38B-4631-9182663DD3DA}"/>
              </a:ext>
            </a:extLst>
          </p:cNvPr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en-US" sz="3600" b="1" dirty="0"/>
          </a:p>
          <a:p>
            <a:pPr algn="ctr"/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</a:t>
            </a:r>
            <a:r>
              <a:rPr lang="en-US" sz="7200" b="1" dirty="0"/>
              <a:t>Vue.js </a:t>
            </a:r>
            <a:r>
              <a:rPr lang="ru-RU" sz="7200" b="1" dirty="0"/>
              <a:t>и </a:t>
            </a:r>
            <a:r>
              <a:rPr lang="en-US" sz="7200" b="1" dirty="0">
                <a:solidFill>
                  <a:srgbClr val="FFFF00"/>
                </a:solidFill>
              </a:rPr>
              <a:t>NPM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Vue.js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  <a:r>
              <a:rPr lang="ru-RU" sz="6000" b="1" dirty="0"/>
              <a:t>– установка через </a:t>
            </a:r>
            <a:r>
              <a:rPr lang="en-US" sz="6000" b="1" dirty="0"/>
              <a:t>NPM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2780928"/>
            <a:ext cx="12192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endParaRPr lang="uk-UA" sz="6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Произойдёт установка всего набора вариантов библиотеки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</a:t>
            </a:r>
            <a:r>
              <a:rPr lang="en-US" sz="7200" b="1" dirty="0"/>
              <a:t>.</a:t>
            </a:r>
            <a:r>
              <a:rPr lang="ru-RU" sz="7200" b="1" dirty="0"/>
              <a:t> </a:t>
            </a:r>
            <a:r>
              <a:rPr lang="en-US" sz="7200" b="1" dirty="0"/>
              <a:t>Vue </a:t>
            </a:r>
            <a:r>
              <a:rPr lang="ru-RU" sz="7200" b="1" dirty="0"/>
              <a:t>проект и </a:t>
            </a:r>
            <a:br>
              <a:rPr lang="ru-RU" sz="7200" b="1" dirty="0"/>
            </a:b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 err="1">
                <a:solidFill>
                  <a:srgbClr val="FFFF00"/>
                </a:solidFill>
              </a:rPr>
              <a:t>package.json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06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en-US" sz="5400" b="1" dirty="0" err="1">
                <a:solidFill>
                  <a:srgbClr val="0070C0"/>
                </a:solidFill>
              </a:rPr>
              <a:t>package.json</a:t>
            </a:r>
            <a:endParaRPr lang="ru-RU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1532320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Файл </a:t>
            </a:r>
            <a:r>
              <a:rPr lang="en-US" sz="3600" b="1" dirty="0" err="1"/>
              <a:t>package.json</a:t>
            </a:r>
            <a:r>
              <a:rPr lang="en-US" sz="3600" dirty="0"/>
              <a:t> – </a:t>
            </a:r>
            <a:r>
              <a:rPr lang="ru-RU" sz="3600" dirty="0"/>
              <a:t>хранит информацию о приложении, в частности о </a:t>
            </a:r>
            <a:r>
              <a:rPr lang="ru-RU" sz="3600" b="1" dirty="0"/>
              <a:t>необходимых пакетах</a:t>
            </a:r>
            <a:r>
              <a:rPr lang="ru-RU" sz="36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6372" y="285293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Использование команды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3600" dirty="0"/>
              <a:t>позволяет установить все пакеты из </a:t>
            </a:r>
            <a:r>
              <a:rPr lang="en-US" sz="3600" b="1" dirty="0" err="1"/>
              <a:t>package.json</a:t>
            </a:r>
            <a:r>
              <a:rPr lang="en-US" sz="3600" dirty="0"/>
              <a:t>, </a:t>
            </a:r>
            <a:r>
              <a:rPr lang="ru-RU" sz="3600" dirty="0"/>
              <a:t>если они еще не установлены</a:t>
            </a:r>
            <a:r>
              <a:rPr lang="en-US" sz="3600" dirty="0"/>
              <a:t>.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DCAC-C58C-42D6-96BE-21AA6FBB3C6F}"/>
              </a:ext>
            </a:extLst>
          </p:cNvPr>
          <p:cNvSpPr txBox="1"/>
          <p:nvPr/>
        </p:nvSpPr>
        <p:spPr>
          <a:xfrm>
            <a:off x="854609" y="3822432"/>
            <a:ext cx="4824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>
                <a:solidFill>
                  <a:srgbClr val="92D050"/>
                </a:solidFill>
              </a:rPr>
              <a:t>.</a:t>
            </a:r>
            <a:r>
              <a:rPr lang="en-US" sz="7200" b="1" dirty="0" err="1">
                <a:solidFill>
                  <a:srgbClr val="92D050"/>
                </a:solidFill>
              </a:rPr>
              <a:t>gitignore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886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ru-RU" sz="5400" b="1" dirty="0">
                <a:solidFill>
                  <a:srgbClr val="7030A0"/>
                </a:solidFill>
              </a:rPr>
              <a:t>.</a:t>
            </a:r>
            <a:r>
              <a:rPr lang="en-US" sz="5400" b="1" dirty="0" err="1">
                <a:solidFill>
                  <a:srgbClr val="7030A0"/>
                </a:solidFill>
              </a:rPr>
              <a:t>gitignore</a:t>
            </a:r>
            <a:endParaRPr lang="ru-RU" sz="5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04545"/>
            <a:ext cx="961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Файл </a:t>
            </a:r>
            <a:r>
              <a:rPr lang="en-US" sz="2400" b="1" dirty="0"/>
              <a:t>.</a:t>
            </a:r>
            <a:r>
              <a:rPr lang="en-US" sz="2400" b="1" dirty="0" err="1"/>
              <a:t>gitignore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позволяет указать файлы и/или каталоги которые буду игнорироваться (исключаться) </a:t>
            </a:r>
            <a:r>
              <a:rPr lang="en-US" sz="2400" dirty="0"/>
              <a:t>git-</a:t>
            </a:r>
            <a:r>
              <a:rPr lang="ru-RU" sz="2400" dirty="0" err="1"/>
              <a:t>клинетом</a:t>
            </a:r>
            <a:r>
              <a:rPr lang="ru-RU" sz="2400" dirty="0"/>
              <a:t>, т.е. за ними не будет наблюдения. Каталог </a:t>
            </a:r>
            <a:r>
              <a:rPr lang="en-US" sz="2400" b="1" dirty="0" err="1"/>
              <a:t>node_modules</a:t>
            </a:r>
            <a:r>
              <a:rPr lang="ru-RU" sz="2400" b="1" dirty="0"/>
              <a:t>/ </a:t>
            </a:r>
            <a:r>
              <a:rPr lang="ru-RU" sz="2400" dirty="0"/>
              <a:t>следует включить в список исключений.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9C960-D50C-427C-92BE-6AC5D6F5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496944" cy="35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3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198</Words>
  <Application>Microsoft Office PowerPoint</Application>
  <PresentationFormat>Широкий екран</PresentationFormat>
  <Paragraphs>29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2023-07-05T18:31:24Z</dcterms:modified>
</cp:coreProperties>
</file>