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538" r:id="rId2"/>
    <p:sldId id="581" r:id="rId3"/>
    <p:sldId id="569" r:id="rId4"/>
    <p:sldId id="576" r:id="rId5"/>
    <p:sldId id="575" r:id="rId6"/>
    <p:sldId id="557" r:id="rId7"/>
    <p:sldId id="582" r:id="rId8"/>
    <p:sldId id="58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FE75B-F0B9-43E1-819A-793E44D8F0B6}" v="1" dt="2023-07-09T09:33:51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B6FFE75B-F0B9-43E1-819A-793E44D8F0B6}"/>
    <pc:docChg chg="undo custSel addSld delSld modSld">
      <pc:chgData name="Anatoliy Kigel" userId="7432c6c4687b0a9c" providerId="LiveId" clId="{B6FFE75B-F0B9-43E1-819A-793E44D8F0B6}" dt="2023-07-09T09:35:11.919" v="151" actId="1036"/>
      <pc:docMkLst>
        <pc:docMk/>
      </pc:docMkLst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1487823905" sldId="520"/>
        </pc:sldMkLst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B6FFE75B-F0B9-43E1-819A-793E44D8F0B6}" dt="2023-07-09T09:20:45.025" v="0" actId="20577"/>
        <pc:sldMkLst>
          <pc:docMk/>
          <pc:sldMk cId="4163464069" sldId="538"/>
        </pc:sldMkLst>
        <pc:spChg chg="mod">
          <ac:chgData name="Anatoliy Kigel" userId="7432c6c4687b0a9c" providerId="LiveId" clId="{B6FFE75B-F0B9-43E1-819A-793E44D8F0B6}" dt="2023-07-09T09:20:45.025" v="0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Sp modSp add mod">
        <pc:chgData name="Anatoliy Kigel" userId="7432c6c4687b0a9c" providerId="LiveId" clId="{B6FFE75B-F0B9-43E1-819A-793E44D8F0B6}" dt="2023-07-09T09:34:04.900" v="111" actId="1035"/>
        <pc:sldMkLst>
          <pc:docMk/>
          <pc:sldMk cId="1403619253" sldId="557"/>
        </pc:sldMkLst>
        <pc:spChg chg="mod">
          <ac:chgData name="Anatoliy Kigel" userId="7432c6c4687b0a9c" providerId="LiveId" clId="{B6FFE75B-F0B9-43E1-819A-793E44D8F0B6}" dt="2023-07-09T09:34:03.840" v="108" actId="1035"/>
          <ac:spMkLst>
            <pc:docMk/>
            <pc:sldMk cId="1403619253" sldId="557"/>
            <ac:spMk id="7" creationId="{00000000-0000-0000-0000-000000000000}"/>
          </ac:spMkLst>
        </pc:spChg>
        <pc:spChg chg="del">
          <ac:chgData name="Anatoliy Kigel" userId="7432c6c4687b0a9c" providerId="LiveId" clId="{B6FFE75B-F0B9-43E1-819A-793E44D8F0B6}" dt="2023-07-09T09:33:59.472" v="96" actId="478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B6FFE75B-F0B9-43E1-819A-793E44D8F0B6}" dt="2023-07-09T09:34:04.900" v="111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modSp mod">
        <pc:chgData name="Anatoliy Kigel" userId="7432c6c4687b0a9c" providerId="LiveId" clId="{B6FFE75B-F0B9-43E1-819A-793E44D8F0B6}" dt="2023-07-09T09:20:58.265" v="2" actId="20577"/>
        <pc:sldMkLst>
          <pc:docMk/>
          <pc:sldMk cId="698367479" sldId="569"/>
        </pc:sldMkLst>
        <pc:spChg chg="mod">
          <ac:chgData name="Anatoliy Kigel" userId="7432c6c4687b0a9c" providerId="LiveId" clId="{B6FFE75B-F0B9-43E1-819A-793E44D8F0B6}" dt="2023-07-09T09:20:58.265" v="2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3143375927" sldId="570"/>
        </pc:sldMkLst>
      </pc:sldChg>
      <pc:sldChg chg="modSp add mod">
        <pc:chgData name="Anatoliy Kigel" userId="7432c6c4687b0a9c" providerId="LiveId" clId="{B6FFE75B-F0B9-43E1-819A-793E44D8F0B6}" dt="2023-07-09T09:33:55.641" v="95" actId="20577"/>
        <pc:sldMkLst>
          <pc:docMk/>
          <pc:sldMk cId="1403712871" sldId="575"/>
        </pc:sldMkLst>
        <pc:spChg chg="mod">
          <ac:chgData name="Anatoliy Kigel" userId="7432c6c4687b0a9c" providerId="LiveId" clId="{B6FFE75B-F0B9-43E1-819A-793E44D8F0B6}" dt="2023-07-09T09:33:55.641" v="95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B6FFE75B-F0B9-43E1-819A-793E44D8F0B6}" dt="2023-07-09T09:33:19.527" v="92" actId="1036"/>
        <pc:sldMkLst>
          <pc:docMk/>
          <pc:sldMk cId="1287214337" sldId="576"/>
        </pc:sldMkLst>
        <pc:spChg chg="del">
          <ac:chgData name="Anatoliy Kigel" userId="7432c6c4687b0a9c" providerId="LiveId" clId="{B6FFE75B-F0B9-43E1-819A-793E44D8F0B6}" dt="2023-07-09T09:30:51.982" v="3" actId="478"/>
          <ac:spMkLst>
            <pc:docMk/>
            <pc:sldMk cId="1287214337" sldId="576"/>
            <ac:spMk id="3" creationId="{00000000-0000-0000-0000-000000000000}"/>
          </ac:spMkLst>
        </pc:spChg>
        <pc:spChg chg="add mod">
          <ac:chgData name="Anatoliy Kigel" userId="7432c6c4687b0a9c" providerId="LiveId" clId="{B6FFE75B-F0B9-43E1-819A-793E44D8F0B6}" dt="2023-07-09T09:33:18.178" v="89" actId="1035"/>
          <ac:spMkLst>
            <pc:docMk/>
            <pc:sldMk cId="1287214337" sldId="576"/>
            <ac:spMk id="4" creationId="{84AAA974-F5D7-6D34-E7D7-902B2CCE0EA4}"/>
          </ac:spMkLst>
        </pc:spChg>
        <pc:spChg chg="mod">
          <ac:chgData name="Anatoliy Kigel" userId="7432c6c4687b0a9c" providerId="LiveId" clId="{B6FFE75B-F0B9-43E1-819A-793E44D8F0B6}" dt="2023-07-09T09:33:19.527" v="92" actId="1036"/>
          <ac:spMkLst>
            <pc:docMk/>
            <pc:sldMk cId="1287214337" sldId="576"/>
            <ac:spMk id="12" creationId="{40367BA9-6359-4B28-886D-EE923C12F4A0}"/>
          </ac:spMkLst>
        </pc:spChg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1816206975" sldId="577"/>
        </pc:sldMkLst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2448273693" sldId="578"/>
        </pc:sldMkLst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3534537529" sldId="580"/>
        </pc:sldMkLst>
      </pc:sldChg>
      <pc:sldChg chg="modSp mod">
        <pc:chgData name="Anatoliy Kigel" userId="7432c6c4687b0a9c" providerId="LiveId" clId="{B6FFE75B-F0B9-43E1-819A-793E44D8F0B6}" dt="2023-07-09T09:35:11.919" v="151" actId="1036"/>
        <pc:sldMkLst>
          <pc:docMk/>
          <pc:sldMk cId="3807967643" sldId="583"/>
        </pc:sldMkLst>
        <pc:spChg chg="mod">
          <ac:chgData name="Anatoliy Kigel" userId="7432c6c4687b0a9c" providerId="LiveId" clId="{B6FFE75B-F0B9-43E1-819A-793E44D8F0B6}" dt="2023-07-09T09:35:11.155" v="149" actId="1035"/>
          <ac:spMkLst>
            <pc:docMk/>
            <pc:sldMk cId="3807967643" sldId="583"/>
            <ac:spMk id="3" creationId="{00000000-0000-0000-0000-000000000000}"/>
          </ac:spMkLst>
        </pc:spChg>
        <pc:spChg chg="mod">
          <ac:chgData name="Anatoliy Kigel" userId="7432c6c4687b0a9c" providerId="LiveId" clId="{B6FFE75B-F0B9-43E1-819A-793E44D8F0B6}" dt="2023-07-09T09:35:11.919" v="151" actId="1036"/>
          <ac:spMkLst>
            <pc:docMk/>
            <pc:sldMk cId="3807967643" sldId="583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65278835-8843-4CE6-A7DC-50249BFC1424}"/>
    <pc:docChg chg="undo custSel addSld delSld modSld">
      <pc:chgData name="Anatoliy Kigel" userId="7432c6c4687b0a9c" providerId="LiveId" clId="{65278835-8843-4CE6-A7DC-50249BFC1424}" dt="2023-07-05T18:31:24.163" v="107" actId="20577"/>
      <pc:docMkLst>
        <pc:docMk/>
      </pc:docMkLst>
      <pc:sldChg chg="modSp mod">
        <pc:chgData name="Anatoliy Kigel" userId="7432c6c4687b0a9c" providerId="LiveId" clId="{65278835-8843-4CE6-A7DC-50249BFC1424}" dt="2023-07-05T18:31:24.163" v="107" actId="20577"/>
        <pc:sldMkLst>
          <pc:docMk/>
          <pc:sldMk cId="4163464069" sldId="538"/>
        </pc:sldMkLst>
        <pc:spChg chg="mod">
          <ac:chgData name="Anatoliy Kigel" userId="7432c6c4687b0a9c" providerId="LiveId" clId="{65278835-8843-4CE6-A7DC-50249BFC1424}" dt="2023-07-05T18:31:24.163" v="107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65278835-8843-4CE6-A7DC-50249BFC1424}" dt="2023-07-05T18:01:44.363" v="5" actId="47"/>
        <pc:sldMkLst>
          <pc:docMk/>
          <pc:sldMk cId="1988186553" sldId="545"/>
        </pc:sldMkLst>
      </pc:sldChg>
      <pc:sldChg chg="del">
        <pc:chgData name="Anatoliy Kigel" userId="7432c6c4687b0a9c" providerId="LiveId" clId="{65278835-8843-4CE6-A7DC-50249BFC1424}" dt="2023-07-05T18:01:48.270" v="6" actId="47"/>
        <pc:sldMkLst>
          <pc:docMk/>
          <pc:sldMk cId="1403619253" sldId="557"/>
        </pc:sldMkLst>
      </pc:sldChg>
      <pc:sldChg chg="del">
        <pc:chgData name="Anatoliy Kigel" userId="7432c6c4687b0a9c" providerId="LiveId" clId="{65278835-8843-4CE6-A7DC-50249BFC1424}" dt="2023-07-05T18:01:39.844" v="4" actId="47"/>
        <pc:sldMkLst>
          <pc:docMk/>
          <pc:sldMk cId="2422372216" sldId="559"/>
        </pc:sldMkLst>
      </pc:sldChg>
      <pc:sldChg chg="del">
        <pc:chgData name="Anatoliy Kigel" userId="7432c6c4687b0a9c" providerId="LiveId" clId="{65278835-8843-4CE6-A7DC-50249BFC1424}" dt="2023-07-05T18:01:38.050" v="3" actId="47"/>
        <pc:sldMkLst>
          <pc:docMk/>
          <pc:sldMk cId="683977617" sldId="561"/>
        </pc:sldMkLst>
      </pc:sldChg>
      <pc:sldChg chg="del">
        <pc:chgData name="Anatoliy Kigel" userId="7432c6c4687b0a9c" providerId="LiveId" clId="{65278835-8843-4CE6-A7DC-50249BFC1424}" dt="2023-07-05T18:01:44.363" v="5" actId="47"/>
        <pc:sldMkLst>
          <pc:docMk/>
          <pc:sldMk cId="1614643305" sldId="568"/>
        </pc:sldMkLst>
      </pc:sldChg>
      <pc:sldChg chg="del">
        <pc:chgData name="Anatoliy Kigel" userId="7432c6c4687b0a9c" providerId="LiveId" clId="{65278835-8843-4CE6-A7DC-50249BFC1424}" dt="2023-07-05T18:01:48.270" v="6" actId="47"/>
        <pc:sldMkLst>
          <pc:docMk/>
          <pc:sldMk cId="1403712871" sldId="575"/>
        </pc:sldMkLst>
      </pc:sldChg>
      <pc:sldChg chg="delSp modSp mod">
        <pc:chgData name="Anatoliy Kigel" userId="7432c6c4687b0a9c" providerId="LiveId" clId="{65278835-8843-4CE6-A7DC-50249BFC1424}" dt="2023-07-05T18:31:13.301" v="105" actId="1076"/>
        <pc:sldMkLst>
          <pc:docMk/>
          <pc:sldMk cId="1287214337" sldId="576"/>
        </pc:sldMkLst>
        <pc:spChg chg="mod">
          <ac:chgData name="Anatoliy Kigel" userId="7432c6c4687b0a9c" providerId="LiveId" clId="{65278835-8843-4CE6-A7DC-50249BFC1424}" dt="2023-07-05T18:31:13.301" v="105" actId="1076"/>
          <ac:spMkLst>
            <pc:docMk/>
            <pc:sldMk cId="1287214337" sldId="576"/>
            <ac:spMk id="3" creationId="{00000000-0000-0000-0000-000000000000}"/>
          </ac:spMkLst>
        </pc:spChg>
        <pc:spChg chg="mod">
          <ac:chgData name="Anatoliy Kigel" userId="7432c6c4687b0a9c" providerId="LiveId" clId="{65278835-8843-4CE6-A7DC-50249BFC1424}" dt="2023-07-05T18:30:41.261" v="101" actId="403"/>
          <ac:spMkLst>
            <pc:docMk/>
            <pc:sldMk cId="1287214337" sldId="576"/>
            <ac:spMk id="12" creationId="{40367BA9-6359-4B28-886D-EE923C12F4A0}"/>
          </ac:spMkLst>
        </pc:spChg>
        <pc:spChg chg="del">
          <ac:chgData name="Anatoliy Kigel" userId="7432c6c4687b0a9c" providerId="LiveId" clId="{65278835-8843-4CE6-A7DC-50249BFC1424}" dt="2023-07-05T18:29:14.513" v="75" actId="478"/>
          <ac:spMkLst>
            <pc:docMk/>
            <pc:sldMk cId="1287214337" sldId="576"/>
            <ac:spMk id="13" creationId="{DE7AC36D-FDEA-482A-B028-E274B165B9D4}"/>
          </ac:spMkLst>
        </pc:spChg>
      </pc:sldChg>
      <pc:sldChg chg="del">
        <pc:chgData name="Anatoliy Kigel" userId="7432c6c4687b0a9c" providerId="LiveId" clId="{65278835-8843-4CE6-A7DC-50249BFC1424}" dt="2023-07-05T18:00:51.355" v="1" actId="47"/>
        <pc:sldMkLst>
          <pc:docMk/>
          <pc:sldMk cId="3704499305" sldId="579"/>
        </pc:sldMkLst>
      </pc:sldChg>
      <pc:sldChg chg="modSp add mod">
        <pc:chgData name="Anatoliy Kigel" userId="7432c6c4687b0a9c" providerId="LiveId" clId="{65278835-8843-4CE6-A7DC-50249BFC1424}" dt="2023-07-05T18:08:57.086" v="30" actId="6549"/>
        <pc:sldMkLst>
          <pc:docMk/>
          <pc:sldMk cId="3248891666" sldId="581"/>
        </pc:sldMkLst>
        <pc:spChg chg="mod">
          <ac:chgData name="Anatoliy Kigel" userId="7432c6c4687b0a9c" providerId="LiveId" clId="{65278835-8843-4CE6-A7DC-50249BFC1424}" dt="2023-07-05T18:08:57.086" v="30" actId="6549"/>
          <ac:spMkLst>
            <pc:docMk/>
            <pc:sldMk cId="3248891666" sldId="581"/>
            <ac:spMk id="6" creationId="{00000000-0000-0000-0000-000000000000}"/>
          </ac:spMkLst>
        </pc:spChg>
      </pc:sldChg>
      <pc:sldChg chg="add">
        <pc:chgData name="Anatoliy Kigel" userId="7432c6c4687b0a9c" providerId="LiveId" clId="{65278835-8843-4CE6-A7DC-50249BFC1424}" dt="2023-07-05T18:01:36.850" v="2"/>
        <pc:sldMkLst>
          <pc:docMk/>
          <pc:sldMk cId="1685464006" sldId="582"/>
        </pc:sldMkLst>
      </pc:sldChg>
      <pc:sldChg chg="addSp modSp add">
        <pc:chgData name="Anatoliy Kigel" userId="7432c6c4687b0a9c" providerId="LiveId" clId="{65278835-8843-4CE6-A7DC-50249BFC1424}" dt="2023-07-05T18:29:48.619" v="87"/>
        <pc:sldMkLst>
          <pc:docMk/>
          <pc:sldMk cId="3807967643" sldId="583"/>
        </pc:sldMkLst>
        <pc:spChg chg="add mod">
          <ac:chgData name="Anatoliy Kigel" userId="7432c6c4687b0a9c" providerId="LiveId" clId="{65278835-8843-4CE6-A7DC-50249BFC1424}" dt="2023-07-05T18:29:48.619" v="87"/>
          <ac:spMkLst>
            <pc:docMk/>
            <pc:sldMk cId="3807967643" sldId="583"/>
            <ac:spMk id="2" creationId="{71C2B3E1-384B-E38B-4631-9182663DD3DA}"/>
          </ac:spMkLst>
        </pc:spChg>
      </pc:sldChg>
    </pc:docChg>
  </pc:docChgLst>
  <pc:docChgLst>
    <pc:chgData name="Anatoliy Kigel" userId="7432c6c4687b0a9c" providerId="LiveId" clId="{3334E1BF-AA7A-4D3F-92EB-3DA4150CF50F}"/>
    <pc:docChg chg="undo custSel modSld">
      <pc:chgData name="Anatoliy Kigel" userId="7432c6c4687b0a9c" providerId="LiveId" clId="{3334E1BF-AA7A-4D3F-92EB-3DA4150CF50F}" dt="2022-10-28T18:28:26.161" v="380" actId="1076"/>
      <pc:docMkLst>
        <pc:docMk/>
      </pc:docMkLst>
      <pc:sldChg chg="addSp delSp modSp mod">
        <pc:chgData name="Anatoliy Kigel" userId="7432c6c4687b0a9c" providerId="LiveId" clId="{3334E1BF-AA7A-4D3F-92EB-3DA4150CF50F}" dt="2022-10-28T18:28:26.161" v="380" actId="1076"/>
        <pc:sldMkLst>
          <pc:docMk/>
          <pc:sldMk cId="1614643305" sldId="568"/>
        </pc:sldMkLst>
        <pc:spChg chg="add del">
          <ac:chgData name="Anatoliy Kigel" userId="7432c6c4687b0a9c" providerId="LiveId" clId="{3334E1BF-AA7A-4D3F-92EB-3DA4150CF50F}" dt="2022-10-28T18:25:13.133" v="214"/>
          <ac:spMkLst>
            <pc:docMk/>
            <pc:sldMk cId="1614643305" sldId="568"/>
            <ac:spMk id="2" creationId="{A5B4317B-3C51-1F0E-2CD8-E90759562F64}"/>
          </ac:spMkLst>
        </pc:spChg>
        <pc:spChg chg="mod">
          <ac:chgData name="Anatoliy Kigel" userId="7432c6c4687b0a9c" providerId="LiveId" clId="{3334E1BF-AA7A-4D3F-92EB-3DA4150CF50F}" dt="2022-10-28T18:28:23.893" v="379" actId="14100"/>
          <ac:spMkLst>
            <pc:docMk/>
            <pc:sldMk cId="1614643305" sldId="568"/>
            <ac:spMk id="15" creationId="{161FE4E3-28D3-432F-9484-3ED86D728256}"/>
          </ac:spMkLst>
        </pc:spChg>
        <pc:picChg chg="mod modCrop">
          <ac:chgData name="Anatoliy Kigel" userId="7432c6c4687b0a9c" providerId="LiveId" clId="{3334E1BF-AA7A-4D3F-92EB-3DA4150CF50F}" dt="2022-10-28T18:28:26.161" v="380" actId="1076"/>
          <ac:picMkLst>
            <pc:docMk/>
            <pc:sldMk cId="1614643305" sldId="568"/>
            <ac:picMk id="11" creationId="{9578540B-21E2-4FE2-8E30-0AE2253AF6E1}"/>
          </ac:picMkLst>
        </pc:pic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2B49CFC0-A618-49CC-9632-D07D730A72CE}"/>
    <pc:docChg chg="undo custSel addSld delSld modSld sldOrd">
      <pc:chgData name="Anatoliy Kigel" userId="7432c6c4687b0a9c" providerId="LiveId" clId="{2B49CFC0-A618-49CC-9632-D07D730A72CE}" dt="2021-12-01T08:15:23.514" v="1418" actId="1036"/>
      <pc:docMkLst>
        <pc:docMk/>
      </pc:docMkLst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977534443" sldId="442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1487823905" sldId="520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026322808" sldId="521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655498139" sldId="53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3616710" sldId="54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0255524" sldId="544"/>
        </pc:sldMkLst>
      </pc:sldChg>
      <pc:sldChg chg="addSp modSp add mod">
        <pc:chgData name="Anatoliy Kigel" userId="7432c6c4687b0a9c" providerId="LiveId" clId="{2B49CFC0-A618-49CC-9632-D07D730A72CE}" dt="2021-11-30T08:15:07.818" v="762" actId="1076"/>
        <pc:sldMkLst>
          <pc:docMk/>
          <pc:sldMk cId="1403619253" sldId="557"/>
        </pc:sldMkLst>
        <pc:spChg chg="mod">
          <ac:chgData name="Anatoliy Kigel" userId="7432c6c4687b0a9c" providerId="LiveId" clId="{2B49CFC0-A618-49CC-9632-D07D730A72CE}" dt="2021-11-30T08:12:51.753" v="638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2B49CFC0-A618-49CC-9632-D07D730A72CE}" dt="2021-11-30T08:12:47.334" v="629" actId="1035"/>
          <ac:spMkLst>
            <pc:docMk/>
            <pc:sldMk cId="1403619253" sldId="557"/>
            <ac:spMk id="7" creationId="{00000000-0000-0000-0000-000000000000}"/>
          </ac:spMkLst>
        </pc:spChg>
        <pc:spChg chg="add mod">
          <ac:chgData name="Anatoliy Kigel" userId="7432c6c4687b0a9c" providerId="LiveId" clId="{2B49CFC0-A618-49CC-9632-D07D730A72CE}" dt="2021-11-30T08:15:07.818" v="762" actId="1076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2B49CFC0-A618-49CC-9632-D07D730A72CE}" dt="2021-11-30T08:12:45.291" v="618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modSp mod">
        <pc:chgData name="Anatoliy Kigel" userId="7432c6c4687b0a9c" providerId="LiveId" clId="{2B49CFC0-A618-49CC-9632-D07D730A72CE}" dt="2021-12-01T08:05:56.409" v="889"/>
        <pc:sldMkLst>
          <pc:docMk/>
          <pc:sldMk cId="2422372216" sldId="559"/>
        </pc:sldMkLst>
        <pc:spChg chg="mod">
          <ac:chgData name="Anatoliy Kigel" userId="7432c6c4687b0a9c" providerId="LiveId" clId="{2B49CFC0-A618-49CC-9632-D07D730A72CE}" dt="2021-11-30T08:15:24.148" v="786" actId="1036"/>
          <ac:spMkLst>
            <pc:docMk/>
            <pc:sldMk cId="2422372216" sldId="559"/>
            <ac:spMk id="3" creationId="{00000000-0000-0000-0000-000000000000}"/>
          </ac:spMkLst>
        </pc:spChg>
        <pc:spChg chg="add mod">
          <ac:chgData name="Anatoliy Kigel" userId="7432c6c4687b0a9c" providerId="LiveId" clId="{2B49CFC0-A618-49CC-9632-D07D730A72CE}" dt="2021-12-01T08:05:56.409" v="889"/>
          <ac:spMkLst>
            <pc:docMk/>
            <pc:sldMk cId="2422372216" sldId="559"/>
            <ac:spMk id="4" creationId="{A94FA160-EEA7-44DF-9ED4-952B497EF321}"/>
          </ac:spMkLst>
        </pc:spChg>
      </pc:sldChg>
      <pc:sldChg chg="addSp delSp modSp mod">
        <pc:chgData name="Anatoliy Kigel" userId="7432c6c4687b0a9c" providerId="LiveId" clId="{2B49CFC0-A618-49CC-9632-D07D730A72CE}" dt="2021-12-01T08:15:23.514" v="1418" actId="1036"/>
        <pc:sldMkLst>
          <pc:docMk/>
          <pc:sldMk cId="1614643305" sldId="568"/>
        </pc:sldMkLst>
        <pc:spChg chg="mod">
          <ac:chgData name="Anatoliy Kigel" userId="7432c6c4687b0a9c" providerId="LiveId" clId="{2B49CFC0-A618-49CC-9632-D07D730A72CE}" dt="2021-12-01T08:09:00.200" v="890" actId="1035"/>
          <ac:spMkLst>
            <pc:docMk/>
            <pc:sldMk cId="1614643305" sldId="568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2-01T08:04:33.302" v="854" actId="478"/>
          <ac:spMkLst>
            <pc:docMk/>
            <pc:sldMk cId="1614643305" sldId="568"/>
            <ac:spMk id="4" creationId="{00000000-0000-0000-0000-000000000000}"/>
          </ac:spMkLst>
        </pc:spChg>
        <pc:spChg chg="del">
          <ac:chgData name="Anatoliy Kigel" userId="7432c6c4687b0a9c" providerId="LiveId" clId="{2B49CFC0-A618-49CC-9632-D07D730A72CE}" dt="2021-12-01T08:04:31.765" v="85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2-01T08:05:39.664" v="883" actId="21"/>
          <ac:spMkLst>
            <pc:docMk/>
            <pc:sldMk cId="1614643305" sldId="568"/>
            <ac:spMk id="10" creationId="{EA4F1670-8821-4533-A8EF-6257C1ED5DAA}"/>
          </ac:spMkLst>
        </pc:spChg>
        <pc:spChg chg="add del mod">
          <ac:chgData name="Anatoliy Kigel" userId="7432c6c4687b0a9c" providerId="LiveId" clId="{2B49CFC0-A618-49CC-9632-D07D730A72CE}" dt="2021-12-01T08:05:55.459" v="888" actId="21"/>
          <ac:spMkLst>
            <pc:docMk/>
            <pc:sldMk cId="1614643305" sldId="568"/>
            <ac:spMk id="13" creationId="{B7314306-92A5-4130-B8FF-3DD14F636FB4}"/>
          </ac:spMkLst>
        </pc:spChg>
        <pc:spChg chg="add mod">
          <ac:chgData name="Anatoliy Kigel" userId="7432c6c4687b0a9c" providerId="LiveId" clId="{2B49CFC0-A618-49CC-9632-D07D730A72CE}" dt="2021-12-01T08:15:23.514" v="1418" actId="1036"/>
          <ac:spMkLst>
            <pc:docMk/>
            <pc:sldMk cId="1614643305" sldId="568"/>
            <ac:spMk id="15" creationId="{161FE4E3-28D3-432F-9484-3ED86D728256}"/>
          </ac:spMkLst>
        </pc:spChg>
        <pc:spChg chg="del">
          <ac:chgData name="Anatoliy Kigel" userId="7432c6c4687b0a9c" providerId="LiveId" clId="{2B49CFC0-A618-49CC-9632-D07D730A72CE}" dt="2021-12-01T08:04:48.588" v="860" actId="21"/>
          <ac:spMkLst>
            <pc:docMk/>
            <pc:sldMk cId="1614643305" sldId="568"/>
            <ac:spMk id="20" creationId="{00000000-0000-0000-0000-000000000000}"/>
          </ac:spMkLst>
        </pc:spChg>
        <pc:picChg chg="add del mod">
          <ac:chgData name="Anatoliy Kigel" userId="7432c6c4687b0a9c" providerId="LiveId" clId="{2B49CFC0-A618-49CC-9632-D07D730A72CE}" dt="2021-12-01T08:05:35.727" v="880" actId="478"/>
          <ac:picMkLst>
            <pc:docMk/>
            <pc:sldMk cId="1614643305" sldId="568"/>
            <ac:picMk id="5" creationId="{41313C69-920D-421F-99EC-6E3D8C4CB9B6}"/>
          </ac:picMkLst>
        </pc:picChg>
        <pc:picChg chg="del">
          <ac:chgData name="Anatoliy Kigel" userId="7432c6c4687b0a9c" providerId="LiveId" clId="{2B49CFC0-A618-49CC-9632-D07D730A72CE}" dt="2021-12-01T08:04:31.073" v="852" actId="478"/>
          <ac:picMkLst>
            <pc:docMk/>
            <pc:sldMk cId="1614643305" sldId="568"/>
            <ac:picMk id="6" creationId="{00000000-0000-0000-0000-000000000000}"/>
          </ac:picMkLst>
        </pc:picChg>
        <pc:picChg chg="del mod">
          <ac:chgData name="Anatoliy Kigel" userId="7432c6c4687b0a9c" providerId="LiveId" clId="{2B49CFC0-A618-49CC-9632-D07D730A72CE}" dt="2021-12-01T08:04:29.699" v="850" actId="478"/>
          <ac:picMkLst>
            <pc:docMk/>
            <pc:sldMk cId="1614643305" sldId="568"/>
            <ac:picMk id="8" creationId="{46A27C18-4301-4751-A6D1-6B5CAC084A86}"/>
          </ac:picMkLst>
        </pc:picChg>
        <pc:picChg chg="add mod">
          <ac:chgData name="Anatoliy Kigel" userId="7432c6c4687b0a9c" providerId="LiveId" clId="{2B49CFC0-A618-49CC-9632-D07D730A72CE}" dt="2021-12-01T08:05:48.320" v="886" actId="14100"/>
          <ac:picMkLst>
            <pc:docMk/>
            <pc:sldMk cId="1614643305" sldId="568"/>
            <ac:picMk id="11" creationId="{9578540B-21E2-4FE2-8E30-0AE2253AF6E1}"/>
          </ac:picMkLst>
        </pc:picChg>
      </pc:sldChg>
      <pc:sldChg chg="modSp mod">
        <pc:chgData name="Anatoliy Kigel" userId="7432c6c4687b0a9c" providerId="LiveId" clId="{2B49CFC0-A618-49CC-9632-D07D730A72CE}" dt="2021-11-30T07:56:01.744" v="275" actId="20577"/>
        <pc:sldMkLst>
          <pc:docMk/>
          <pc:sldMk cId="698367479" sldId="569"/>
        </pc:sldMkLst>
        <pc:spChg chg="mod">
          <ac:chgData name="Anatoliy Kigel" userId="7432c6c4687b0a9c" providerId="LiveId" clId="{2B49CFC0-A618-49CC-9632-D07D730A72CE}" dt="2021-11-30T07:56:01.744" v="275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143375927" sldId="570"/>
        </pc:sldMkLst>
      </pc:sldChg>
      <pc:sldChg chg="modSp add del mod">
        <pc:chgData name="Anatoliy Kigel" userId="7432c6c4687b0a9c" providerId="LiveId" clId="{2B49CFC0-A618-49CC-9632-D07D730A72CE}" dt="2021-11-30T08:12:32.016" v="609" actId="47"/>
        <pc:sldMkLst>
          <pc:docMk/>
          <pc:sldMk cId="1654307822" sldId="571"/>
        </pc:sldMkLst>
        <pc:spChg chg="mod">
          <ac:chgData name="Anatoliy Kigel" userId="7432c6c4687b0a9c" providerId="LiveId" clId="{2B49CFC0-A618-49CC-9632-D07D730A72CE}" dt="2021-11-29T10:16:35.345" v="56" actId="20577"/>
          <ac:spMkLst>
            <pc:docMk/>
            <pc:sldMk cId="1654307822" sldId="571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3.254" v="610" actId="47"/>
        <pc:sldMkLst>
          <pc:docMk/>
          <pc:sldMk cId="2285157169" sldId="572"/>
        </pc:sldMkLst>
        <pc:spChg chg="mod">
          <ac:chgData name="Anatoliy Kigel" userId="7432c6c4687b0a9c" providerId="LiveId" clId="{2B49CFC0-A618-49CC-9632-D07D730A72CE}" dt="2021-11-29T10:16:51.431" v="69" actId="20577"/>
          <ac:spMkLst>
            <pc:docMk/>
            <pc:sldMk cId="2285157169" sldId="57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4.035" v="611" actId="47"/>
        <pc:sldMkLst>
          <pc:docMk/>
          <pc:sldMk cId="2583915605" sldId="573"/>
        </pc:sldMkLst>
        <pc:spChg chg="mod">
          <ac:chgData name="Anatoliy Kigel" userId="7432c6c4687b0a9c" providerId="LiveId" clId="{2B49CFC0-A618-49CC-9632-D07D730A72CE}" dt="2021-11-29T10:17:59.646" v="124" actId="20577"/>
          <ac:spMkLst>
            <pc:docMk/>
            <pc:sldMk cId="2583915605" sldId="573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09:46.959" v="483" actId="47"/>
        <pc:sldMkLst>
          <pc:docMk/>
          <pc:sldMk cId="3527010773" sldId="574"/>
        </pc:sldMkLst>
        <pc:spChg chg="mod">
          <ac:chgData name="Anatoliy Kigel" userId="7432c6c4687b0a9c" providerId="LiveId" clId="{2B49CFC0-A618-49CC-9632-D07D730A72CE}" dt="2021-11-29T10:18:14.029" v="171" actId="20577"/>
          <ac:spMkLst>
            <pc:docMk/>
            <pc:sldMk cId="3527010773" sldId="5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B49CFC0-A618-49CC-9632-D07D730A72CE}" dt="2021-11-30T08:09:51.850" v="484" actId="20577"/>
        <pc:sldMkLst>
          <pc:docMk/>
          <pc:sldMk cId="1403712871" sldId="575"/>
        </pc:sldMkLst>
        <pc:spChg chg="mod">
          <ac:chgData name="Anatoliy Kigel" userId="7432c6c4687b0a9c" providerId="LiveId" clId="{2B49CFC0-A618-49CC-9632-D07D730A72CE}" dt="2021-11-30T08:09:51.850" v="484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2B49CFC0-A618-49CC-9632-D07D730A72CE}" dt="2021-11-30T08:32:32.760" v="846" actId="20577"/>
        <pc:sldMkLst>
          <pc:docMk/>
          <pc:sldMk cId="1287214337" sldId="576"/>
        </pc:sldMkLst>
        <pc:spChg chg="mod">
          <ac:chgData name="Anatoliy Kigel" userId="7432c6c4687b0a9c" providerId="LiveId" clId="{2B49CFC0-A618-49CC-9632-D07D730A72CE}" dt="2021-11-30T08:32:32.760" v="846" actId="20577"/>
          <ac:spMkLst>
            <pc:docMk/>
            <pc:sldMk cId="1287214337" sldId="576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1-30T08:06:46.730" v="398"/>
          <ac:spMkLst>
            <pc:docMk/>
            <pc:sldMk cId="1287214337" sldId="576"/>
            <ac:spMk id="6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1-30T08:12:07.598" v="585"/>
          <ac:spMkLst>
            <pc:docMk/>
            <pc:sldMk cId="1287214337" sldId="576"/>
            <ac:spMk id="8" creationId="{E5AF62DD-613F-4890-835C-B851E8B0167C}"/>
          </ac:spMkLst>
        </pc:spChg>
        <pc:spChg chg="add del mod">
          <ac:chgData name="Anatoliy Kigel" userId="7432c6c4687b0a9c" providerId="LiveId" clId="{2B49CFC0-A618-49CC-9632-D07D730A72CE}" dt="2021-11-30T08:06:46.730" v="400"/>
          <ac:spMkLst>
            <pc:docMk/>
            <pc:sldMk cId="1287214337" sldId="576"/>
            <ac:spMk id="9" creationId="{78C0311A-50D5-40D0-A5E9-083FE3FA74A9}"/>
          </ac:spMkLst>
        </pc:spChg>
        <pc:spChg chg="add del mod">
          <ac:chgData name="Anatoliy Kigel" userId="7432c6c4687b0a9c" providerId="LiveId" clId="{2B49CFC0-A618-49CC-9632-D07D730A72CE}" dt="2021-11-30T08:12:07.598" v="587"/>
          <ac:spMkLst>
            <pc:docMk/>
            <pc:sldMk cId="1287214337" sldId="576"/>
            <ac:spMk id="10" creationId="{19D44B42-7BEA-4ED4-8DEA-D25302157B8F}"/>
          </ac:spMkLst>
        </pc:spChg>
        <pc:spChg chg="add del mod">
          <ac:chgData name="Anatoliy Kigel" userId="7432c6c4687b0a9c" providerId="LiveId" clId="{2B49CFC0-A618-49CC-9632-D07D730A72CE}" dt="2021-11-30T08:12:07.598" v="589"/>
          <ac:spMkLst>
            <pc:docMk/>
            <pc:sldMk cId="1287214337" sldId="576"/>
            <ac:spMk id="11" creationId="{EB9DDEF0-F0B5-45FA-BF29-3100AE9CEBE8}"/>
          </ac:spMkLst>
        </pc:spChg>
        <pc:spChg chg="add mod">
          <ac:chgData name="Anatoliy Kigel" userId="7432c6c4687b0a9c" providerId="LiveId" clId="{2B49CFC0-A618-49CC-9632-D07D730A72CE}" dt="2021-11-30T08:12:28.334" v="606" actId="403"/>
          <ac:spMkLst>
            <pc:docMk/>
            <pc:sldMk cId="1287214337" sldId="576"/>
            <ac:spMk id="12" creationId="{40367BA9-6359-4B28-886D-EE923C12F4A0}"/>
          </ac:spMkLst>
        </pc:spChg>
        <pc:spChg chg="add mod">
          <ac:chgData name="Anatoliy Kigel" userId="7432c6c4687b0a9c" providerId="LiveId" clId="{2B49CFC0-A618-49CC-9632-D07D730A72CE}" dt="2021-11-30T08:16:09.270" v="816" actId="1076"/>
          <ac:spMkLst>
            <pc:docMk/>
            <pc:sldMk cId="1287214337" sldId="576"/>
            <ac:spMk id="13" creationId="{DE7AC36D-FDEA-482A-B028-E274B165B9D4}"/>
          </ac:spMkLst>
        </pc:spChg>
        <pc:picChg chg="del">
          <ac:chgData name="Anatoliy Kigel" userId="7432c6c4687b0a9c" providerId="LiveId" clId="{2B49CFC0-A618-49CC-9632-D07D730A72CE}" dt="2021-11-30T07:54:53.916" v="225" actId="478"/>
          <ac:picMkLst>
            <pc:docMk/>
            <pc:sldMk cId="1287214337" sldId="576"/>
            <ac:picMk id="5" creationId="{00000000-0000-0000-0000-000000000000}"/>
          </ac:picMkLst>
        </pc:picChg>
      </pc:sldChg>
    </pc:docChg>
  </pc:docChgLst>
  <pc:docChgLst>
    <pc:chgData name="Anatoliy Kigel" userId="7432c6c4687b0a9c" providerId="LiveId" clId="{4DBCE1FA-BBED-4E3A-AF24-3871D497D5DA}"/>
    <pc:docChg chg="custSel addSld delSld modSld sldOrd">
      <pc:chgData name="Anatoliy Kigel" userId="7432c6c4687b0a9c" providerId="LiveId" clId="{4DBCE1FA-BBED-4E3A-AF24-3871D497D5DA}" dt="2022-04-05T09:46:30.258" v="251" actId="1076"/>
      <pc:docMkLst>
        <pc:docMk/>
      </pc:docMkLst>
      <pc:sldChg chg="del">
        <pc:chgData name="Anatoliy Kigel" userId="7432c6c4687b0a9c" providerId="LiveId" clId="{4DBCE1FA-BBED-4E3A-AF24-3871D497D5DA}" dt="2022-04-05T09:17:23.893" v="46" actId="47"/>
        <pc:sldMkLst>
          <pc:docMk/>
          <pc:sldMk cId="6423114" sldId="510"/>
        </pc:sldMkLst>
      </pc:sldChg>
      <pc:sldChg chg="modSp add del mod">
        <pc:chgData name="Anatoliy Kigel" userId="7432c6c4687b0a9c" providerId="LiveId" clId="{4DBCE1FA-BBED-4E3A-AF24-3871D497D5DA}" dt="2022-04-05T09:07:00.049" v="20" actId="20577"/>
        <pc:sldMkLst>
          <pc:docMk/>
          <pc:sldMk cId="1487823905" sldId="520"/>
        </pc:sldMkLst>
        <pc:spChg chg="mod">
          <ac:chgData name="Anatoliy Kigel" userId="7432c6c4687b0a9c" providerId="LiveId" clId="{4DBCE1FA-BBED-4E3A-AF24-3871D497D5DA}" dt="2022-04-05T09:07:00.049" v="20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add del">
        <pc:chgData name="Anatoliy Kigel" userId="7432c6c4687b0a9c" providerId="LiveId" clId="{4DBCE1FA-BBED-4E3A-AF24-3871D497D5DA}" dt="2022-04-05T09:06:28.287" v="2"/>
        <pc:sldMkLst>
          <pc:docMk/>
          <pc:sldMk cId="2026322808" sldId="521"/>
        </pc:sldMkLst>
      </pc:sldChg>
      <pc:sldChg chg="del">
        <pc:chgData name="Anatoliy Kigel" userId="7432c6c4687b0a9c" providerId="LiveId" clId="{4DBCE1FA-BBED-4E3A-AF24-3871D497D5DA}" dt="2022-04-05T09:17:56.831" v="50" actId="47"/>
        <pc:sldMkLst>
          <pc:docMk/>
          <pc:sldMk cId="1383931911" sldId="551"/>
        </pc:sldMkLst>
      </pc:sldChg>
      <pc:sldChg chg="modSp mod">
        <pc:chgData name="Anatoliy Kigel" userId="7432c6c4687b0a9c" providerId="LiveId" clId="{4DBCE1FA-BBED-4E3A-AF24-3871D497D5DA}" dt="2022-04-05T09:07:04.574" v="21" actId="20577"/>
        <pc:sldMkLst>
          <pc:docMk/>
          <pc:sldMk cId="698367479" sldId="569"/>
        </pc:sldMkLst>
        <pc:spChg chg="mod">
          <ac:chgData name="Anatoliy Kigel" userId="7432c6c4687b0a9c" providerId="LiveId" clId="{4DBCE1FA-BBED-4E3A-AF24-3871D497D5DA}" dt="2022-04-05T09:07:04.574" v="21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Sp delSp modSp add del mod">
        <pc:chgData name="Anatoliy Kigel" userId="7432c6c4687b0a9c" providerId="LiveId" clId="{4DBCE1FA-BBED-4E3A-AF24-3871D497D5DA}" dt="2022-04-05T09:46:30.258" v="251" actId="1076"/>
        <pc:sldMkLst>
          <pc:docMk/>
          <pc:sldMk cId="3143375927" sldId="570"/>
        </pc:sldMkLst>
        <pc:spChg chg="add mod">
          <ac:chgData name="Anatoliy Kigel" userId="7432c6c4687b0a9c" providerId="LiveId" clId="{4DBCE1FA-BBED-4E3A-AF24-3871D497D5DA}" dt="2022-04-05T09:46:30.258" v="251" actId="1076"/>
          <ac:spMkLst>
            <pc:docMk/>
            <pc:sldMk cId="3143375927" sldId="570"/>
            <ac:spMk id="7" creationId="{FD30DCAC-C58C-42D6-96BE-21AA6FBB3C6F}"/>
          </ac:spMkLst>
        </pc:spChg>
        <pc:spChg chg="del mod">
          <ac:chgData name="Anatoliy Kigel" userId="7432c6c4687b0a9c" providerId="LiveId" clId="{4DBCE1FA-BBED-4E3A-AF24-3871D497D5DA}" dt="2022-04-05T09:46:09.873" v="243" actId="478"/>
          <ac:spMkLst>
            <pc:docMk/>
            <pc:sldMk cId="3143375927" sldId="57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4DBCE1FA-BBED-4E3A-AF24-3871D497D5DA}" dt="2022-04-05T09:07:08.754" v="22" actId="20577"/>
        <pc:sldMkLst>
          <pc:docMk/>
          <pc:sldMk cId="1403712871" sldId="575"/>
        </pc:sldMkLst>
        <pc:spChg chg="mod">
          <ac:chgData name="Anatoliy Kigel" userId="7432c6c4687b0a9c" providerId="LiveId" clId="{4DBCE1FA-BBED-4E3A-AF24-3871D497D5DA}" dt="2022-04-05T09:07:08.754" v="22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BCE1FA-BBED-4E3A-AF24-3871D497D5DA}" dt="2022-04-05T09:06:57.072" v="19" actId="20577"/>
        <pc:sldMkLst>
          <pc:docMk/>
          <pc:sldMk cId="1816206975" sldId="577"/>
        </pc:sldMkLst>
        <pc:spChg chg="mod">
          <ac:chgData name="Anatoliy Kigel" userId="7432c6c4687b0a9c" providerId="LiveId" clId="{4DBCE1FA-BBED-4E3A-AF24-3871D497D5DA}" dt="2022-04-05T09:06:57.072" v="19" actId="20577"/>
          <ac:spMkLst>
            <pc:docMk/>
            <pc:sldMk cId="1816206975" sldId="577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17:19.566" v="45" actId="20577"/>
        <pc:sldMkLst>
          <pc:docMk/>
          <pc:sldMk cId="2448273693" sldId="578"/>
        </pc:sldMkLst>
        <pc:spChg chg="mod">
          <ac:chgData name="Anatoliy Kigel" userId="7432c6c4687b0a9c" providerId="LiveId" clId="{4DBCE1FA-BBED-4E3A-AF24-3871D497D5DA}" dt="2022-04-05T09:17:19.566" v="45" actId="20577"/>
          <ac:spMkLst>
            <pc:docMk/>
            <pc:sldMk cId="2448273693" sldId="57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2:50.466" v="239"/>
        <pc:sldMkLst>
          <pc:docMk/>
          <pc:sldMk cId="3704499305" sldId="579"/>
        </pc:sldMkLst>
        <pc:spChg chg="mod">
          <ac:chgData name="Anatoliy Kigel" userId="7432c6c4687b0a9c" providerId="LiveId" clId="{4DBCE1FA-BBED-4E3A-AF24-3871D497D5DA}" dt="2022-04-05T09:22:50.466" v="239"/>
          <ac:spMkLst>
            <pc:docMk/>
            <pc:sldMk cId="3704499305" sldId="579"/>
            <ac:spMk id="3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3:08.650" v="240" actId="207"/>
        <pc:sldMkLst>
          <pc:docMk/>
          <pc:sldMk cId="3534537529" sldId="580"/>
        </pc:sldMkLst>
        <pc:spChg chg="mod">
          <ac:chgData name="Anatoliy Kigel" userId="7432c6c4687b0a9c" providerId="LiveId" clId="{4DBCE1FA-BBED-4E3A-AF24-3871D497D5DA}" dt="2022-04-05T09:23:08.650" v="240" actId="207"/>
          <ac:spMkLst>
            <pc:docMk/>
            <pc:sldMk cId="3534537529" sldId="580"/>
            <ac:spMk id="3" creationId="{00000000-0000-0000-0000-000000000000}"/>
          </ac:spMkLst>
        </pc:spChg>
        <pc:spChg chg="mod">
          <ac:chgData name="Anatoliy Kigel" userId="7432c6c4687b0a9c" providerId="LiveId" clId="{4DBCE1FA-BBED-4E3A-AF24-3871D497D5DA}" dt="2022-04-05T09:19:01.513" v="139" actId="207"/>
          <ac:spMkLst>
            <pc:docMk/>
            <pc:sldMk cId="3534537529" sldId="580"/>
            <ac:spMk id="8" creationId="{D7F0917B-E558-468B-A3CE-BD6F3CDB72E7}"/>
          </ac:spMkLst>
        </pc:spChg>
        <pc:spChg chg="mod">
          <ac:chgData name="Anatoliy Kigel" userId="7432c6c4687b0a9c" providerId="LiveId" clId="{4DBCE1FA-BBED-4E3A-AF24-3871D497D5DA}" dt="2022-04-05T09:21:10.382" v="213" actId="20577"/>
          <ac:spMkLst>
            <pc:docMk/>
            <pc:sldMk cId="3534537529" sldId="580"/>
            <ac:spMk id="9" creationId="{7997FD09-DE63-40F3-8B39-263C54BEDE04}"/>
          </ac:spMkLst>
        </pc:spChg>
      </pc:sldChg>
    </pc:docChg>
  </pc:docChgLst>
  <pc:docChgLst>
    <pc:chgData name="Anatoliy Kigel" userId="7432c6c4687b0a9c" providerId="LiveId" clId="{9F6A3E25-D9B9-4152-91BA-8ADF72DA579E}"/>
    <pc:docChg chg="undo custSel addSld delSld modSld">
      <pc:chgData name="Anatoliy Kigel" userId="7432c6c4687b0a9c" providerId="LiveId" clId="{9F6A3E25-D9B9-4152-91BA-8ADF72DA579E}" dt="2021-11-29T10:11:31.608" v="148" actId="47"/>
      <pc:docMkLst>
        <pc:docMk/>
      </pc:docMkLst>
      <pc:sldChg chg="modSp add del mod">
        <pc:chgData name="Anatoliy Kigel" userId="7432c6c4687b0a9c" providerId="LiveId" clId="{9F6A3E25-D9B9-4152-91BA-8ADF72DA579E}" dt="2021-11-29T10:05:07.557" v="64"/>
        <pc:sldMkLst>
          <pc:docMk/>
          <pc:sldMk cId="6423114" sldId="510"/>
        </pc:sldMkLst>
        <pc:spChg chg="mod">
          <ac:chgData name="Anatoliy Kigel" userId="7432c6c4687b0a9c" providerId="LiveId" clId="{9F6A3E25-D9B9-4152-91BA-8ADF72DA579E}" dt="2021-11-29T10:00:49.842" v="35" actId="21"/>
          <ac:spMkLst>
            <pc:docMk/>
            <pc:sldMk cId="6423114" sldId="510"/>
            <ac:spMk id="5" creationId="{00000000-0000-0000-0000-000000000000}"/>
          </ac:spMkLst>
        </pc:spChg>
      </pc:sldChg>
      <pc:sldChg chg="modSp del mod">
        <pc:chgData name="Anatoliy Kigel" userId="7432c6c4687b0a9c" providerId="LiveId" clId="{9F6A3E25-D9B9-4152-91BA-8ADF72DA579E}" dt="2021-11-29T10:04:31.123" v="62" actId="47"/>
        <pc:sldMkLst>
          <pc:docMk/>
          <pc:sldMk cId="1168196594" sldId="525"/>
        </pc:sldMkLst>
        <pc:spChg chg="mod">
          <ac:chgData name="Anatoliy Kigel" userId="7432c6c4687b0a9c" providerId="LiveId" clId="{9F6A3E25-D9B9-4152-91BA-8ADF72DA579E}" dt="2021-11-29T10:00:55.816" v="39" actId="20577"/>
          <ac:spMkLst>
            <pc:docMk/>
            <pc:sldMk cId="1168196594" sldId="5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F6A3E25-D9B9-4152-91BA-8ADF72DA579E}" dt="2021-11-29T09:51:46.502" v="34" actId="20577"/>
        <pc:sldMkLst>
          <pc:docMk/>
          <pc:sldMk cId="4163464069" sldId="538"/>
        </pc:sldMkLst>
        <pc:spChg chg="mod">
          <ac:chgData name="Anatoliy Kigel" userId="7432c6c4687b0a9c" providerId="LiveId" clId="{9F6A3E25-D9B9-4152-91BA-8ADF72DA579E}" dt="2021-11-29T09:51:46.502" v="3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Sp delSp modSp del mod">
        <pc:chgData name="Anatoliy Kigel" userId="7432c6c4687b0a9c" providerId="LiveId" clId="{9F6A3E25-D9B9-4152-91BA-8ADF72DA579E}" dt="2021-11-29T10:11:31.608" v="148" actId="47"/>
        <pc:sldMkLst>
          <pc:docMk/>
          <pc:sldMk cId="60902838" sldId="553"/>
        </pc:sldMkLst>
        <pc:spChg chg="del">
          <ac:chgData name="Anatoliy Kigel" userId="7432c6c4687b0a9c" providerId="LiveId" clId="{9F6A3E25-D9B9-4152-91BA-8ADF72DA579E}" dt="2021-11-29T10:03:52.076" v="52" actId="478"/>
          <ac:spMkLst>
            <pc:docMk/>
            <pc:sldMk cId="60902838" sldId="553"/>
            <ac:spMk id="6" creationId="{00000000-0000-0000-0000-000000000000}"/>
          </ac:spMkLst>
        </pc:spChg>
        <pc:spChg chg="del">
          <ac:chgData name="Anatoliy Kigel" userId="7432c6c4687b0a9c" providerId="LiveId" clId="{9F6A3E25-D9B9-4152-91BA-8ADF72DA579E}" dt="2021-11-29T10:03:47.252" v="49" actId="478"/>
          <ac:spMkLst>
            <pc:docMk/>
            <pc:sldMk cId="60902838" sldId="553"/>
            <ac:spMk id="8" creationId="{00000000-0000-0000-0000-000000000000}"/>
          </ac:spMkLst>
        </pc:spChg>
        <pc:spChg chg="add mod">
          <ac:chgData name="Anatoliy Kigel" userId="7432c6c4687b0a9c" providerId="LiveId" clId="{9F6A3E25-D9B9-4152-91BA-8ADF72DA579E}" dt="2021-11-29T10:07:20.900" v="135" actId="1036"/>
          <ac:spMkLst>
            <pc:docMk/>
            <pc:sldMk cId="60902838" sldId="553"/>
            <ac:spMk id="11" creationId="{60EC9ED6-3CC6-4E90-8072-A72F7D9F837D}"/>
          </ac:spMkLst>
        </pc:spChg>
        <pc:spChg chg="del mod">
          <ac:chgData name="Anatoliy Kigel" userId="7432c6c4687b0a9c" providerId="LiveId" clId="{9F6A3E25-D9B9-4152-91BA-8ADF72DA579E}" dt="2021-11-29T10:03:51.292" v="51" actId="478"/>
          <ac:spMkLst>
            <pc:docMk/>
            <pc:sldMk cId="60902838" sldId="553"/>
            <ac:spMk id="13" creationId="{00000000-0000-0000-0000-000000000000}"/>
          </ac:spMkLst>
        </pc:spChg>
        <pc:picChg chg="add del">
          <ac:chgData name="Anatoliy Kigel" userId="7432c6c4687b0a9c" providerId="LiveId" clId="{9F6A3E25-D9B9-4152-91BA-8ADF72DA579E}" dt="2021-11-29T10:03:11.350" v="44" actId="22"/>
          <ac:picMkLst>
            <pc:docMk/>
            <pc:sldMk cId="60902838" sldId="553"/>
            <ac:picMk id="3" creationId="{F9E4082C-7676-4817-BF22-531860285BAD}"/>
          </ac:picMkLst>
        </pc:picChg>
        <pc:picChg chg="add del mod modCrop">
          <ac:chgData name="Anatoliy Kigel" userId="7432c6c4687b0a9c" providerId="LiveId" clId="{9F6A3E25-D9B9-4152-91BA-8ADF72DA579E}" dt="2021-11-29T10:06:02.143" v="65" actId="478"/>
          <ac:picMkLst>
            <pc:docMk/>
            <pc:sldMk cId="60902838" sldId="553"/>
            <ac:picMk id="5" creationId="{1A429D4E-0472-4E6A-AD41-5271106FBF09}"/>
          </ac:picMkLst>
        </pc:picChg>
        <pc:picChg chg="add del mod">
          <ac:chgData name="Anatoliy Kigel" userId="7432c6c4687b0a9c" providerId="LiveId" clId="{9F6A3E25-D9B9-4152-91BA-8ADF72DA579E}" dt="2021-11-29T10:09:40.507" v="146" actId="478"/>
          <ac:picMkLst>
            <pc:docMk/>
            <pc:sldMk cId="60902838" sldId="553"/>
            <ac:picMk id="1026" creationId="{186D1E34-D337-4D45-97EA-046DBE4B4A73}"/>
          </ac:picMkLst>
        </pc:picChg>
        <pc:picChg chg="del mod">
          <ac:chgData name="Anatoliy Kigel" userId="7432c6c4687b0a9c" providerId="LiveId" clId="{9F6A3E25-D9B9-4152-91BA-8ADF72DA579E}" dt="2021-11-29T10:03:09.988" v="42" actId="478"/>
          <ac:picMkLst>
            <pc:docMk/>
            <pc:sldMk cId="60902838" sldId="553"/>
            <ac:picMk id="2052" creationId="{00000000-0000-0000-0000-000000000000}"/>
          </ac:picMkLst>
        </pc:picChg>
      </pc:sldChg>
      <pc:sldChg chg="addSp delSp modSp add del mod">
        <pc:chgData name="Anatoliy Kigel" userId="7432c6c4687b0a9c" providerId="LiveId" clId="{9F6A3E25-D9B9-4152-91BA-8ADF72DA579E}" dt="2021-11-29T10:11:30.888" v="147" actId="47"/>
        <pc:sldMkLst>
          <pc:docMk/>
          <pc:sldMk cId="3286946167" sldId="571"/>
        </pc:sldMkLst>
        <pc:spChg chg="add mod">
          <ac:chgData name="Anatoliy Kigel" userId="7432c6c4687b0a9c" providerId="LiveId" clId="{9F6A3E25-D9B9-4152-91BA-8ADF72DA579E}" dt="2021-11-29T10:07:42.571" v="144" actId="1036"/>
          <ac:spMkLst>
            <pc:docMk/>
            <pc:sldMk cId="3286946167" sldId="571"/>
            <ac:spMk id="4" creationId="{2E265882-3875-42B4-8CBD-D5BF09AF2509}"/>
          </ac:spMkLst>
        </pc:spChg>
        <pc:picChg chg="del">
          <ac:chgData name="Anatoliy Kigel" userId="7432c6c4687b0a9c" providerId="LiveId" clId="{9F6A3E25-D9B9-4152-91BA-8ADF72DA579E}" dt="2021-11-29T10:06:46.030" v="81" actId="478"/>
          <ac:picMkLst>
            <pc:docMk/>
            <pc:sldMk cId="3286946167" sldId="571"/>
            <ac:picMk id="1026" creationId="{186D1E34-D337-4D45-97EA-046DBE4B4A73}"/>
          </ac:picMkLst>
        </pc:picChg>
        <pc:picChg chg="add mod">
          <ac:chgData name="Anatoliy Kigel" userId="7432c6c4687b0a9c" providerId="LiveId" clId="{9F6A3E25-D9B9-4152-91BA-8ADF72DA579E}" dt="2021-11-29T10:07:48.363" v="145" actId="1076"/>
          <ac:picMkLst>
            <pc:docMk/>
            <pc:sldMk cId="3286946167" sldId="571"/>
            <ac:picMk id="2050" creationId="{D5AA9B8B-10FE-45CE-B4F2-99C8628559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: часть </a:t>
            </a:r>
            <a:r>
              <a:rPr lang="en-US" sz="6000" b="1" dirty="0">
                <a:solidFill>
                  <a:schemeClr val="bg1"/>
                </a:solidFill>
                <a:latin typeface="+mj-lt"/>
              </a:rPr>
              <a:t>4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План на сегодня</a:t>
            </a:r>
            <a:endParaRPr lang="uk-UA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A974-F5D7-6D34-E7D7-902B2CCE0EA4}"/>
              </a:ext>
            </a:extLst>
          </p:cNvPr>
          <p:cNvSpPr txBox="1"/>
          <p:nvPr/>
        </p:nvSpPr>
        <p:spPr>
          <a:xfrm>
            <a:off x="1559496" y="2204864"/>
            <a:ext cx="92890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/>
              <a:t>Обработка событий и их параметров</a:t>
            </a:r>
            <a:br>
              <a:rPr lang="ru-RU" sz="3200" b="1" dirty="0"/>
            </a:br>
            <a:endParaRPr lang="ru-RU" sz="3200" b="1" dirty="0"/>
          </a:p>
          <a:p>
            <a:r>
              <a:rPr lang="ru-RU" sz="3200" b="1" dirty="0"/>
              <a:t>2. Работа с элементами ввода</a:t>
            </a:r>
            <a:r>
              <a:rPr lang="en-US" sz="3200" b="1" dirty="0"/>
              <a:t>, ref</a:t>
            </a:r>
            <a:r>
              <a:rPr lang="ru-RU" sz="3200" b="1" dirty="0"/>
              <a:t>-атрибуты</a:t>
            </a:r>
            <a:r>
              <a:rPr lang="en-US" sz="3200" b="1" dirty="0"/>
              <a:t>,</a:t>
            </a:r>
            <a:r>
              <a:rPr lang="ru-RU" sz="3200" b="1" dirty="0"/>
              <a:t> способ валидации данных</a:t>
            </a:r>
          </a:p>
          <a:p>
            <a:endParaRPr lang="en-US" sz="3200" b="1" dirty="0"/>
          </a:p>
          <a:p>
            <a:r>
              <a:rPr lang="en-US" sz="3200" b="1" dirty="0"/>
              <a:t>3. Watcher’</a:t>
            </a:r>
            <a:r>
              <a:rPr lang="ru-RU" sz="3200" b="1" dirty="0"/>
              <a:t>ы и их применение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Немного практики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08518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Компоненты </a:t>
            </a:r>
            <a:r>
              <a:rPr lang="ru-RU" sz="8000" b="1" dirty="0">
                <a:solidFill>
                  <a:schemeClr val="bg1">
                    <a:lumMod val="75000"/>
                  </a:schemeClr>
                </a:solidFill>
              </a:rPr>
              <a:t>и</a:t>
            </a:r>
            <a:r>
              <a:rPr lang="ru-RU" sz="80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3751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2" name="Номер слайда 36">
            <a:extLst>
              <a:ext uri="{FF2B5EF4-FFF2-40B4-BE49-F238E27FC236}">
                <a16:creationId xmlns:a16="http://schemas.microsoft.com/office/drawing/2014/main" id="{71C2B3E1-384B-E38B-4631-9182663DD3DA}"/>
              </a:ext>
            </a:extLst>
          </p:cNvPr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7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9654</TotalTime>
  <Words>94</Words>
  <Application>Microsoft Office PowerPoint</Application>
  <PresentationFormat>Широкий екран</PresentationFormat>
  <Paragraphs>21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2023-07-09T09:35:14Z</dcterms:modified>
</cp:coreProperties>
</file>