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538" r:id="rId2"/>
    <p:sldId id="581" r:id="rId3"/>
    <p:sldId id="543" r:id="rId4"/>
    <p:sldId id="564" r:id="rId5"/>
    <p:sldId id="565" r:id="rId6"/>
    <p:sldId id="566" r:id="rId7"/>
    <p:sldId id="573" r:id="rId8"/>
    <p:sldId id="576" r:id="rId9"/>
    <p:sldId id="582" r:id="rId10"/>
    <p:sldId id="58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D39F8-32A1-4651-A715-384552085A9B}" v="5" dt="2023-07-12T06:43:25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7" d="100"/>
          <a:sy n="107" d="100"/>
        </p:scale>
        <p:origin x="78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11D39F8-32A1-4651-A715-384552085A9B}"/>
    <pc:docChg chg="undo redo custSel addSld delSld modSld">
      <pc:chgData name="Anatoliy Kigel" userId="7432c6c4687b0a9c" providerId="LiveId" clId="{411D39F8-32A1-4651-A715-384552085A9B}" dt="2023-07-12T06:43:42.080" v="137" actId="113"/>
      <pc:docMkLst>
        <pc:docMk/>
      </pc:docMkLst>
      <pc:sldChg chg="del">
        <pc:chgData name="Anatoliy Kigel" userId="7432c6c4687b0a9c" providerId="LiveId" clId="{411D39F8-32A1-4651-A715-384552085A9B}" dt="2023-07-12T06:33:53.758" v="33" actId="47"/>
        <pc:sldMkLst>
          <pc:docMk/>
          <pc:sldMk cId="2422372216" sldId="559"/>
        </pc:sldMkLst>
      </pc:sldChg>
      <pc:sldChg chg="modSp mod">
        <pc:chgData name="Anatoliy Kigel" userId="7432c6c4687b0a9c" providerId="LiveId" clId="{411D39F8-32A1-4651-A715-384552085A9B}" dt="2023-07-12T06:37:35.398" v="112" actId="6549"/>
        <pc:sldMkLst>
          <pc:docMk/>
          <pc:sldMk cId="690343973" sldId="564"/>
        </pc:sldMkLst>
        <pc:spChg chg="mod">
          <ac:chgData name="Anatoliy Kigel" userId="7432c6c4687b0a9c" providerId="LiveId" clId="{411D39F8-32A1-4651-A715-384552085A9B}" dt="2023-07-12T06:37:35.398" v="112" actId="6549"/>
          <ac:spMkLst>
            <pc:docMk/>
            <pc:sldMk cId="690343973" sldId="564"/>
            <ac:spMk id="3" creationId="{00000000-0000-0000-0000-000000000000}"/>
          </ac:spMkLst>
        </pc:spChg>
      </pc:sldChg>
      <pc:sldChg chg="addSp delSp modSp mod">
        <pc:chgData name="Anatoliy Kigel" userId="7432c6c4687b0a9c" providerId="LiveId" clId="{411D39F8-32A1-4651-A715-384552085A9B}" dt="2023-07-12T06:43:42.080" v="137" actId="113"/>
        <pc:sldMkLst>
          <pc:docMk/>
          <pc:sldMk cId="1819722298" sldId="566"/>
        </pc:sldMkLst>
        <pc:spChg chg="add mod">
          <ac:chgData name="Anatoliy Kigel" userId="7432c6c4687b0a9c" providerId="LiveId" clId="{411D39F8-32A1-4651-A715-384552085A9B}" dt="2023-07-12T06:43:31.218" v="130" actId="1076"/>
          <ac:spMkLst>
            <pc:docMk/>
            <pc:sldMk cId="1819722298" sldId="566"/>
            <ac:spMk id="3" creationId="{21DF8FFA-C9DC-BE3A-CB45-9D810A73F54A}"/>
          </ac:spMkLst>
        </pc:spChg>
        <pc:spChg chg="del">
          <ac:chgData name="Anatoliy Kigel" userId="7432c6c4687b0a9c" providerId="LiveId" clId="{411D39F8-32A1-4651-A715-384552085A9B}" dt="2023-07-12T06:42:11.810" v="113" actId="478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411D39F8-32A1-4651-A715-384552085A9B}" dt="2023-07-12T06:43:42.080" v="137" actId="113"/>
          <ac:spMkLst>
            <pc:docMk/>
            <pc:sldMk cId="1819722298" sldId="566"/>
            <ac:spMk id="7" creationId="{00000000-0000-0000-0000-000000000000}"/>
          </ac:spMkLst>
        </pc:spChg>
      </pc:sldChg>
      <pc:sldChg chg="del">
        <pc:chgData name="Anatoliy Kigel" userId="7432c6c4687b0a9c" providerId="LiveId" clId="{411D39F8-32A1-4651-A715-384552085A9B}" dt="2023-07-12T06:34:52.119" v="79" actId="47"/>
        <pc:sldMkLst>
          <pc:docMk/>
          <pc:sldMk cId="1520347078" sldId="568"/>
        </pc:sldMkLst>
      </pc:sldChg>
      <pc:sldChg chg="del">
        <pc:chgData name="Anatoliy Kigel" userId="7432c6c4687b0a9c" providerId="LiveId" clId="{411D39F8-32A1-4651-A715-384552085A9B}" dt="2023-07-12T06:32:36.904" v="1" actId="47"/>
        <pc:sldMkLst>
          <pc:docMk/>
          <pc:sldMk cId="127726153" sldId="571"/>
        </pc:sldMkLst>
      </pc:sldChg>
      <pc:sldChg chg="del">
        <pc:chgData name="Anatoliy Kigel" userId="7432c6c4687b0a9c" providerId="LiveId" clId="{411D39F8-32A1-4651-A715-384552085A9B}" dt="2023-07-12T06:32:45.566" v="2" actId="47"/>
        <pc:sldMkLst>
          <pc:docMk/>
          <pc:sldMk cId="2682695908" sldId="572"/>
        </pc:sldMkLst>
      </pc:sldChg>
      <pc:sldChg chg="del">
        <pc:chgData name="Anatoliy Kigel" userId="7432c6c4687b0a9c" providerId="LiveId" clId="{411D39F8-32A1-4651-A715-384552085A9B}" dt="2023-07-12T06:33:09.258" v="12" actId="47"/>
        <pc:sldMkLst>
          <pc:docMk/>
          <pc:sldMk cId="1403712871" sldId="575"/>
        </pc:sldMkLst>
      </pc:sldChg>
      <pc:sldChg chg="delSp modSp mod">
        <pc:chgData name="Anatoliy Kigel" userId="7432c6c4687b0a9c" providerId="LiveId" clId="{411D39F8-32A1-4651-A715-384552085A9B}" dt="2023-07-12T06:36:10.050" v="109" actId="1076"/>
        <pc:sldMkLst>
          <pc:docMk/>
          <pc:sldMk cId="1287214337" sldId="576"/>
        </pc:sldMkLst>
        <pc:spChg chg="mod">
          <ac:chgData name="Anatoliy Kigel" userId="7432c6c4687b0a9c" providerId="LiveId" clId="{411D39F8-32A1-4651-A715-384552085A9B}" dt="2023-07-12T06:36:10.050" v="109" actId="1076"/>
          <ac:spMkLst>
            <pc:docMk/>
            <pc:sldMk cId="1287214337" sldId="576"/>
            <ac:spMk id="3" creationId="{00000000-0000-0000-0000-000000000000}"/>
          </ac:spMkLst>
        </pc:spChg>
        <pc:spChg chg="mod">
          <ac:chgData name="Anatoliy Kigel" userId="7432c6c4687b0a9c" providerId="LiveId" clId="{411D39F8-32A1-4651-A715-384552085A9B}" dt="2023-07-12T06:33:49.787" v="32" actId="1036"/>
          <ac:spMkLst>
            <pc:docMk/>
            <pc:sldMk cId="1287214337" sldId="576"/>
            <ac:spMk id="12" creationId="{40367BA9-6359-4B28-886D-EE923C12F4A0}"/>
          </ac:spMkLst>
        </pc:spChg>
        <pc:spChg chg="del">
          <ac:chgData name="Anatoliy Kigel" userId="7432c6c4687b0a9c" providerId="LiveId" clId="{411D39F8-32A1-4651-A715-384552085A9B}" dt="2023-07-12T06:33:03.190" v="11" actId="478"/>
          <ac:spMkLst>
            <pc:docMk/>
            <pc:sldMk cId="1287214337" sldId="576"/>
            <ac:spMk id="13" creationId="{DE7AC36D-FDEA-482A-B028-E274B165B9D4}"/>
          </ac:spMkLst>
        </pc:spChg>
      </pc:sldChg>
      <pc:sldChg chg="del">
        <pc:chgData name="Anatoliy Kigel" userId="7432c6c4687b0a9c" providerId="LiveId" clId="{411D39F8-32A1-4651-A715-384552085A9B}" dt="2023-07-12T06:33:09.258" v="12" actId="47"/>
        <pc:sldMkLst>
          <pc:docMk/>
          <pc:sldMk cId="1396132812" sldId="577"/>
        </pc:sldMkLst>
      </pc:sldChg>
      <pc:sldChg chg="add">
        <pc:chgData name="Anatoliy Kigel" userId="7432c6c4687b0a9c" providerId="LiveId" clId="{411D39F8-32A1-4651-A715-384552085A9B}" dt="2023-07-12T06:32:32.572" v="0"/>
        <pc:sldMkLst>
          <pc:docMk/>
          <pc:sldMk cId="3248891666" sldId="581"/>
        </pc:sldMkLst>
      </pc:sldChg>
      <pc:sldChg chg="add">
        <pc:chgData name="Anatoliy Kigel" userId="7432c6c4687b0a9c" providerId="LiveId" clId="{411D39F8-32A1-4651-A715-384552085A9B}" dt="2023-07-12T06:33:25.977" v="13"/>
        <pc:sldMkLst>
          <pc:docMk/>
          <pc:sldMk cId="1685464006" sldId="582"/>
        </pc:sldMkLst>
      </pc:sldChg>
      <pc:sldChg chg="modSp add mod">
        <pc:chgData name="Anatoliy Kigel" userId="7432c6c4687b0a9c" providerId="LiveId" clId="{411D39F8-32A1-4651-A715-384552085A9B}" dt="2023-07-12T06:35:30.054" v="83" actId="1035"/>
        <pc:sldMkLst>
          <pc:docMk/>
          <pc:sldMk cId="3807967643" sldId="583"/>
        </pc:sldMkLst>
        <pc:spChg chg="mod">
          <ac:chgData name="Anatoliy Kigel" userId="7432c6c4687b0a9c" providerId="LiveId" clId="{411D39F8-32A1-4651-A715-384552085A9B}" dt="2023-07-12T06:35:30.054" v="83" actId="1035"/>
          <ac:spMkLst>
            <pc:docMk/>
            <pc:sldMk cId="3807967643" sldId="583"/>
            <ac:spMk id="3" creationId="{00000000-0000-0000-0000-000000000000}"/>
          </ac:spMkLst>
        </pc:spChg>
      </pc:sldChg>
      <pc:sldChg chg="del">
        <pc:chgData name="Anatoliy Kigel" userId="7432c6c4687b0a9c" providerId="LiveId" clId="{411D39F8-32A1-4651-A715-384552085A9B}" dt="2023-07-12T06:34:52.119" v="79" actId="47"/>
        <pc:sldMkLst>
          <pc:docMk/>
          <pc:sldMk cId="1759504091" sldId="584"/>
        </pc:sldMkLst>
      </pc:sldChg>
    </pc:docChg>
  </pc:docChgLst>
  <pc:docChgLst>
    <pc:chgData name="Anatoliy Kigel" userId="7432c6c4687b0a9c" providerId="LiveId" clId="{1CE81376-A218-4E7C-B4FA-A363743C843B}"/>
    <pc:docChg chg="undo custSel addSld delSld modSld sldOrd">
      <pc:chgData name="Anatoliy Kigel" userId="7432c6c4687b0a9c" providerId="LiveId" clId="{1CE81376-A218-4E7C-B4FA-A363743C843B}" dt="2021-12-07T10:40:34.220" v="1314" actId="120"/>
      <pc:docMkLst>
        <pc:docMk/>
      </pc:docMkLst>
      <pc:sldChg chg="modSp mod">
        <pc:chgData name="Anatoliy Kigel" userId="7432c6c4687b0a9c" providerId="LiveId" clId="{1CE81376-A218-4E7C-B4FA-A363743C843B}" dt="2021-12-06T10:06:56.119" v="29" actId="403"/>
        <pc:sldMkLst>
          <pc:docMk/>
          <pc:sldMk cId="4163464069" sldId="538"/>
        </pc:sldMkLst>
        <pc:spChg chg="mod">
          <ac:chgData name="Anatoliy Kigel" userId="7432c6c4687b0a9c" providerId="LiveId" clId="{1CE81376-A218-4E7C-B4FA-A363743C843B}" dt="2021-12-06T10:06:56.119" v="29" actId="403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433616710" sldId="543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947438394" sldId="543"/>
        </pc:sldMkLst>
      </pc:sldChg>
      <pc:sldChg chg="del">
        <pc:chgData name="Anatoliy Kigel" userId="7432c6c4687b0a9c" providerId="LiveId" clId="{1CE81376-A218-4E7C-B4FA-A363743C843B}" dt="2021-12-07T10:15:02.378" v="872" actId="47"/>
        <pc:sldMkLst>
          <pc:docMk/>
          <pc:sldMk cId="430255524" sldId="544"/>
        </pc:sldMkLst>
      </pc:sldChg>
      <pc:sldChg chg="del">
        <pc:chgData name="Anatoliy Kigel" userId="7432c6c4687b0a9c" providerId="LiveId" clId="{1CE81376-A218-4E7C-B4FA-A363743C843B}" dt="2021-12-07T10:14:50.589" v="870" actId="47"/>
        <pc:sldMkLst>
          <pc:docMk/>
          <pc:sldMk cId="1988186553" sldId="545"/>
        </pc:sldMkLst>
      </pc:sldChg>
      <pc:sldChg chg="del">
        <pc:chgData name="Anatoliy Kigel" userId="7432c6c4687b0a9c" providerId="LiveId" clId="{1CE81376-A218-4E7C-B4FA-A363743C843B}" dt="2021-12-07T10:14:54.691" v="871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1CE81376-A218-4E7C-B4FA-A363743C843B}" dt="2021-12-07T10:14:48.657" v="868"/>
        <pc:sldMkLst>
          <pc:docMk/>
          <pc:sldMk cId="2422372216" sldId="559"/>
        </pc:sldMkLst>
        <pc:spChg chg="mod">
          <ac:chgData name="Anatoliy Kigel" userId="7432c6c4687b0a9c" providerId="LiveId" clId="{1CE81376-A218-4E7C-B4FA-A363743C843B}" dt="2021-12-07T10:14:08.881" v="86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del">
        <pc:chgData name="Anatoliy Kigel" userId="7432c6c4687b0a9c" providerId="LiveId" clId="{1CE81376-A218-4E7C-B4FA-A363743C843B}" dt="2021-12-07T09:51:30.441" v="354" actId="47"/>
        <pc:sldMkLst>
          <pc:docMk/>
          <pc:sldMk cId="2610163172" sldId="560"/>
        </pc:sldMkLst>
      </pc:sldChg>
      <pc:sldChg chg="del">
        <pc:chgData name="Anatoliy Kigel" userId="7432c6c4687b0a9c" providerId="LiveId" clId="{1CE81376-A218-4E7C-B4FA-A363743C843B}" dt="2021-12-07T10:15:02.378" v="872" actId="47"/>
        <pc:sldMkLst>
          <pc:docMk/>
          <pc:sldMk cId="63135260" sldId="563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690343973" sldId="564"/>
        </pc:sldMkLst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1379739799" sldId="564"/>
        </pc:sldMkLst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418962124" sldId="565"/>
        </pc:sldMkLst>
      </pc:sldChg>
      <pc:sldChg chg="add">
        <pc:chgData name="Anatoliy Kigel" userId="7432c6c4687b0a9c" providerId="LiveId" clId="{1CE81376-A218-4E7C-B4FA-A363743C843B}" dt="2021-12-07T10:34:51.915" v="1257"/>
        <pc:sldMkLst>
          <pc:docMk/>
          <pc:sldMk cId="2466087012" sldId="565"/>
        </pc:sldMkLst>
      </pc:sldChg>
      <pc:sldChg chg="addSp delSp modSp add mod">
        <pc:chgData name="Anatoliy Kigel" userId="7432c6c4687b0a9c" providerId="LiveId" clId="{1CE81376-A218-4E7C-B4FA-A363743C843B}" dt="2021-12-07T10:40:34.220" v="1314" actId="120"/>
        <pc:sldMkLst>
          <pc:docMk/>
          <pc:sldMk cId="1819722298" sldId="566"/>
        </pc:sldMkLst>
        <pc:spChg chg="add del">
          <ac:chgData name="Anatoliy Kigel" userId="7432c6c4687b0a9c" providerId="LiveId" clId="{1CE81376-A218-4E7C-B4FA-A363743C843B}" dt="2021-12-07T10:35:18.454" v="1260"/>
          <ac:spMkLst>
            <pc:docMk/>
            <pc:sldMk cId="1819722298" sldId="566"/>
            <ac:spMk id="2" creationId="{34628AC1-7412-4C40-BD42-64E7A1654F13}"/>
          </ac:spMkLst>
        </pc:spChg>
        <pc:spChg chg="mod">
          <ac:chgData name="Anatoliy Kigel" userId="7432c6c4687b0a9c" providerId="LiveId" clId="{1CE81376-A218-4E7C-B4FA-A363743C843B}" dt="2021-12-07T10:40:12.444" v="1293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40:34.220" v="1314" actId="120"/>
          <ac:spMkLst>
            <pc:docMk/>
            <pc:sldMk cId="1819722298" sldId="566"/>
            <ac:spMk id="7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40:25.874" v="1310" actId="14100"/>
          <ac:spMkLst>
            <pc:docMk/>
            <pc:sldMk cId="1819722298" sldId="566"/>
            <ac:spMk id="12" creationId="{00000000-0000-0000-0000-000000000000}"/>
          </ac:spMkLst>
        </pc:spChg>
        <pc:picChg chg="add mod">
          <ac:chgData name="Anatoliy Kigel" userId="7432c6c4687b0a9c" providerId="LiveId" clId="{1CE81376-A218-4E7C-B4FA-A363743C843B}" dt="2021-12-07T10:35:53.269" v="1265" actId="14100"/>
          <ac:picMkLst>
            <pc:docMk/>
            <pc:sldMk cId="1819722298" sldId="566"/>
            <ac:picMk id="5" creationId="{4822DF2B-653F-4EA8-BEFB-8CF650259355}"/>
          </ac:picMkLst>
        </pc:picChg>
        <pc:picChg chg="del">
          <ac:chgData name="Anatoliy Kigel" userId="7432c6c4687b0a9c" providerId="LiveId" clId="{1CE81376-A218-4E7C-B4FA-A363743C843B}" dt="2021-12-07T10:35:15.491" v="1258" actId="478"/>
          <ac:picMkLst>
            <pc:docMk/>
            <pc:sldMk cId="1819722298" sldId="566"/>
            <ac:picMk id="1026" creationId="{00000000-0000-0000-0000-000000000000}"/>
          </ac:picMkLst>
        </pc:picChg>
      </pc:sldChg>
      <pc:sldChg chg="del">
        <pc:chgData name="Anatoliy Kigel" userId="7432c6c4687b0a9c" providerId="LiveId" clId="{1CE81376-A218-4E7C-B4FA-A363743C843B}" dt="2021-12-07T10:34:42.607" v="1256" actId="2696"/>
        <pc:sldMkLst>
          <pc:docMk/>
          <pc:sldMk cId="3688159925" sldId="566"/>
        </pc:sldMkLst>
      </pc:sldChg>
      <pc:sldChg chg="add">
        <pc:chgData name="Anatoliy Kigel" userId="7432c6c4687b0a9c" providerId="LiveId" clId="{1CE81376-A218-4E7C-B4FA-A363743C843B}" dt="2021-12-07T10:14:36.428" v="866"/>
        <pc:sldMkLst>
          <pc:docMk/>
          <pc:sldMk cId="1520347078" sldId="568"/>
        </pc:sldMkLst>
      </pc:sldChg>
      <pc:sldChg chg="addSp delSp modSp del mod">
        <pc:chgData name="Anatoliy Kigel" userId="7432c6c4687b0a9c" providerId="LiveId" clId="{1CE81376-A218-4E7C-B4FA-A363743C843B}" dt="2021-12-07T10:14:34.444" v="865" actId="2696"/>
        <pc:sldMkLst>
          <pc:docMk/>
          <pc:sldMk cId="1614643305" sldId="568"/>
        </pc:sldMkLst>
        <pc:spChg chg="mod">
          <ac:chgData name="Anatoliy Kigel" userId="7432c6c4687b0a9c" providerId="LiveId" clId="{1CE81376-A218-4E7C-B4FA-A363743C843B}" dt="2021-12-07T09:42:39.816" v="299" actId="20577"/>
          <ac:spMkLst>
            <pc:docMk/>
            <pc:sldMk cId="1614643305" sldId="568"/>
            <ac:spMk id="3" creationId="{00000000-0000-0000-0000-000000000000}"/>
          </ac:spMkLst>
        </pc:spChg>
        <pc:spChg chg="del">
          <ac:chgData name="Anatoliy Kigel" userId="7432c6c4687b0a9c" providerId="LiveId" clId="{1CE81376-A218-4E7C-B4FA-A363743C843B}" dt="2021-12-07T09:42:46.886" v="301" actId="478"/>
          <ac:spMkLst>
            <pc:docMk/>
            <pc:sldMk cId="1614643305" sldId="568"/>
            <ac:spMk id="4" creationId="{00000000-0000-0000-0000-000000000000}"/>
          </ac:spMkLst>
        </pc:spChg>
        <pc:spChg chg="add del mod">
          <ac:chgData name="Anatoliy Kigel" userId="7432c6c4687b0a9c" providerId="LiveId" clId="{1CE81376-A218-4E7C-B4FA-A363743C843B}" dt="2021-12-07T10:04:25.820" v="384" actId="478"/>
          <ac:spMkLst>
            <pc:docMk/>
            <pc:sldMk cId="1614643305" sldId="568"/>
            <ac:spMk id="7" creationId="{B87DA2CE-D75E-45C3-BE71-E2F833CC1B60}"/>
          </ac:spMkLst>
        </pc:spChg>
        <pc:spChg chg="del">
          <ac:chgData name="Anatoliy Kigel" userId="7432c6c4687b0a9c" providerId="LiveId" clId="{1CE81376-A218-4E7C-B4FA-A363743C843B}" dt="2021-12-07T09:42:48.102" v="30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1CE81376-A218-4E7C-B4FA-A363743C843B}" dt="2021-12-07T10:04:24.853" v="383" actId="478"/>
          <ac:spMkLst>
            <pc:docMk/>
            <pc:sldMk cId="1614643305" sldId="568"/>
            <ac:spMk id="10" creationId="{03B57653-BA9A-4413-B173-1172973B1643}"/>
          </ac:spMkLst>
        </pc:spChg>
        <pc:spChg chg="add del mod">
          <ac:chgData name="Anatoliy Kigel" userId="7432c6c4687b0a9c" providerId="LiveId" clId="{1CE81376-A218-4E7C-B4FA-A363743C843B}" dt="2021-12-07T10:05:27.277" v="389" actId="478"/>
          <ac:spMkLst>
            <pc:docMk/>
            <pc:sldMk cId="1614643305" sldId="568"/>
            <ac:spMk id="12" creationId="{E9B446B7-859B-4020-A964-C16A2BD30399}"/>
          </ac:spMkLst>
        </pc:spChg>
        <pc:spChg chg="add del mod">
          <ac:chgData name="Anatoliy Kigel" userId="7432c6c4687b0a9c" providerId="LiveId" clId="{1CE81376-A218-4E7C-B4FA-A363743C843B}" dt="2021-12-07T09:52:46.711" v="378" actId="478"/>
          <ac:spMkLst>
            <pc:docMk/>
            <pc:sldMk cId="1614643305" sldId="568"/>
            <ac:spMk id="15" creationId="{BD1AE0BC-CA85-416A-A615-AF13EF7ED945}"/>
          </ac:spMkLst>
        </pc:spChg>
        <pc:spChg chg="add del mod">
          <ac:chgData name="Anatoliy Kigel" userId="7432c6c4687b0a9c" providerId="LiveId" clId="{1CE81376-A218-4E7C-B4FA-A363743C843B}" dt="2021-12-07T09:52:47.740" v="379" actId="478"/>
          <ac:spMkLst>
            <pc:docMk/>
            <pc:sldMk cId="1614643305" sldId="568"/>
            <ac:spMk id="16" creationId="{08BA15F5-410D-4212-883F-C38663E310C8}"/>
          </ac:spMkLst>
        </pc:spChg>
        <pc:spChg chg="add mod">
          <ac:chgData name="Anatoliy Kigel" userId="7432c6c4687b0a9c" providerId="LiveId" clId="{1CE81376-A218-4E7C-B4FA-A363743C843B}" dt="2021-12-07T10:10:34.849" v="822" actId="1076"/>
          <ac:spMkLst>
            <pc:docMk/>
            <pc:sldMk cId="1614643305" sldId="568"/>
            <ac:spMk id="19" creationId="{626CDE1B-54B4-421D-829E-3C5A3C228934}"/>
          </ac:spMkLst>
        </pc:spChg>
        <pc:spChg chg="add mod">
          <ac:chgData name="Anatoliy Kigel" userId="7432c6c4687b0a9c" providerId="LiveId" clId="{1CE81376-A218-4E7C-B4FA-A363743C843B}" dt="2021-12-07T10:13:27.196" v="841" actId="1036"/>
          <ac:spMkLst>
            <pc:docMk/>
            <pc:sldMk cId="1614643305" sldId="568"/>
            <ac:spMk id="21" creationId="{4F2CC97E-5046-46E7-9C79-EE465285CDF5}"/>
          </ac:spMkLst>
        </pc:spChg>
        <pc:spChg chg="add del mod">
          <ac:chgData name="Anatoliy Kigel" userId="7432c6c4687b0a9c" providerId="LiveId" clId="{1CE81376-A218-4E7C-B4FA-A363743C843B}" dt="2021-12-07T10:08:18.678" v="442"/>
          <ac:spMkLst>
            <pc:docMk/>
            <pc:sldMk cId="1614643305" sldId="568"/>
            <ac:spMk id="22" creationId="{BB6C5D0A-16D7-4A58-9626-DE6F60728DB6}"/>
          </ac:spMkLst>
        </pc:spChg>
        <pc:picChg chg="add del mod">
          <ac:chgData name="Anatoliy Kigel" userId="7432c6c4687b0a9c" providerId="LiveId" clId="{1CE81376-A218-4E7C-B4FA-A363743C843B}" dt="2021-12-07T10:04:26.387" v="385" actId="478"/>
          <ac:picMkLst>
            <pc:docMk/>
            <pc:sldMk cId="1614643305" sldId="568"/>
            <ac:picMk id="5" creationId="{DB26494B-90B7-401F-82BF-95B208AFEF13}"/>
          </ac:picMkLst>
        </pc:picChg>
        <pc:picChg chg="del">
          <ac:chgData name="Anatoliy Kigel" userId="7432c6c4687b0a9c" providerId="LiveId" clId="{1CE81376-A218-4E7C-B4FA-A363743C843B}" dt="2021-12-07T09:42:47.420" v="302" actId="478"/>
          <ac:picMkLst>
            <pc:docMk/>
            <pc:sldMk cId="1614643305" sldId="568"/>
            <ac:picMk id="6" creationId="{00000000-0000-0000-0000-000000000000}"/>
          </ac:picMkLst>
        </pc:picChg>
        <pc:picChg chg="add del mod">
          <ac:chgData name="Anatoliy Kigel" userId="7432c6c4687b0a9c" providerId="LiveId" clId="{1CE81376-A218-4E7C-B4FA-A363743C843B}" dt="2021-12-07T10:04:22.420" v="380" actId="478"/>
          <ac:picMkLst>
            <pc:docMk/>
            <pc:sldMk cId="1614643305" sldId="568"/>
            <ac:picMk id="8" creationId="{8412BFDD-3C9B-4A24-B364-891DBA29D55F}"/>
          </ac:picMkLst>
        </pc:picChg>
        <pc:picChg chg="del">
          <ac:chgData name="Anatoliy Kigel" userId="7432c6c4687b0a9c" providerId="LiveId" clId="{1CE81376-A218-4E7C-B4FA-A363743C843B}" dt="2021-12-07T09:42:45.670" v="300" actId="478"/>
          <ac:picMkLst>
            <pc:docMk/>
            <pc:sldMk cId="1614643305" sldId="568"/>
            <ac:picMk id="11" creationId="{00000000-0000-0000-0000-000000000000}"/>
          </ac:picMkLst>
        </pc:picChg>
        <pc:picChg chg="add del">
          <ac:chgData name="Anatoliy Kigel" userId="7432c6c4687b0a9c" providerId="LiveId" clId="{1CE81376-A218-4E7C-B4FA-A363743C843B}" dt="2021-12-07T10:04:23.397" v="382" actId="22"/>
          <ac:picMkLst>
            <pc:docMk/>
            <pc:sldMk cId="1614643305" sldId="568"/>
            <ac:picMk id="14" creationId="{782502C9-B7B1-4472-87E9-451A5B319107}"/>
          </ac:picMkLst>
        </pc:picChg>
        <pc:picChg chg="add del mod">
          <ac:chgData name="Anatoliy Kigel" userId="7432c6c4687b0a9c" providerId="LiveId" clId="{1CE81376-A218-4E7C-B4FA-A363743C843B}" dt="2021-12-07T10:12:50.164" v="825" actId="478"/>
          <ac:picMkLst>
            <pc:docMk/>
            <pc:sldMk cId="1614643305" sldId="568"/>
            <ac:picMk id="18" creationId="{DF90F8E4-84B3-4CB1-AA04-A79BEED791A4}"/>
          </ac:picMkLst>
        </pc:picChg>
        <pc:picChg chg="add mod">
          <ac:chgData name="Anatoliy Kigel" userId="7432c6c4687b0a9c" providerId="LiveId" clId="{1CE81376-A218-4E7C-B4FA-A363743C843B}" dt="2021-12-07T10:13:07.572" v="834" actId="1038"/>
          <ac:picMkLst>
            <pc:docMk/>
            <pc:sldMk cId="1614643305" sldId="568"/>
            <ac:picMk id="24" creationId="{0B68B66F-3536-4577-B799-120A893F58E0}"/>
          </ac:picMkLst>
        </pc:picChg>
        <pc:picChg chg="add del mod">
          <ac:chgData name="Anatoliy Kigel" userId="7432c6c4687b0a9c" providerId="LiveId" clId="{1CE81376-A218-4E7C-B4FA-A363743C843B}" dt="2021-12-07T09:47:59.478" v="310" actId="478"/>
          <ac:picMkLst>
            <pc:docMk/>
            <pc:sldMk cId="1614643305" sldId="568"/>
            <ac:picMk id="1026" creationId="{F93162A8-57F2-4165-88D2-6AD4EBAA4518}"/>
          </ac:picMkLst>
        </pc:picChg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127726153" sldId="571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2682695908" sldId="572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98367479" sldId="573"/>
        </pc:sldMkLst>
      </pc:sldChg>
      <pc:sldChg chg="modSp add mod">
        <pc:chgData name="Anatoliy Kigel" userId="7432c6c4687b0a9c" providerId="LiveId" clId="{1CE81376-A218-4E7C-B4FA-A363743C843B}" dt="2021-12-06T10:19:07.861" v="261" actId="20577"/>
        <pc:sldMkLst>
          <pc:docMk/>
          <pc:sldMk cId="1403712871" sldId="575"/>
        </pc:sldMkLst>
        <pc:spChg chg="mod">
          <ac:chgData name="Anatoliy Kigel" userId="7432c6c4687b0a9c" providerId="LiveId" clId="{1CE81376-A218-4E7C-B4FA-A363743C843B}" dt="2021-12-06T10:19:07.861" v="261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1CE81376-A218-4E7C-B4FA-A363743C843B}" dt="2021-12-06T10:27:08.711" v="297" actId="1036"/>
        <pc:sldMkLst>
          <pc:docMk/>
          <pc:sldMk cId="1287214337" sldId="576"/>
        </pc:sldMkLst>
        <pc:spChg chg="mod">
          <ac:chgData name="Anatoliy Kigel" userId="7432c6c4687b0a9c" providerId="LiveId" clId="{1CE81376-A218-4E7C-B4FA-A363743C843B}" dt="2021-12-06T10:27:08.711" v="297" actId="1036"/>
          <ac:spMkLst>
            <pc:docMk/>
            <pc:sldMk cId="1287214337" sldId="576"/>
            <ac:spMk id="3" creationId="{00000000-0000-0000-0000-000000000000}"/>
          </ac:spMkLst>
        </pc:spChg>
      </pc:sldChg>
      <pc:sldChg chg="addSp delSp modSp add mod">
        <pc:chgData name="Anatoliy Kigel" userId="7432c6c4687b0a9c" providerId="LiveId" clId="{1CE81376-A218-4E7C-B4FA-A363743C843B}" dt="2021-12-07T10:34:17.839" v="1255" actId="1035"/>
        <pc:sldMkLst>
          <pc:docMk/>
          <pc:sldMk cId="1396132812" sldId="577"/>
        </pc:sldMkLst>
        <pc:spChg chg="add del mod">
          <ac:chgData name="Anatoliy Kigel" userId="7432c6c4687b0a9c" providerId="LiveId" clId="{1CE81376-A218-4E7C-B4FA-A363743C843B}" dt="2021-12-07T10:31:25.504" v="959" actId="478"/>
          <ac:spMkLst>
            <pc:docMk/>
            <pc:sldMk cId="1396132812" sldId="577"/>
            <ac:spMk id="2" creationId="{1E2F419B-36A5-4C9E-8732-D0AA2AA20963}"/>
          </ac:spMkLst>
        </pc:spChg>
        <pc:spChg chg="mod">
          <ac:chgData name="Anatoliy Kigel" userId="7432c6c4687b0a9c" providerId="LiveId" clId="{1CE81376-A218-4E7C-B4FA-A363743C843B}" dt="2021-12-07T10:30:14.760" v="951" actId="207"/>
          <ac:spMkLst>
            <pc:docMk/>
            <pc:sldMk cId="1396132812" sldId="577"/>
            <ac:spMk id="6" creationId="{00000000-0000-0000-0000-000000000000}"/>
          </ac:spMkLst>
        </pc:spChg>
        <pc:spChg chg="mod">
          <ac:chgData name="Anatoliy Kigel" userId="7432c6c4687b0a9c" providerId="LiveId" clId="{1CE81376-A218-4E7C-B4FA-A363743C843B}" dt="2021-12-07T10:34:16.855" v="1253" actId="1036"/>
          <ac:spMkLst>
            <pc:docMk/>
            <pc:sldMk cId="1396132812" sldId="577"/>
            <ac:spMk id="7" creationId="{00000000-0000-0000-0000-000000000000}"/>
          </ac:spMkLst>
        </pc:spChg>
        <pc:spChg chg="del">
          <ac:chgData name="Anatoliy Kigel" userId="7432c6c4687b0a9c" providerId="LiveId" clId="{1CE81376-A218-4E7C-B4FA-A363743C843B}" dt="2021-12-07T10:30:20.406" v="953" actId="478"/>
          <ac:spMkLst>
            <pc:docMk/>
            <pc:sldMk cId="1396132812" sldId="577"/>
            <ac:spMk id="8" creationId="{3DA163BA-FFAA-448C-B178-D351FCADAC87}"/>
          </ac:spMkLst>
        </pc:spChg>
        <pc:spChg chg="add mod">
          <ac:chgData name="Anatoliy Kigel" userId="7432c6c4687b0a9c" providerId="LiveId" clId="{1CE81376-A218-4E7C-B4FA-A363743C843B}" dt="2021-12-07T10:34:17.839" v="1255" actId="1035"/>
          <ac:spMkLst>
            <pc:docMk/>
            <pc:sldMk cId="1396132812" sldId="577"/>
            <ac:spMk id="11" creationId="{79FD98D0-DD5F-4C44-9487-6AA389DEDD61}"/>
          </ac:spMkLst>
        </pc:spChg>
        <pc:picChg chg="del mod">
          <ac:chgData name="Anatoliy Kigel" userId="7432c6c4687b0a9c" providerId="LiveId" clId="{1CE81376-A218-4E7C-B4FA-A363743C843B}" dt="2021-12-07T10:30:15.966" v="952" actId="478"/>
          <ac:picMkLst>
            <pc:docMk/>
            <pc:sldMk cId="1396132812" sldId="577"/>
            <ac:picMk id="4" creationId="{F12B0AC2-10F5-4B45-B55E-40002CF5B277}"/>
          </ac:picMkLst>
        </pc:picChg>
        <pc:picChg chg="add mod">
          <ac:chgData name="Anatoliy Kigel" userId="7432c6c4687b0a9c" providerId="LiveId" clId="{1CE81376-A218-4E7C-B4FA-A363743C843B}" dt="2021-12-07T10:34:00.641" v="1245" actId="1037"/>
          <ac:picMkLst>
            <pc:docMk/>
            <pc:sldMk cId="1396132812" sldId="577"/>
            <ac:picMk id="5" creationId="{0BA869C2-A5A6-4D92-BC2C-65E40BC4181E}"/>
          </ac:picMkLst>
        </pc:picChg>
        <pc:picChg chg="add mod">
          <ac:chgData name="Anatoliy Kigel" userId="7432c6c4687b0a9c" providerId="LiveId" clId="{1CE81376-A218-4E7C-B4FA-A363743C843B}" dt="2021-12-07T10:33:59.875" v="1243" actId="1038"/>
          <ac:picMkLst>
            <pc:docMk/>
            <pc:sldMk cId="1396132812" sldId="577"/>
            <ac:picMk id="10" creationId="{93F601FA-1CAD-4EDE-9618-CA9CC693100F}"/>
          </ac:picMkLst>
        </pc:picChg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83977617" sldId="578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630356127" sldId="579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914571012" sldId="580"/>
        </pc:sldMkLst>
      </pc:sldChg>
      <pc:sldChg chg="add">
        <pc:chgData name="Anatoliy Kigel" userId="7432c6c4687b0a9c" providerId="LiveId" clId="{1CE81376-A218-4E7C-B4FA-A363743C843B}" dt="2021-12-06T10:06:30.017" v="0"/>
        <pc:sldMkLst>
          <pc:docMk/>
          <pc:sldMk cId="2629382976" sldId="581"/>
        </pc:sldMkLst>
      </pc:sldChg>
      <pc:sldChg chg="add">
        <pc:chgData name="Anatoliy Kigel" userId="7432c6c4687b0a9c" providerId="LiveId" clId="{1CE81376-A218-4E7C-B4FA-A363743C843B}" dt="2021-12-07T10:14:32.745" v="864"/>
        <pc:sldMkLst>
          <pc:docMk/>
          <pc:sldMk cId="1515183523" sldId="582"/>
        </pc:sldMkLst>
      </pc:sldChg>
      <pc:sldChg chg="add del">
        <pc:chgData name="Anatoliy Kigel" userId="7432c6c4687b0a9c" providerId="LiveId" clId="{1CE81376-A218-4E7C-B4FA-A363743C843B}" dt="2021-12-07T10:14:49.422" v="869" actId="47"/>
        <pc:sldMkLst>
          <pc:docMk/>
          <pc:sldMk cId="92949784" sldId="583"/>
        </pc:sldMkLst>
      </pc:sldChg>
      <pc:sldChg chg="add">
        <pc:chgData name="Anatoliy Kigel" userId="7432c6c4687b0a9c" providerId="LiveId" clId="{1CE81376-A218-4E7C-B4FA-A363743C843B}" dt="2021-12-07T10:14:32.745" v="864"/>
        <pc:sldMkLst>
          <pc:docMk/>
          <pc:sldMk cId="1759504091" sldId="5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a.vuejs.org/guide/essentials/component-basi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a.vuejs.org/guide/essentials/lifecycle.html#lifecycle-diagra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3.ru.vuejs.org/ru/guide/template-synta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6639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+mj-lt"/>
              </a:rPr>
              <a:t>Компоненты во 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Vue.js </a:t>
            </a:r>
            <a:endParaRPr lang="uk-UA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06896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70C0"/>
                </a:solidFill>
              </a:rPr>
              <a:t>Компоненты </a:t>
            </a:r>
            <a:r>
              <a:rPr lang="ru-RU" sz="5400" b="1" dirty="0">
                <a:solidFill>
                  <a:schemeClr val="bg1">
                    <a:lumMod val="75000"/>
                  </a:schemeClr>
                </a:solidFill>
              </a:rPr>
              <a:t>и</a:t>
            </a:r>
            <a:r>
              <a:rPr lang="ru-RU" sz="5400" b="1" dirty="0">
                <a:solidFill>
                  <a:srgbClr val="0070C0"/>
                </a:solidFill>
              </a:rPr>
              <a:t> </a:t>
            </a:r>
            <a:r>
              <a:rPr lang="en-US" sz="5400" b="1" dirty="0">
                <a:solidFill>
                  <a:srgbClr val="00B050"/>
                </a:solidFill>
              </a:rPr>
              <a:t>Vue.js</a:t>
            </a:r>
            <a:r>
              <a:rPr lang="ru-RU" sz="5400" b="1" dirty="0">
                <a:solidFill>
                  <a:srgbClr val="00B050"/>
                </a:solidFill>
              </a:rPr>
              <a:t>,</a:t>
            </a:r>
            <a:r>
              <a:rPr lang="ru-RU" sz="5400" b="1" dirty="0">
                <a:solidFill>
                  <a:schemeClr val="accent6"/>
                </a:solidFill>
              </a:rPr>
              <a:t> часть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3751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2" name="Номер слайда 36">
            <a:extLst>
              <a:ext uri="{FF2B5EF4-FFF2-40B4-BE49-F238E27FC236}">
                <a16:creationId xmlns:a16="http://schemas.microsoft.com/office/drawing/2014/main" id="{71C2B3E1-384B-E38B-4631-9182663DD3DA}"/>
              </a:ext>
            </a:extLst>
          </p:cNvPr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6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en-US" sz="3600" b="1" dirty="0"/>
          </a:p>
          <a:p>
            <a:pPr algn="ctr"/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https://ua.vuejs.org/guide/essentials/component-basics.html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458112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</a:t>
            </a:r>
            <a:r>
              <a:rPr lang="ru-RU" sz="2400" b="1" dirty="0"/>
              <a:t>компонентов</a:t>
            </a:r>
            <a:r>
              <a:rPr lang="ru-RU" sz="2400" dirty="0"/>
              <a:t> </a:t>
            </a:r>
            <a:r>
              <a:rPr lang="en-US" sz="2400" b="1" dirty="0"/>
              <a:t>Vue.js</a:t>
            </a:r>
            <a:r>
              <a:rPr lang="en-US" sz="2400" dirty="0"/>
              <a:t> </a:t>
            </a:r>
            <a:r>
              <a:rPr lang="ru-RU" sz="2400" dirty="0"/>
              <a:t>аналогична идеи </a:t>
            </a:r>
            <a:r>
              <a:rPr lang="ru-RU" sz="2400" b="1" dirty="0"/>
              <a:t>компонентов</a:t>
            </a:r>
            <a:r>
              <a:rPr lang="ru-RU" sz="2400" dirty="0"/>
              <a:t> в библиотеке </a:t>
            </a:r>
            <a:r>
              <a:rPr lang="en-US" sz="2400" b="1" dirty="0"/>
              <a:t>Bootstrap</a:t>
            </a:r>
            <a:r>
              <a:rPr lang="ru-RU" sz="2400" dirty="0"/>
              <a:t> – отдельные, относительно независимые, части приложения которые можно </a:t>
            </a:r>
            <a:r>
              <a:rPr lang="ru-RU" sz="2400" dirty="0" err="1"/>
              <a:t>переиспользовать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Жизненный цикл</a:t>
            </a:r>
            <a:br>
              <a:rPr lang="ru-RU" sz="6000" b="1" dirty="0"/>
            </a:br>
            <a:r>
              <a:rPr lang="ru-RU" sz="6000" b="1" dirty="0"/>
              <a:t> компонента (приложения)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9770" y="404664"/>
            <a:ext cx="6852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</a:t>
            </a:r>
          </a:p>
          <a:p>
            <a:pPr algn="ctr"/>
            <a:r>
              <a:rPr lang="ru-RU" sz="3200" b="1" dirty="0"/>
              <a:t>(и приложения)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1700808"/>
            <a:ext cx="6696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хук </a:t>
            </a:r>
            <a:r>
              <a:rPr lang="en-US" sz="2400" b="1" dirty="0" err="1"/>
              <a:t>onMounted</a:t>
            </a:r>
            <a:r>
              <a:rPr lang="en-US" sz="2400" b="1" dirty="0"/>
              <a:t>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2DF2B-653F-4EA8-BEFB-8CF65025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63" y="0"/>
            <a:ext cx="500672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F8FFA-C9DC-BE3A-CB45-9D810A73F54A}"/>
              </a:ext>
            </a:extLst>
          </p:cNvPr>
          <p:cNvSpPr txBox="1"/>
          <p:nvPr/>
        </p:nvSpPr>
        <p:spPr>
          <a:xfrm>
            <a:off x="5231904" y="5133365"/>
            <a:ext cx="6162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>
                <a:hlinkClick r:id="rId3"/>
              </a:rPr>
              <a:t>https://ua.vuejs.org/guide/essentials/lifecycle.html#lifecycle-diagram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972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</a:t>
            </a:r>
            <a:r>
              <a:rPr lang="ru-RU" sz="7200" b="1" dirty="0"/>
              <a:t> План на сегодня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400" y="1988840"/>
            <a:ext cx="110892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800" b="1" dirty="0"/>
              <a:t>1. Структура компонента</a:t>
            </a:r>
            <a:br>
              <a:rPr lang="ru-RU" sz="3800" b="1" dirty="0"/>
            </a:br>
            <a:br>
              <a:rPr lang="ru-RU" sz="3800" b="1" dirty="0"/>
            </a:br>
            <a:r>
              <a:rPr lang="ru-RU" sz="3800" b="1" dirty="0"/>
              <a:t>2. Передача параметров в компоненты</a:t>
            </a:r>
            <a:br>
              <a:rPr lang="ru-RU" sz="3800" b="1" dirty="0">
                <a:hlinkClick r:id="rId2"/>
              </a:rPr>
            </a:br>
            <a:endParaRPr lang="en-US" sz="3800" b="1" dirty="0"/>
          </a:p>
          <a:p>
            <a:r>
              <a:rPr lang="ru-RU" sz="3800" b="1" dirty="0"/>
              <a:t>3. Получение информации из компонента (</a:t>
            </a:r>
            <a:r>
              <a:rPr lang="en-US" sz="3800" b="1" dirty="0"/>
              <a:t>emit</a:t>
            </a:r>
            <a:r>
              <a:rPr lang="uk-UA" sz="3800" b="1" dirty="0"/>
              <a:t>’</a:t>
            </a:r>
            <a:r>
              <a:rPr lang="ru-RU" sz="3800" b="1" dirty="0"/>
              <a:t>ы)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7BA9-6359-4B28-886D-EE923C12F4A0}"/>
              </a:ext>
            </a:extLst>
          </p:cNvPr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План на сегодня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8721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9713</TotalTime>
  <Words>223</Words>
  <Application>Microsoft Office PowerPoint</Application>
  <PresentationFormat>Широкий екран</PresentationFormat>
  <Paragraphs>26</Paragraphs>
  <Slides>10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1328</cp:revision>
  <dcterms:created xsi:type="dcterms:W3CDTF">2014-11-20T09:08:59Z</dcterms:created>
  <dcterms:modified xsi:type="dcterms:W3CDTF">2023-07-12T06:43:42Z</dcterms:modified>
</cp:coreProperties>
</file>