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538" r:id="rId2"/>
    <p:sldId id="581" r:id="rId3"/>
    <p:sldId id="543" r:id="rId4"/>
    <p:sldId id="564" r:id="rId5"/>
    <p:sldId id="565" r:id="rId6"/>
    <p:sldId id="566" r:id="rId7"/>
    <p:sldId id="575" r:id="rId8"/>
    <p:sldId id="577" r:id="rId9"/>
    <p:sldId id="582" r:id="rId10"/>
    <p:sldId id="559" r:id="rId11"/>
    <p:sldId id="584" r:id="rId12"/>
    <p:sldId id="56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42A2F8FD-B5FB-4108-849F-43C5D7DD21C4}">
          <p14:sldIdLst>
            <p14:sldId id="538"/>
            <p14:sldId id="581"/>
            <p14:sldId id="543"/>
            <p14:sldId id="564"/>
            <p14:sldId id="565"/>
            <p14:sldId id="566"/>
            <p14:sldId id="575"/>
            <p14:sldId id="577"/>
            <p14:sldId id="582"/>
          </p14:sldIdLst>
        </p14:section>
        <p14:section name="Розділ без заголовка" id="{3A1E3748-6A5E-4FE0-986F-FAA0E35C8C5B}">
          <p14:sldIdLst>
            <p14:sldId id="559"/>
            <p14:sldId id="584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B8FD8-86A5-4C67-89B9-16A67DAE7FBC}" v="7" dt="2023-07-14T06:47:36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>
        <p:scale>
          <a:sx n="100" d="100"/>
          <a:sy n="100" d="100"/>
        </p:scale>
        <p:origin x="1026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8EB8FD8-86A5-4C67-89B9-16A67DAE7FBC}"/>
    <pc:docChg chg="custSel addSld delSld modSld addSection modSection">
      <pc:chgData name="Anatoliy Kigel" userId="7432c6c4687b0a9c" providerId="LiveId" clId="{E8EB8FD8-86A5-4C67-89B9-16A67DAE7FBC}" dt="2023-07-14T07:02:54.944" v="179"/>
      <pc:docMkLst>
        <pc:docMk/>
      </pc:docMkLst>
      <pc:sldChg chg="modSp mod">
        <pc:chgData name="Anatoliy Kigel" userId="7432c6c4687b0a9c" providerId="LiveId" clId="{E8EB8FD8-86A5-4C67-89B9-16A67DAE7FBC}" dt="2023-07-14T06:46:02.042" v="30" actId="207"/>
        <pc:sldMkLst>
          <pc:docMk/>
          <pc:sldMk cId="4163464069" sldId="538"/>
        </pc:sldMkLst>
        <pc:spChg chg="mod">
          <ac:chgData name="Anatoliy Kigel" userId="7432c6c4687b0a9c" providerId="LiveId" clId="{E8EB8FD8-86A5-4C67-89B9-16A67DAE7FBC}" dt="2023-07-14T06:46:02.042" v="30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add del">
        <pc:chgData name="Anatoliy Kigel" userId="7432c6c4687b0a9c" providerId="LiveId" clId="{E8EB8FD8-86A5-4C67-89B9-16A67DAE7FBC}" dt="2023-07-14T06:45:27.388" v="3"/>
        <pc:sldMkLst>
          <pc:docMk/>
          <pc:sldMk cId="947438394" sldId="543"/>
        </pc:sldMkLst>
      </pc:sldChg>
      <pc:sldChg chg="del">
        <pc:chgData name="Anatoliy Kigel" userId="7432c6c4687b0a9c" providerId="LiveId" clId="{E8EB8FD8-86A5-4C67-89B9-16A67DAE7FBC}" dt="2023-07-14T06:47:33.038" v="37" actId="2696"/>
        <pc:sldMkLst>
          <pc:docMk/>
          <pc:sldMk cId="2422372216" sldId="559"/>
        </pc:sldMkLst>
      </pc:sldChg>
      <pc:sldChg chg="modSp add mod">
        <pc:chgData name="Anatoliy Kigel" userId="7432c6c4687b0a9c" providerId="LiveId" clId="{E8EB8FD8-86A5-4C67-89B9-16A67DAE7FBC}" dt="2023-07-14T06:48:40.515" v="98" actId="1035"/>
        <pc:sldMkLst>
          <pc:docMk/>
          <pc:sldMk cId="3388457384" sldId="559"/>
        </pc:sldMkLst>
        <pc:spChg chg="mod">
          <ac:chgData name="Anatoliy Kigel" userId="7432c6c4687b0a9c" providerId="LiveId" clId="{E8EB8FD8-86A5-4C67-89B9-16A67DAE7FBC}" dt="2023-07-14T06:48:39.331" v="95" actId="1036"/>
          <ac:spMkLst>
            <pc:docMk/>
            <pc:sldMk cId="3388457384" sldId="559"/>
            <ac:spMk id="3" creationId="{00000000-0000-0000-0000-000000000000}"/>
          </ac:spMkLst>
        </pc:spChg>
        <pc:spChg chg="mod">
          <ac:chgData name="Anatoliy Kigel" userId="7432c6c4687b0a9c" providerId="LiveId" clId="{E8EB8FD8-86A5-4C67-89B9-16A67DAE7FBC}" dt="2023-07-14T06:48:40.515" v="98" actId="1035"/>
          <ac:spMkLst>
            <pc:docMk/>
            <pc:sldMk cId="3388457384" sldId="559"/>
            <ac:spMk id="5" creationId="{00000000-0000-0000-0000-000000000000}"/>
          </ac:spMkLst>
        </pc:spChg>
      </pc:sldChg>
      <pc:sldChg chg="add del">
        <pc:chgData name="Anatoliy Kigel" userId="7432c6c4687b0a9c" providerId="LiveId" clId="{E8EB8FD8-86A5-4C67-89B9-16A67DAE7FBC}" dt="2023-07-14T06:45:27.388" v="3"/>
        <pc:sldMkLst>
          <pc:docMk/>
          <pc:sldMk cId="690343973" sldId="564"/>
        </pc:sldMkLst>
      </pc:sldChg>
      <pc:sldChg chg="add del">
        <pc:chgData name="Anatoliy Kigel" userId="7432c6c4687b0a9c" providerId="LiveId" clId="{E8EB8FD8-86A5-4C67-89B9-16A67DAE7FBC}" dt="2023-07-14T06:45:27.388" v="3"/>
        <pc:sldMkLst>
          <pc:docMk/>
          <pc:sldMk cId="2466087012" sldId="565"/>
        </pc:sldMkLst>
      </pc:sldChg>
      <pc:sldChg chg="add del">
        <pc:chgData name="Anatoliy Kigel" userId="7432c6c4687b0a9c" providerId="LiveId" clId="{E8EB8FD8-86A5-4C67-89B9-16A67DAE7FBC}" dt="2023-07-14T06:45:27.388" v="3"/>
        <pc:sldMkLst>
          <pc:docMk/>
          <pc:sldMk cId="1819722298" sldId="566"/>
        </pc:sldMkLst>
      </pc:sldChg>
      <pc:sldChg chg="addSp delSp modSp mod">
        <pc:chgData name="Anatoliy Kigel" userId="7432c6c4687b0a9c" providerId="LiveId" clId="{E8EB8FD8-86A5-4C67-89B9-16A67DAE7FBC}" dt="2023-07-14T07:02:54.944" v="179"/>
        <pc:sldMkLst>
          <pc:docMk/>
          <pc:sldMk cId="1520347078" sldId="568"/>
        </pc:sldMkLst>
        <pc:spChg chg="mod">
          <ac:chgData name="Anatoliy Kigel" userId="7432c6c4687b0a9c" providerId="LiveId" clId="{E8EB8FD8-86A5-4C67-89B9-16A67DAE7FBC}" dt="2023-07-14T06:49:05.990" v="101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E8EB8FD8-86A5-4C67-89B9-16A67DAE7FBC}" dt="2023-07-14T07:02:54.309" v="177" actId="1076"/>
          <ac:spMkLst>
            <pc:docMk/>
            <pc:sldMk cId="1520347078" sldId="568"/>
            <ac:spMk id="19" creationId="{626CDE1B-54B4-421D-829E-3C5A3C228934}"/>
          </ac:spMkLst>
        </pc:spChg>
        <pc:spChg chg="del mod">
          <ac:chgData name="Anatoliy Kigel" userId="7432c6c4687b0a9c" providerId="LiveId" clId="{E8EB8FD8-86A5-4C67-89B9-16A67DAE7FBC}" dt="2023-07-14T07:02:54.944" v="179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E8EB8FD8-86A5-4C67-89B9-16A67DAE7FBC}" dt="2023-07-14T07:02:36.263" v="169" actId="14100"/>
          <ac:picMkLst>
            <pc:docMk/>
            <pc:sldMk cId="1520347078" sldId="568"/>
            <ac:picMk id="4" creationId="{C84D788B-EC02-12DD-6B05-30713299139F}"/>
          </ac:picMkLst>
        </pc:picChg>
        <pc:picChg chg="del">
          <ac:chgData name="Anatoliy Kigel" userId="7432c6c4687b0a9c" providerId="LiveId" clId="{E8EB8FD8-86A5-4C67-89B9-16A67DAE7FBC}" dt="2023-07-14T07:01:35.511" v="102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del">
        <pc:chgData name="Anatoliy Kigel" userId="7432c6c4687b0a9c" providerId="LiveId" clId="{E8EB8FD8-86A5-4C67-89B9-16A67DAE7FBC}" dt="2023-07-14T06:45:27.074" v="2" actId="47"/>
        <pc:sldMkLst>
          <pc:docMk/>
          <pc:sldMk cId="127726153" sldId="571"/>
        </pc:sldMkLst>
      </pc:sldChg>
      <pc:sldChg chg="del">
        <pc:chgData name="Anatoliy Kigel" userId="7432c6c4687b0a9c" providerId="LiveId" clId="{E8EB8FD8-86A5-4C67-89B9-16A67DAE7FBC}" dt="2023-07-14T06:45:27.074" v="2" actId="47"/>
        <pc:sldMkLst>
          <pc:docMk/>
          <pc:sldMk cId="2682695908" sldId="572"/>
        </pc:sldMkLst>
      </pc:sldChg>
      <pc:sldChg chg="del">
        <pc:chgData name="Anatoliy Kigel" userId="7432c6c4687b0a9c" providerId="LiveId" clId="{E8EB8FD8-86A5-4C67-89B9-16A67DAE7FBC}" dt="2023-07-14T06:45:30.278" v="5" actId="47"/>
        <pc:sldMkLst>
          <pc:docMk/>
          <pc:sldMk cId="698367479" sldId="573"/>
        </pc:sldMkLst>
      </pc:sldChg>
      <pc:sldChg chg="modSp mod">
        <pc:chgData name="Anatoliy Kigel" userId="7432c6c4687b0a9c" providerId="LiveId" clId="{E8EB8FD8-86A5-4C67-89B9-16A67DAE7FBC}" dt="2023-07-14T06:46:36.127" v="32" actId="20577"/>
        <pc:sldMkLst>
          <pc:docMk/>
          <pc:sldMk cId="1403712871" sldId="575"/>
        </pc:sldMkLst>
        <pc:spChg chg="mod">
          <ac:chgData name="Anatoliy Kigel" userId="7432c6c4687b0a9c" providerId="LiveId" clId="{E8EB8FD8-86A5-4C67-89B9-16A67DAE7FBC}" dt="2023-07-14T06:46:36.127" v="3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E8EB8FD8-86A5-4C67-89B9-16A67DAE7FBC}" dt="2023-07-14T06:46:32.129" v="31" actId="47"/>
        <pc:sldMkLst>
          <pc:docMk/>
          <pc:sldMk cId="1287214337" sldId="576"/>
        </pc:sldMkLst>
      </pc:sldChg>
      <pc:sldChg chg="modSp mod">
        <pc:chgData name="Anatoliy Kigel" userId="7432c6c4687b0a9c" providerId="LiveId" clId="{E8EB8FD8-86A5-4C67-89B9-16A67DAE7FBC}" dt="2023-07-14T06:47:16.270" v="35" actId="6549"/>
        <pc:sldMkLst>
          <pc:docMk/>
          <pc:sldMk cId="1396132812" sldId="577"/>
        </pc:sldMkLst>
        <pc:spChg chg="mod">
          <ac:chgData name="Anatoliy Kigel" userId="7432c6c4687b0a9c" providerId="LiveId" clId="{E8EB8FD8-86A5-4C67-89B9-16A67DAE7FBC}" dt="2023-07-14T06:47:16.270" v="35" actId="6549"/>
          <ac:spMkLst>
            <pc:docMk/>
            <pc:sldMk cId="1396132812" sldId="577"/>
            <ac:spMk id="11" creationId="{79FD98D0-DD5F-4C44-9487-6AA389DEDD61}"/>
          </ac:spMkLst>
        </pc:spChg>
      </pc:sldChg>
      <pc:sldChg chg="add del">
        <pc:chgData name="Anatoliy Kigel" userId="7432c6c4687b0a9c" providerId="LiveId" clId="{E8EB8FD8-86A5-4C67-89B9-16A67DAE7FBC}" dt="2023-07-14T06:45:27.388" v="3"/>
        <pc:sldMkLst>
          <pc:docMk/>
          <pc:sldMk cId="3248891666" sldId="581"/>
        </pc:sldMkLst>
      </pc:sldChg>
      <pc:sldChg chg="add">
        <pc:chgData name="Anatoliy Kigel" userId="7432c6c4687b0a9c" providerId="LiveId" clId="{E8EB8FD8-86A5-4C67-89B9-16A67DAE7FBC}" dt="2023-07-14T06:47:28.740" v="36"/>
        <pc:sldMkLst>
          <pc:docMk/>
          <pc:sldMk cId="1685464006" sldId="582"/>
        </pc:sldMkLst>
      </pc:sldChg>
      <pc:sldChg chg="add del">
        <pc:chgData name="Anatoliy Kigel" userId="7432c6c4687b0a9c" providerId="LiveId" clId="{E8EB8FD8-86A5-4C67-89B9-16A67DAE7FBC}" dt="2023-07-14T06:48:44.669" v="99" actId="47"/>
        <pc:sldMkLst>
          <pc:docMk/>
          <pc:sldMk cId="3807967643" sldId="583"/>
        </pc:sldMkLst>
      </pc:sldChg>
      <pc:sldChg chg="add del setBg">
        <pc:chgData name="Anatoliy Kigel" userId="7432c6c4687b0a9c" providerId="LiveId" clId="{E8EB8FD8-86A5-4C67-89B9-16A67DAE7FBC}" dt="2023-07-14T06:45:29.479" v="4" actId="47"/>
        <pc:sldMkLst>
          <pc:docMk/>
          <pc:sldMk cId="1283258764" sldId="585"/>
        </pc:sldMkLst>
      </pc:sldChg>
      <pc:sldChg chg="add del setBg">
        <pc:chgData name="Anatoliy Kigel" userId="7432c6c4687b0a9c" providerId="LiveId" clId="{E8EB8FD8-86A5-4C67-89B9-16A67DAE7FBC}" dt="2023-07-14T06:45:22.710" v="1"/>
        <pc:sldMkLst>
          <pc:docMk/>
          <pc:sldMk cId="2831413322" sldId="585"/>
        </pc:sldMkLst>
      </pc:sldChg>
      <pc:sldChg chg="add del">
        <pc:chgData name="Anatoliy Kigel" userId="7432c6c4687b0a9c" providerId="LiveId" clId="{E8EB8FD8-86A5-4C67-89B9-16A67DAE7FBC}" dt="2023-07-14T06:45:22.710" v="1"/>
        <pc:sldMkLst>
          <pc:docMk/>
          <pc:sldMk cId="2093569530" sldId="586"/>
        </pc:sldMkLst>
      </pc:sldChg>
      <pc:sldChg chg="add del">
        <pc:chgData name="Anatoliy Kigel" userId="7432c6c4687b0a9c" providerId="LiveId" clId="{E8EB8FD8-86A5-4C67-89B9-16A67DAE7FBC}" dt="2023-07-14T06:45:22.710" v="1"/>
        <pc:sldMkLst>
          <pc:docMk/>
          <pc:sldMk cId="2800344407" sldId="587"/>
        </pc:sldMkLst>
      </pc:sldChg>
      <pc:sldChg chg="add del">
        <pc:chgData name="Anatoliy Kigel" userId="7432c6c4687b0a9c" providerId="LiveId" clId="{E8EB8FD8-86A5-4C67-89B9-16A67DAE7FBC}" dt="2023-07-14T06:45:22.710" v="1"/>
        <pc:sldMkLst>
          <pc:docMk/>
          <pc:sldMk cId="459430123" sldId="588"/>
        </pc:sldMkLst>
      </pc:sldChg>
      <pc:sldChg chg="add del">
        <pc:chgData name="Anatoliy Kigel" userId="7432c6c4687b0a9c" providerId="LiveId" clId="{E8EB8FD8-86A5-4C67-89B9-16A67DAE7FBC}" dt="2023-07-14T06:45:22.710" v="1"/>
        <pc:sldMkLst>
          <pc:docMk/>
          <pc:sldMk cId="3586883172" sldId="589"/>
        </pc:sldMkLst>
      </pc:sldChg>
    </pc:docChg>
  </pc:docChgLst>
  <pc:docChgLst>
    <pc:chgData name="Anatoliy Kigel" userId="7432c6c4687b0a9c" providerId="LiveId" clId="{1CE81376-A218-4E7C-B4FA-A363743C843B}"/>
    <pc:docChg chg="undo custSel addSld delSld modSld sldOrd">
      <pc:chgData name="Anatoliy Kigel" userId="7432c6c4687b0a9c" providerId="LiveId" clId="{1CE81376-A218-4E7C-B4FA-A363743C843B}" dt="2021-12-07T10:40:34.220" v="1314" actId="120"/>
      <pc:docMkLst>
        <pc:docMk/>
      </pc:docMkLst>
      <pc:sldChg chg="modSp mod">
        <pc:chgData name="Anatoliy Kigel" userId="7432c6c4687b0a9c" providerId="LiveId" clId="{1CE81376-A218-4E7C-B4FA-A363743C843B}" dt="2021-12-06T10:06:56.119" v="29" actId="403"/>
        <pc:sldMkLst>
          <pc:docMk/>
          <pc:sldMk cId="4163464069" sldId="538"/>
        </pc:sldMkLst>
        <pc:spChg chg="mod">
          <ac:chgData name="Anatoliy Kigel" userId="7432c6c4687b0a9c" providerId="LiveId" clId="{1CE81376-A218-4E7C-B4FA-A363743C843B}" dt="2021-12-06T10:06:56.119" v="29" actId="403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33616710" sldId="54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947438394" sldId="543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430255524" sldId="544"/>
        </pc:sldMkLst>
      </pc:sldChg>
      <pc:sldChg chg="del">
        <pc:chgData name="Anatoliy Kigel" userId="7432c6c4687b0a9c" providerId="LiveId" clId="{1CE81376-A218-4E7C-B4FA-A363743C843B}" dt="2021-12-07T10:14:50.589" v="870" actId="47"/>
        <pc:sldMkLst>
          <pc:docMk/>
          <pc:sldMk cId="1988186553" sldId="545"/>
        </pc:sldMkLst>
      </pc:sldChg>
      <pc:sldChg chg="del">
        <pc:chgData name="Anatoliy Kigel" userId="7432c6c4687b0a9c" providerId="LiveId" clId="{1CE81376-A218-4E7C-B4FA-A363743C843B}" dt="2021-12-07T10:14:54.691" v="871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1CE81376-A218-4E7C-B4FA-A363743C843B}" dt="2021-12-07T10:14:48.657" v="868"/>
        <pc:sldMkLst>
          <pc:docMk/>
          <pc:sldMk cId="2422372216" sldId="559"/>
        </pc:sldMkLst>
        <pc:spChg chg="mod">
          <ac:chgData name="Anatoliy Kigel" userId="7432c6c4687b0a9c" providerId="LiveId" clId="{1CE81376-A218-4E7C-B4FA-A363743C843B}" dt="2021-12-07T10:14:08.881" v="86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09:51:30.441" v="354" actId="47"/>
        <pc:sldMkLst>
          <pc:docMk/>
          <pc:sldMk cId="2610163172" sldId="560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63135260" sldId="56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690343973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1379739799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18962124" sldId="565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2466087012" sldId="565"/>
        </pc:sldMkLst>
      </pc:sldChg>
      <pc:sldChg chg="addSp delSp modSp add mod">
        <pc:chgData name="Anatoliy Kigel" userId="7432c6c4687b0a9c" providerId="LiveId" clId="{1CE81376-A218-4E7C-B4FA-A363743C843B}" dt="2021-12-07T10:40:34.220" v="1314" actId="120"/>
        <pc:sldMkLst>
          <pc:docMk/>
          <pc:sldMk cId="1819722298" sldId="566"/>
        </pc:sldMkLst>
        <pc:spChg chg="add del">
          <ac:chgData name="Anatoliy Kigel" userId="7432c6c4687b0a9c" providerId="LiveId" clId="{1CE81376-A218-4E7C-B4FA-A363743C843B}" dt="2021-12-07T10:35:18.454" v="1260"/>
          <ac:spMkLst>
            <pc:docMk/>
            <pc:sldMk cId="1819722298" sldId="566"/>
            <ac:spMk id="2" creationId="{34628AC1-7412-4C40-BD42-64E7A1654F13}"/>
          </ac:spMkLst>
        </pc:spChg>
        <pc:spChg chg="mod">
          <ac:chgData name="Anatoliy Kigel" userId="7432c6c4687b0a9c" providerId="LiveId" clId="{1CE81376-A218-4E7C-B4FA-A363743C843B}" dt="2021-12-07T10:40:12.444" v="1293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34.220" v="1314" actId="120"/>
          <ac:spMkLst>
            <pc:docMk/>
            <pc:sldMk cId="1819722298" sldId="566"/>
            <ac:spMk id="7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25.874" v="1310" actId="14100"/>
          <ac:spMkLst>
            <pc:docMk/>
            <pc:sldMk cId="1819722298" sldId="566"/>
            <ac:spMk id="12" creationId="{00000000-0000-0000-0000-000000000000}"/>
          </ac:spMkLst>
        </pc:spChg>
        <pc:picChg chg="add mod">
          <ac:chgData name="Anatoliy Kigel" userId="7432c6c4687b0a9c" providerId="LiveId" clId="{1CE81376-A218-4E7C-B4FA-A363743C843B}" dt="2021-12-07T10:35:53.269" v="1265" actId="14100"/>
          <ac:picMkLst>
            <pc:docMk/>
            <pc:sldMk cId="1819722298" sldId="566"/>
            <ac:picMk id="5" creationId="{4822DF2B-653F-4EA8-BEFB-8CF650259355}"/>
          </ac:picMkLst>
        </pc:picChg>
        <pc:picChg chg="del">
          <ac:chgData name="Anatoliy Kigel" userId="7432c6c4687b0a9c" providerId="LiveId" clId="{1CE81376-A218-4E7C-B4FA-A363743C843B}" dt="2021-12-07T10:35:15.491" v="1258" actId="478"/>
          <ac:picMkLst>
            <pc:docMk/>
            <pc:sldMk cId="1819722298" sldId="566"/>
            <ac:picMk id="1026" creationId="{00000000-0000-0000-0000-000000000000}"/>
          </ac:picMkLst>
        </pc:pic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3688159925" sldId="566"/>
        </pc:sldMkLst>
      </pc:sldChg>
      <pc:sldChg chg="add">
        <pc:chgData name="Anatoliy Kigel" userId="7432c6c4687b0a9c" providerId="LiveId" clId="{1CE81376-A218-4E7C-B4FA-A363743C843B}" dt="2021-12-07T10:14:36.428" v="866"/>
        <pc:sldMkLst>
          <pc:docMk/>
          <pc:sldMk cId="1520347078" sldId="568"/>
        </pc:sldMkLst>
      </pc:sldChg>
      <pc:sldChg chg="addSp delSp modSp del mod">
        <pc:chgData name="Anatoliy Kigel" userId="7432c6c4687b0a9c" providerId="LiveId" clId="{1CE81376-A218-4E7C-B4FA-A363743C843B}" dt="2021-12-07T10:14:34.444" v="865" actId="2696"/>
        <pc:sldMkLst>
          <pc:docMk/>
          <pc:sldMk cId="1614643305" sldId="568"/>
        </pc:sldMkLst>
        <pc:spChg chg="mod">
          <ac:chgData name="Anatoliy Kigel" userId="7432c6c4687b0a9c" providerId="LiveId" clId="{1CE81376-A218-4E7C-B4FA-A363743C843B}" dt="2021-12-07T09:42:39.816" v="299" actId="20577"/>
          <ac:spMkLst>
            <pc:docMk/>
            <pc:sldMk cId="1614643305" sldId="568"/>
            <ac:spMk id="3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09:42:46.886" v="301" actId="478"/>
          <ac:spMkLst>
            <pc:docMk/>
            <pc:sldMk cId="1614643305" sldId="568"/>
            <ac:spMk id="4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5.820" v="384" actId="478"/>
          <ac:spMkLst>
            <pc:docMk/>
            <pc:sldMk cId="1614643305" sldId="568"/>
            <ac:spMk id="7" creationId="{B87DA2CE-D75E-45C3-BE71-E2F833CC1B60}"/>
          </ac:spMkLst>
        </pc:spChg>
        <pc:spChg chg="del">
          <ac:chgData name="Anatoliy Kigel" userId="7432c6c4687b0a9c" providerId="LiveId" clId="{1CE81376-A218-4E7C-B4FA-A363743C843B}" dt="2021-12-07T09:42:48.102" v="30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4.853" v="383" actId="478"/>
          <ac:spMkLst>
            <pc:docMk/>
            <pc:sldMk cId="1614643305" sldId="568"/>
            <ac:spMk id="10" creationId="{03B57653-BA9A-4413-B173-1172973B1643}"/>
          </ac:spMkLst>
        </pc:spChg>
        <pc:spChg chg="add del mod">
          <ac:chgData name="Anatoliy Kigel" userId="7432c6c4687b0a9c" providerId="LiveId" clId="{1CE81376-A218-4E7C-B4FA-A363743C843B}" dt="2021-12-07T10:05:27.277" v="389" actId="478"/>
          <ac:spMkLst>
            <pc:docMk/>
            <pc:sldMk cId="1614643305" sldId="568"/>
            <ac:spMk id="12" creationId="{E9B446B7-859B-4020-A964-C16A2BD30399}"/>
          </ac:spMkLst>
        </pc:spChg>
        <pc:spChg chg="add del mod">
          <ac:chgData name="Anatoliy Kigel" userId="7432c6c4687b0a9c" providerId="LiveId" clId="{1CE81376-A218-4E7C-B4FA-A363743C843B}" dt="2021-12-07T09:52:46.711" v="378" actId="478"/>
          <ac:spMkLst>
            <pc:docMk/>
            <pc:sldMk cId="1614643305" sldId="568"/>
            <ac:spMk id="15" creationId="{BD1AE0BC-CA85-416A-A615-AF13EF7ED945}"/>
          </ac:spMkLst>
        </pc:spChg>
        <pc:spChg chg="add del mod">
          <ac:chgData name="Anatoliy Kigel" userId="7432c6c4687b0a9c" providerId="LiveId" clId="{1CE81376-A218-4E7C-B4FA-A363743C843B}" dt="2021-12-07T09:52:47.740" v="379" actId="478"/>
          <ac:spMkLst>
            <pc:docMk/>
            <pc:sldMk cId="1614643305" sldId="568"/>
            <ac:spMk id="16" creationId="{08BA15F5-410D-4212-883F-C38663E310C8}"/>
          </ac:spMkLst>
        </pc:spChg>
        <pc:spChg chg="add mod">
          <ac:chgData name="Anatoliy Kigel" userId="7432c6c4687b0a9c" providerId="LiveId" clId="{1CE81376-A218-4E7C-B4FA-A363743C843B}" dt="2021-12-07T10:10:34.849" v="822" actId="1076"/>
          <ac:spMkLst>
            <pc:docMk/>
            <pc:sldMk cId="1614643305" sldId="568"/>
            <ac:spMk id="19" creationId="{626CDE1B-54B4-421D-829E-3C5A3C228934}"/>
          </ac:spMkLst>
        </pc:spChg>
        <pc:spChg chg="add mod">
          <ac:chgData name="Anatoliy Kigel" userId="7432c6c4687b0a9c" providerId="LiveId" clId="{1CE81376-A218-4E7C-B4FA-A363743C843B}" dt="2021-12-07T10:13:27.196" v="841" actId="1036"/>
          <ac:spMkLst>
            <pc:docMk/>
            <pc:sldMk cId="1614643305" sldId="568"/>
            <ac:spMk id="21" creationId="{4F2CC97E-5046-46E7-9C79-EE465285CDF5}"/>
          </ac:spMkLst>
        </pc:spChg>
        <pc:spChg chg="add del mod">
          <ac:chgData name="Anatoliy Kigel" userId="7432c6c4687b0a9c" providerId="LiveId" clId="{1CE81376-A218-4E7C-B4FA-A363743C843B}" dt="2021-12-07T10:08:18.678" v="442"/>
          <ac:spMkLst>
            <pc:docMk/>
            <pc:sldMk cId="1614643305" sldId="568"/>
            <ac:spMk id="22" creationId="{BB6C5D0A-16D7-4A58-9626-DE6F60728DB6}"/>
          </ac:spMkLst>
        </pc:spChg>
        <pc:picChg chg="add del mod">
          <ac:chgData name="Anatoliy Kigel" userId="7432c6c4687b0a9c" providerId="LiveId" clId="{1CE81376-A218-4E7C-B4FA-A363743C843B}" dt="2021-12-07T10:04:26.387" v="385" actId="478"/>
          <ac:picMkLst>
            <pc:docMk/>
            <pc:sldMk cId="1614643305" sldId="568"/>
            <ac:picMk id="5" creationId="{DB26494B-90B7-401F-82BF-95B208AFEF13}"/>
          </ac:picMkLst>
        </pc:picChg>
        <pc:picChg chg="del">
          <ac:chgData name="Anatoliy Kigel" userId="7432c6c4687b0a9c" providerId="LiveId" clId="{1CE81376-A218-4E7C-B4FA-A363743C843B}" dt="2021-12-07T09:42:47.420" v="302" actId="478"/>
          <ac:picMkLst>
            <pc:docMk/>
            <pc:sldMk cId="1614643305" sldId="568"/>
            <ac:picMk id="6" creationId="{00000000-0000-0000-0000-000000000000}"/>
          </ac:picMkLst>
        </pc:picChg>
        <pc:picChg chg="add del mod">
          <ac:chgData name="Anatoliy Kigel" userId="7432c6c4687b0a9c" providerId="LiveId" clId="{1CE81376-A218-4E7C-B4FA-A363743C843B}" dt="2021-12-07T10:04:22.420" v="380" actId="478"/>
          <ac:picMkLst>
            <pc:docMk/>
            <pc:sldMk cId="1614643305" sldId="568"/>
            <ac:picMk id="8" creationId="{8412BFDD-3C9B-4A24-B364-891DBA29D55F}"/>
          </ac:picMkLst>
        </pc:picChg>
        <pc:picChg chg="del">
          <ac:chgData name="Anatoliy Kigel" userId="7432c6c4687b0a9c" providerId="LiveId" clId="{1CE81376-A218-4E7C-B4FA-A363743C843B}" dt="2021-12-07T09:42:45.670" v="300" actId="478"/>
          <ac:picMkLst>
            <pc:docMk/>
            <pc:sldMk cId="1614643305" sldId="568"/>
            <ac:picMk id="11" creationId="{00000000-0000-0000-0000-000000000000}"/>
          </ac:picMkLst>
        </pc:picChg>
        <pc:picChg chg="add del">
          <ac:chgData name="Anatoliy Kigel" userId="7432c6c4687b0a9c" providerId="LiveId" clId="{1CE81376-A218-4E7C-B4FA-A363743C843B}" dt="2021-12-07T10:04:23.397" v="382" actId="22"/>
          <ac:picMkLst>
            <pc:docMk/>
            <pc:sldMk cId="1614643305" sldId="568"/>
            <ac:picMk id="14" creationId="{782502C9-B7B1-4472-87E9-451A5B319107}"/>
          </ac:picMkLst>
        </pc:picChg>
        <pc:picChg chg="add del mod">
          <ac:chgData name="Anatoliy Kigel" userId="7432c6c4687b0a9c" providerId="LiveId" clId="{1CE81376-A218-4E7C-B4FA-A363743C843B}" dt="2021-12-07T10:12:50.164" v="825" actId="478"/>
          <ac:picMkLst>
            <pc:docMk/>
            <pc:sldMk cId="1614643305" sldId="568"/>
            <ac:picMk id="18" creationId="{DF90F8E4-84B3-4CB1-AA04-A79BEED791A4}"/>
          </ac:picMkLst>
        </pc:picChg>
        <pc:picChg chg="add mod">
          <ac:chgData name="Anatoliy Kigel" userId="7432c6c4687b0a9c" providerId="LiveId" clId="{1CE81376-A218-4E7C-B4FA-A363743C843B}" dt="2021-12-07T10:13:07.572" v="834" actId="1038"/>
          <ac:picMkLst>
            <pc:docMk/>
            <pc:sldMk cId="1614643305" sldId="568"/>
            <ac:picMk id="24" creationId="{0B68B66F-3536-4577-B799-120A893F58E0}"/>
          </ac:picMkLst>
        </pc:picChg>
        <pc:picChg chg="add del mod">
          <ac:chgData name="Anatoliy Kigel" userId="7432c6c4687b0a9c" providerId="LiveId" clId="{1CE81376-A218-4E7C-B4FA-A363743C843B}" dt="2021-12-07T09:47:59.478" v="310" actId="478"/>
          <ac:picMkLst>
            <pc:docMk/>
            <pc:sldMk cId="1614643305" sldId="568"/>
            <ac:picMk id="1026" creationId="{F93162A8-57F2-4165-88D2-6AD4EBAA4518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127726153" sldId="571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82695908" sldId="572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98367479" sldId="573"/>
        </pc:sldMkLst>
      </pc:sldChg>
      <pc:sldChg chg="modSp add mod">
        <pc:chgData name="Anatoliy Kigel" userId="7432c6c4687b0a9c" providerId="LiveId" clId="{1CE81376-A218-4E7C-B4FA-A363743C843B}" dt="2021-12-06T10:19:07.861" v="261" actId="20577"/>
        <pc:sldMkLst>
          <pc:docMk/>
          <pc:sldMk cId="1403712871" sldId="575"/>
        </pc:sldMkLst>
        <pc:spChg chg="mod">
          <ac:chgData name="Anatoliy Kigel" userId="7432c6c4687b0a9c" providerId="LiveId" clId="{1CE81376-A218-4E7C-B4FA-A363743C843B}" dt="2021-12-06T10:19:07.861" v="261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1CE81376-A218-4E7C-B4FA-A363743C843B}" dt="2021-12-06T10:27:08.711" v="297" actId="1036"/>
        <pc:sldMkLst>
          <pc:docMk/>
          <pc:sldMk cId="1287214337" sldId="576"/>
        </pc:sldMkLst>
        <pc:spChg chg="mod">
          <ac:chgData name="Anatoliy Kigel" userId="7432c6c4687b0a9c" providerId="LiveId" clId="{1CE81376-A218-4E7C-B4FA-A363743C843B}" dt="2021-12-06T10:27:08.711" v="297" actId="1036"/>
          <ac:spMkLst>
            <pc:docMk/>
            <pc:sldMk cId="1287214337" sldId="576"/>
            <ac:spMk id="3" creationId="{00000000-0000-0000-0000-000000000000}"/>
          </ac:spMkLst>
        </pc:spChg>
      </pc:sldChg>
      <pc:sldChg chg="addSp delSp modSp add mod">
        <pc:chgData name="Anatoliy Kigel" userId="7432c6c4687b0a9c" providerId="LiveId" clId="{1CE81376-A218-4E7C-B4FA-A363743C843B}" dt="2021-12-07T10:34:17.839" v="1255" actId="1035"/>
        <pc:sldMkLst>
          <pc:docMk/>
          <pc:sldMk cId="1396132812" sldId="577"/>
        </pc:sldMkLst>
        <pc:spChg chg="add del mod">
          <ac:chgData name="Anatoliy Kigel" userId="7432c6c4687b0a9c" providerId="LiveId" clId="{1CE81376-A218-4E7C-B4FA-A363743C843B}" dt="2021-12-07T10:31:25.504" v="959" actId="478"/>
          <ac:spMkLst>
            <pc:docMk/>
            <pc:sldMk cId="1396132812" sldId="577"/>
            <ac:spMk id="2" creationId="{1E2F419B-36A5-4C9E-8732-D0AA2AA20963}"/>
          </ac:spMkLst>
        </pc:spChg>
        <pc:spChg chg="mod">
          <ac:chgData name="Anatoliy Kigel" userId="7432c6c4687b0a9c" providerId="LiveId" clId="{1CE81376-A218-4E7C-B4FA-A363743C843B}" dt="2021-12-07T10:30:14.760" v="951" actId="207"/>
          <ac:spMkLst>
            <pc:docMk/>
            <pc:sldMk cId="1396132812" sldId="577"/>
            <ac:spMk id="6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34:16.855" v="1253" actId="1036"/>
          <ac:spMkLst>
            <pc:docMk/>
            <pc:sldMk cId="1396132812" sldId="577"/>
            <ac:spMk id="7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10:30:20.406" v="953" actId="478"/>
          <ac:spMkLst>
            <pc:docMk/>
            <pc:sldMk cId="1396132812" sldId="577"/>
            <ac:spMk id="8" creationId="{3DA163BA-FFAA-448C-B178-D351FCADAC87}"/>
          </ac:spMkLst>
        </pc:spChg>
        <pc:spChg chg="add mod">
          <ac:chgData name="Anatoliy Kigel" userId="7432c6c4687b0a9c" providerId="LiveId" clId="{1CE81376-A218-4E7C-B4FA-A363743C843B}" dt="2021-12-07T10:34:17.839" v="1255" actId="1035"/>
          <ac:spMkLst>
            <pc:docMk/>
            <pc:sldMk cId="1396132812" sldId="577"/>
            <ac:spMk id="11" creationId="{79FD98D0-DD5F-4C44-9487-6AA389DEDD61}"/>
          </ac:spMkLst>
        </pc:spChg>
        <pc:picChg chg="del mod">
          <ac:chgData name="Anatoliy Kigel" userId="7432c6c4687b0a9c" providerId="LiveId" clId="{1CE81376-A218-4E7C-B4FA-A363743C843B}" dt="2021-12-07T10:30:15.966" v="952" actId="478"/>
          <ac:picMkLst>
            <pc:docMk/>
            <pc:sldMk cId="1396132812" sldId="577"/>
            <ac:picMk id="4" creationId="{F12B0AC2-10F5-4B45-B55E-40002CF5B277}"/>
          </ac:picMkLst>
        </pc:picChg>
        <pc:picChg chg="add mod">
          <ac:chgData name="Anatoliy Kigel" userId="7432c6c4687b0a9c" providerId="LiveId" clId="{1CE81376-A218-4E7C-B4FA-A363743C843B}" dt="2021-12-07T10:34:00.641" v="1245" actId="1037"/>
          <ac:picMkLst>
            <pc:docMk/>
            <pc:sldMk cId="1396132812" sldId="577"/>
            <ac:picMk id="5" creationId="{0BA869C2-A5A6-4D92-BC2C-65E40BC4181E}"/>
          </ac:picMkLst>
        </pc:picChg>
        <pc:picChg chg="add mod">
          <ac:chgData name="Anatoliy Kigel" userId="7432c6c4687b0a9c" providerId="LiveId" clId="{1CE81376-A218-4E7C-B4FA-A363743C843B}" dt="2021-12-07T10:33:59.875" v="1243" actId="1038"/>
          <ac:picMkLst>
            <pc:docMk/>
            <pc:sldMk cId="1396132812" sldId="577"/>
            <ac:picMk id="10" creationId="{93F601FA-1CAD-4EDE-9618-CA9CC693100F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83977617" sldId="578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30356127" sldId="579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914571012" sldId="580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29382976" sldId="581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515183523" sldId="582"/>
        </pc:sldMkLst>
      </pc:sldChg>
      <pc:sldChg chg="add del">
        <pc:chgData name="Anatoliy Kigel" userId="7432c6c4687b0a9c" providerId="LiveId" clId="{1CE81376-A218-4E7C-B4FA-A363743C843B}" dt="2021-12-07T10:14:49.422" v="869" actId="47"/>
        <pc:sldMkLst>
          <pc:docMk/>
          <pc:sldMk cId="92949784" sldId="583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759504091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kestoreapi.com/produ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a.vuejs.org/guide/essentials/component-bas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a.vuejs.org/guide/essentials/lifecycle.html#lifecycle-diagra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a.vuejs.org/api/built-in-directives.html#v-cloa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solidFill>
                  <a:srgbClr val="FFC000"/>
                </a:solidFill>
                <a:latin typeface="+mj-lt"/>
              </a:rPr>
              <a:t>Компоненты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во </a:t>
            </a:r>
            <a:r>
              <a:rPr lang="en-US" sz="5400" b="1" dirty="0">
                <a:solidFill>
                  <a:srgbClr val="FFFF00"/>
                </a:solidFill>
                <a:latin typeface="+mj-lt"/>
              </a:rPr>
              <a:t>Vue.js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часть 2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</a:t>
            </a:r>
            <a:endParaRPr lang="uk-UA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65827"/>
            <a:ext cx="1219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accent6"/>
                </a:solidFill>
              </a:rPr>
              <a:t>Vite</a:t>
            </a:r>
            <a:endParaRPr lang="en-US" sz="6600" b="1" dirty="0">
              <a:solidFill>
                <a:schemeClr val="accent6"/>
              </a:solidFill>
            </a:endParaRPr>
          </a:p>
          <a:p>
            <a:pPr algn="ctr"/>
            <a:r>
              <a:rPr lang="ru-RU" sz="6000" b="1" dirty="0">
                <a:solidFill>
                  <a:srgbClr val="0070C0"/>
                </a:solidFill>
              </a:rPr>
              <a:t>Система сборки </a:t>
            </a:r>
            <a:r>
              <a:rPr lang="en-US" sz="6000" b="1" dirty="0">
                <a:solidFill>
                  <a:srgbClr val="00B050"/>
                </a:solidFill>
              </a:rPr>
              <a:t>Vue</a:t>
            </a:r>
            <a:r>
              <a:rPr lang="ru-RU" sz="6000" b="1" dirty="0">
                <a:solidFill>
                  <a:srgbClr val="00B050"/>
                </a:solidFill>
              </a:rPr>
              <a:t>-</a:t>
            </a:r>
            <a:r>
              <a:rPr lang="ru-RU" sz="6000" b="1" dirty="0">
                <a:solidFill>
                  <a:srgbClr val="0070C0"/>
                </a:solidFill>
              </a:rPr>
              <a:t>приложений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41277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338845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/>
              <a:t>#T.</a:t>
            </a:r>
            <a:r>
              <a:rPr lang="en-US" sz="3600" b="1" dirty="0"/>
              <a:t>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7068108" y="963907"/>
            <a:ext cx="45725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разделом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https://fakestoreapi.com/products</a:t>
            </a:r>
            <a:r>
              <a:rPr lang="ru-RU" b="1" dirty="0"/>
              <a:t> </a:t>
            </a:r>
            <a:r>
              <a:rPr lang="ru-RU" dirty="0"/>
              <a:t>для формирования страницы со списком товаров.</a:t>
            </a:r>
            <a:r>
              <a:rPr lang="en-US" dirty="0"/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фильтрации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 каждой карточке товара должен быть </a:t>
            </a:r>
            <a:r>
              <a:rPr lang="ru-RU" b="1" dirty="0"/>
              <a:t>счётчик количества</a:t>
            </a:r>
            <a:r>
              <a:rPr lang="ru-RU" dirty="0"/>
              <a:t>. А в верхней части страницы указание </a:t>
            </a:r>
            <a:r>
              <a:rPr lang="ru-RU" b="1" dirty="0"/>
              <a:t>сколько суммарно единиц товаров </a:t>
            </a:r>
            <a:r>
              <a:rPr lang="ru-RU" dirty="0"/>
              <a:t>(всех) выбрал пользователь. И какая </a:t>
            </a:r>
            <a:r>
              <a:rPr lang="ru-RU" b="1" dirty="0"/>
              <a:t>суммарная стоимость </a:t>
            </a:r>
            <a:r>
              <a:rPr lang="ru-RU" dirty="0"/>
              <a:t>всех выбранных товаров. Всё это должно работать в динамике. </a:t>
            </a:r>
            <a:r>
              <a:rPr lang="en-US" b="1" dirty="0"/>
              <a:t>Vue </a:t>
            </a:r>
            <a:r>
              <a:rPr lang="ru-RU" b="1" dirty="0"/>
              <a:t>и компоненты вам в помощь.</a:t>
            </a:r>
            <a:endParaRPr lang="uk-UA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4D788B-EC02-12DD-6B05-30713299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701599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https://ua.vuejs.org/guide/essentials/component-basics.html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700808"/>
            <a:ext cx="669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 err="1"/>
              <a:t>onMounted</a:t>
            </a:r>
            <a:r>
              <a:rPr lang="en-US" sz="2400" b="1" dirty="0"/>
              <a:t>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F8FFA-C9DC-BE3A-CB45-9D810A73F54A}"/>
              </a:ext>
            </a:extLst>
          </p:cNvPr>
          <p:cNvSpPr txBox="1"/>
          <p:nvPr/>
        </p:nvSpPr>
        <p:spPr>
          <a:xfrm>
            <a:off x="5231904" y="5133365"/>
            <a:ext cx="6162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hlinkClick r:id="rId3"/>
              </a:rPr>
              <a:t>https://ua.vuejs.org/guide/essentials/lifecycle.html#lifecycle-diagram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«Загрузка» приложения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«Загрузка» приложения и директива </a:t>
            </a:r>
            <a:r>
              <a:rPr lang="en-US" sz="4000" b="1" dirty="0">
                <a:solidFill>
                  <a:srgbClr val="00B050"/>
                </a:solidFill>
              </a:rPr>
              <a:t>v-cloak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534" y="5075892"/>
            <a:ext cx="11388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Воспользуйтесь шаблоном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err="1"/>
              <a:t>репозитории</a:t>
            </a:r>
            <a:r>
              <a:rPr lang="ru-RU" b="1" dirty="0"/>
              <a:t> занятия </a:t>
            </a:r>
            <a:r>
              <a:rPr lang="en-US" b="1" dirty="0">
                <a:solidFill>
                  <a:srgbClr val="0070C0"/>
                </a:solidFill>
              </a:rPr>
              <a:t>./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r>
              <a:rPr lang="en-US" b="1" dirty="0">
                <a:solidFill>
                  <a:srgbClr val="0070C0"/>
                </a:solidFill>
              </a:rPr>
              <a:t>/app-load-imitation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A869C2-A5A6-4D92-BC2C-65E40BC4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538914"/>
            <a:ext cx="3591214" cy="317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F601FA-1CAD-4EDE-9618-CA9CC693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1538914"/>
            <a:ext cx="6012545" cy="317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FD98D0-DD5F-4C44-9487-6AA389DEDD61}"/>
              </a:ext>
            </a:extLst>
          </p:cNvPr>
          <p:cNvSpPr txBox="1"/>
          <p:nvPr/>
        </p:nvSpPr>
        <p:spPr>
          <a:xfrm>
            <a:off x="803534" y="5589240"/>
            <a:ext cx="9094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помощи директивы </a:t>
            </a:r>
            <a:r>
              <a:rPr lang="en-US" b="1" dirty="0"/>
              <a:t>v-cloak </a:t>
            </a:r>
            <a:r>
              <a:rPr lang="ru-RU" dirty="0"/>
              <a:t>и небольшого фрагмента стилей есть возможность скрыть разметку приложения, до того момента пока оно не будет смонтировано и готово к работе. Подробнее: </a:t>
            </a:r>
            <a:r>
              <a:rPr lang="en-US" b="1" dirty="0">
                <a:hlinkClick r:id="rId4"/>
              </a:rPr>
              <a:t>https://ua.vuejs.org/api/built-in-directives.html#v-cloak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39613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373</Words>
  <Application>Microsoft Office PowerPoint</Application>
  <PresentationFormat>Широкий екран</PresentationFormat>
  <Paragraphs>33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1328</cp:revision>
  <dcterms:created xsi:type="dcterms:W3CDTF">2014-11-20T09:08:59Z</dcterms:created>
  <dcterms:modified xsi:type="dcterms:W3CDTF">2023-07-14T07:02:56Z</dcterms:modified>
</cp:coreProperties>
</file>