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538" r:id="rId2"/>
    <p:sldId id="581" r:id="rId3"/>
    <p:sldId id="571" r:id="rId4"/>
    <p:sldId id="572" r:id="rId5"/>
    <p:sldId id="573" r:id="rId6"/>
    <p:sldId id="576" r:id="rId7"/>
    <p:sldId id="582" r:id="rId8"/>
    <p:sldId id="58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00C45-D856-4E86-90A8-DEC8DFE98EF0}" v="5" dt="2023-07-19T18:13:33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3AC448AC-1DD8-4628-BA64-C17F5BD66E60}"/>
    <pc:docChg chg="modSld">
      <pc:chgData name="Anatoliy Kigel" userId="7432c6c4687b0a9c" providerId="LiveId" clId="{3AC448AC-1DD8-4628-BA64-C17F5BD66E60}" dt="2022-04-29T08:17:20.361" v="12" actId="20577"/>
      <pc:docMkLst>
        <pc:docMk/>
      </pc:docMkLst>
      <pc:sldChg chg="modSp mod">
        <pc:chgData name="Anatoliy Kigel" userId="7432c6c4687b0a9c" providerId="LiveId" clId="{3AC448AC-1DD8-4628-BA64-C17F5BD66E60}" dt="2022-04-29T08:17:12.200" v="10" actId="20577"/>
        <pc:sldMkLst>
          <pc:docMk/>
          <pc:sldMk cId="1520347078" sldId="568"/>
        </pc:sldMkLst>
        <pc:spChg chg="mod">
          <ac:chgData name="Anatoliy Kigel" userId="7432c6c4687b0a9c" providerId="LiveId" clId="{3AC448AC-1DD8-4628-BA64-C17F5BD66E60}" dt="2022-04-29T08:17:12.200" v="10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3AC448AC-1DD8-4628-BA64-C17F5BD66E60}" dt="2022-04-26T16:49:36.746" v="6" actId="1076"/>
          <ac:spMkLst>
            <pc:docMk/>
            <pc:sldMk cId="1520347078" sldId="568"/>
            <ac:spMk id="19" creationId="{626CDE1B-54B4-421D-829E-3C5A3C228934}"/>
          </ac:spMkLst>
        </pc:spChg>
      </pc:sldChg>
      <pc:sldChg chg="modSp mod">
        <pc:chgData name="Anatoliy Kigel" userId="7432c6c4687b0a9c" providerId="LiveId" clId="{3AC448AC-1DD8-4628-BA64-C17F5BD66E60}" dt="2022-04-29T08:17:07.513" v="9" actId="20577"/>
        <pc:sldMkLst>
          <pc:docMk/>
          <pc:sldMk cId="1759504091" sldId="584"/>
        </pc:sldMkLst>
        <pc:spChg chg="mod">
          <ac:chgData name="Anatoliy Kigel" userId="7432c6c4687b0a9c" providerId="LiveId" clId="{3AC448AC-1DD8-4628-BA64-C17F5BD66E60}" dt="2022-04-29T08:17:07.513" v="9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modSp mod">
        <pc:chgData name="Anatoliy Kigel" userId="7432c6c4687b0a9c" providerId="LiveId" clId="{3AC448AC-1DD8-4628-BA64-C17F5BD66E60}" dt="2022-04-29T08:17:16.538" v="11" actId="20577"/>
        <pc:sldMkLst>
          <pc:docMk/>
          <pc:sldMk cId="113646958" sldId="589"/>
        </pc:sldMkLst>
        <pc:spChg chg="mod">
          <ac:chgData name="Anatoliy Kigel" userId="7432c6c4687b0a9c" providerId="LiveId" clId="{3AC448AC-1DD8-4628-BA64-C17F5BD66E60}" dt="2022-04-29T08:17:16.538" v="11" actId="20577"/>
          <ac:spMkLst>
            <pc:docMk/>
            <pc:sldMk cId="113646958" sldId="589"/>
            <ac:spMk id="3" creationId="{00000000-0000-0000-0000-000000000000}"/>
          </ac:spMkLst>
        </pc:spChg>
        <pc:spChg chg="mod">
          <ac:chgData name="Anatoliy Kigel" userId="7432c6c4687b0a9c" providerId="LiveId" clId="{3AC448AC-1DD8-4628-BA64-C17F5BD66E60}" dt="2022-04-26T16:49:24.646" v="4" actId="6549"/>
          <ac:spMkLst>
            <pc:docMk/>
            <pc:sldMk cId="113646958" sldId="589"/>
            <ac:spMk id="7" creationId="{BC38871E-2E2B-46FF-8451-D809E6386500}"/>
          </ac:spMkLst>
        </pc:spChg>
      </pc:sldChg>
      <pc:sldChg chg="modSp mod">
        <pc:chgData name="Anatoliy Kigel" userId="7432c6c4687b0a9c" providerId="LiveId" clId="{3AC448AC-1DD8-4628-BA64-C17F5BD66E60}" dt="2022-04-29T08:17:20.361" v="12" actId="20577"/>
        <pc:sldMkLst>
          <pc:docMk/>
          <pc:sldMk cId="965361104" sldId="590"/>
        </pc:sldMkLst>
        <pc:spChg chg="mod">
          <ac:chgData name="Anatoliy Kigel" userId="7432c6c4687b0a9c" providerId="LiveId" clId="{3AC448AC-1DD8-4628-BA64-C17F5BD66E60}" dt="2022-04-29T08:17:20.361" v="12" actId="20577"/>
          <ac:spMkLst>
            <pc:docMk/>
            <pc:sldMk cId="965361104" sldId="590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  <pc:docChgLst>
    <pc:chgData name="Anatoliy Kigel" userId="7432c6c4687b0a9c" providerId="LiveId" clId="{46A00C45-D856-4E86-90A8-DEC8DFE98EF0}"/>
    <pc:docChg chg="undo custSel addSld delSld modSld">
      <pc:chgData name="Anatoliy Kigel" userId="7432c6c4687b0a9c" providerId="LiveId" clId="{46A00C45-D856-4E86-90A8-DEC8DFE98EF0}" dt="2023-07-19T18:17:13.836" v="220" actId="1035"/>
      <pc:docMkLst>
        <pc:docMk/>
      </pc:docMkLst>
      <pc:sldChg chg="modSp mod">
        <pc:chgData name="Anatoliy Kigel" userId="7432c6c4687b0a9c" providerId="LiveId" clId="{46A00C45-D856-4E86-90A8-DEC8DFE98EF0}" dt="2023-07-19T18:11:27.853" v="7" actId="20577"/>
        <pc:sldMkLst>
          <pc:docMk/>
          <pc:sldMk cId="4163464069" sldId="538"/>
        </pc:sldMkLst>
        <pc:spChg chg="mod">
          <ac:chgData name="Anatoliy Kigel" userId="7432c6c4687b0a9c" providerId="LiveId" clId="{46A00C45-D856-4E86-90A8-DEC8DFE98EF0}" dt="2023-07-19T18:11:27.853" v="7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46A00C45-D856-4E86-90A8-DEC8DFE98EF0}" dt="2023-07-19T18:11:49.272" v="14" actId="47"/>
        <pc:sldMkLst>
          <pc:docMk/>
          <pc:sldMk cId="947438394" sldId="543"/>
        </pc:sldMkLst>
      </pc:sldChg>
      <pc:sldChg chg="del">
        <pc:chgData name="Anatoliy Kigel" userId="7432c6c4687b0a9c" providerId="LiveId" clId="{46A00C45-D856-4E86-90A8-DEC8DFE98EF0}" dt="2023-07-19T18:13:34.466" v="80" actId="47"/>
        <pc:sldMkLst>
          <pc:docMk/>
          <pc:sldMk cId="2422372216" sldId="559"/>
        </pc:sldMkLst>
      </pc:sldChg>
      <pc:sldChg chg="del">
        <pc:chgData name="Anatoliy Kigel" userId="7432c6c4687b0a9c" providerId="LiveId" clId="{46A00C45-D856-4E86-90A8-DEC8DFE98EF0}" dt="2023-07-19T18:13:22.014" v="77" actId="47"/>
        <pc:sldMkLst>
          <pc:docMk/>
          <pc:sldMk cId="683977617" sldId="561"/>
        </pc:sldMkLst>
      </pc:sldChg>
      <pc:sldChg chg="delSp del mod">
        <pc:chgData name="Anatoliy Kigel" userId="7432c6c4687b0a9c" providerId="LiveId" clId="{46A00C45-D856-4E86-90A8-DEC8DFE98EF0}" dt="2023-07-19T18:11:49.272" v="14" actId="47"/>
        <pc:sldMkLst>
          <pc:docMk/>
          <pc:sldMk cId="690343973" sldId="564"/>
        </pc:sldMkLst>
        <pc:spChg chg="del">
          <ac:chgData name="Anatoliy Kigel" userId="7432c6c4687b0a9c" providerId="LiveId" clId="{46A00C45-D856-4E86-90A8-DEC8DFE98EF0}" dt="2023-07-19T18:11:46.070" v="13" actId="478"/>
          <ac:spMkLst>
            <pc:docMk/>
            <pc:sldMk cId="690343973" sldId="564"/>
            <ac:spMk id="3" creationId="{00000000-0000-0000-0000-000000000000}"/>
          </ac:spMkLst>
        </pc:spChg>
      </pc:sldChg>
      <pc:sldChg chg="del">
        <pc:chgData name="Anatoliy Kigel" userId="7432c6c4687b0a9c" providerId="LiveId" clId="{46A00C45-D856-4E86-90A8-DEC8DFE98EF0}" dt="2023-07-19T18:11:49.272" v="14" actId="47"/>
        <pc:sldMkLst>
          <pc:docMk/>
          <pc:sldMk cId="2466087012" sldId="565"/>
        </pc:sldMkLst>
      </pc:sldChg>
      <pc:sldChg chg="del">
        <pc:chgData name="Anatoliy Kigel" userId="7432c6c4687b0a9c" providerId="LiveId" clId="{46A00C45-D856-4E86-90A8-DEC8DFE98EF0}" dt="2023-07-19T18:11:49.272" v="14" actId="47"/>
        <pc:sldMkLst>
          <pc:docMk/>
          <pc:sldMk cId="1819722298" sldId="566"/>
        </pc:sldMkLst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1520347078" sldId="568"/>
        </pc:sldMkLst>
      </pc:sldChg>
      <pc:sldChg chg="modSp mod">
        <pc:chgData name="Anatoliy Kigel" userId="7432c6c4687b0a9c" providerId="LiveId" clId="{46A00C45-D856-4E86-90A8-DEC8DFE98EF0}" dt="2023-07-19T18:11:51.720" v="15" actId="20577"/>
        <pc:sldMkLst>
          <pc:docMk/>
          <pc:sldMk cId="4081544732" sldId="571"/>
        </pc:sldMkLst>
        <pc:spChg chg="mod">
          <ac:chgData name="Anatoliy Kigel" userId="7432c6c4687b0a9c" providerId="LiveId" clId="{46A00C45-D856-4E86-90A8-DEC8DFE98EF0}" dt="2023-07-19T18:11:51.720" v="15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46A00C45-D856-4E86-90A8-DEC8DFE98EF0}" dt="2023-07-19T18:16:07.297" v="215" actId="1035"/>
        <pc:sldMkLst>
          <pc:docMk/>
          <pc:sldMk cId="742074230" sldId="572"/>
        </pc:sldMkLst>
        <pc:spChg chg="mod">
          <ac:chgData name="Anatoliy Kigel" userId="7432c6c4687b0a9c" providerId="LiveId" clId="{46A00C45-D856-4E86-90A8-DEC8DFE98EF0}" dt="2023-07-19T18:13:17.081" v="76" actId="20577"/>
          <ac:spMkLst>
            <pc:docMk/>
            <pc:sldMk cId="742074230" sldId="572"/>
            <ac:spMk id="3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3:02.635" v="63" actId="6549"/>
          <ac:spMkLst>
            <pc:docMk/>
            <pc:sldMk cId="742074230" sldId="572"/>
            <ac:spMk id="6" creationId="{00000000-0000-0000-0000-000000000000}"/>
          </ac:spMkLst>
        </pc:spChg>
        <pc:spChg chg="del mod">
          <ac:chgData name="Anatoliy Kigel" userId="7432c6c4687b0a9c" providerId="LiveId" clId="{46A00C45-D856-4E86-90A8-DEC8DFE98EF0}" dt="2023-07-19T18:13:13.064" v="72" actId="478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3:10.464" v="69" actId="1076"/>
          <ac:spMkLst>
            <pc:docMk/>
            <pc:sldMk cId="742074230" sldId="572"/>
            <ac:spMk id="10" creationId="{00000000-0000-0000-0000-000000000000}"/>
          </ac:spMkLst>
        </pc:spChg>
        <pc:picChg chg="add del mod modCrop">
          <ac:chgData name="Anatoliy Kigel" userId="7432c6c4687b0a9c" providerId="LiveId" clId="{46A00C45-D856-4E86-90A8-DEC8DFE98EF0}" dt="2023-07-19T18:16:00.768" v="208" actId="478"/>
          <ac:picMkLst>
            <pc:docMk/>
            <pc:sldMk cId="742074230" sldId="572"/>
            <ac:picMk id="4" creationId="{ED54CA7F-4EB7-8AF0-BFB6-5747437E190D}"/>
          </ac:picMkLst>
        </pc:picChg>
        <pc:picChg chg="add mod">
          <ac:chgData name="Anatoliy Kigel" userId="7432c6c4687b0a9c" providerId="LiveId" clId="{46A00C45-D856-4E86-90A8-DEC8DFE98EF0}" dt="2023-07-19T18:16:07.297" v="215" actId="1035"/>
          <ac:picMkLst>
            <pc:docMk/>
            <pc:sldMk cId="742074230" sldId="572"/>
            <ac:picMk id="8" creationId="{D4B71568-4597-5CB5-3276-07FF3C470F7F}"/>
          </ac:picMkLst>
        </pc:picChg>
      </pc:sldChg>
      <pc:sldChg chg="modSp mod">
        <pc:chgData name="Anatoliy Kigel" userId="7432c6c4687b0a9c" providerId="LiveId" clId="{46A00C45-D856-4E86-90A8-DEC8DFE98EF0}" dt="2023-07-19T18:12:39.056" v="60" actId="20577"/>
        <pc:sldMkLst>
          <pc:docMk/>
          <pc:sldMk cId="3171097813" sldId="573"/>
        </pc:sldMkLst>
        <pc:spChg chg="mod">
          <ac:chgData name="Anatoliy Kigel" userId="7432c6c4687b0a9c" providerId="LiveId" clId="{46A00C45-D856-4E86-90A8-DEC8DFE98EF0}" dt="2023-07-19T18:12:39.056" v="60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6A00C45-D856-4E86-90A8-DEC8DFE98EF0}" dt="2023-07-19T18:15:26.409" v="202" actId="1035"/>
        <pc:sldMkLst>
          <pc:docMk/>
          <pc:sldMk cId="1504086702" sldId="576"/>
        </pc:sldMkLst>
        <pc:spChg chg="mod">
          <ac:chgData name="Anatoliy Kigel" userId="7432c6c4687b0a9c" providerId="LiveId" clId="{46A00C45-D856-4E86-90A8-DEC8DFE98EF0}" dt="2023-07-19T18:15:14.790" v="189" actId="1036"/>
          <ac:spMkLst>
            <pc:docMk/>
            <pc:sldMk cId="1504086702" sldId="576"/>
            <ac:spMk id="5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5:26.409" v="202" actId="1035"/>
          <ac:spMkLst>
            <pc:docMk/>
            <pc:sldMk cId="1504086702" sldId="576"/>
            <ac:spMk id="12" creationId="{00000000-0000-0000-0000-000000000000}"/>
          </ac:spMkLst>
        </pc:spChg>
      </pc:sldChg>
      <pc:sldChg chg="add del">
        <pc:chgData name="Anatoliy Kigel" userId="7432c6c4687b0a9c" providerId="LiveId" clId="{46A00C45-D856-4E86-90A8-DEC8DFE98EF0}" dt="2023-07-19T18:11:36.693" v="10"/>
        <pc:sldMkLst>
          <pc:docMk/>
          <pc:sldMk cId="3248891666" sldId="581"/>
        </pc:sldMkLst>
      </pc:sldChg>
      <pc:sldChg chg="del">
        <pc:chgData name="Anatoliy Kigel" userId="7432c6c4687b0a9c" providerId="LiveId" clId="{46A00C45-D856-4E86-90A8-DEC8DFE98EF0}" dt="2023-07-19T18:13:22.014" v="77" actId="47"/>
        <pc:sldMkLst>
          <pc:docMk/>
          <pc:sldMk cId="1594165977" sldId="582"/>
        </pc:sldMkLst>
      </pc:sldChg>
      <pc:sldChg chg="add">
        <pc:chgData name="Anatoliy Kigel" userId="7432c6c4687b0a9c" providerId="LiveId" clId="{46A00C45-D856-4E86-90A8-DEC8DFE98EF0}" dt="2023-07-19T18:13:33.560" v="79"/>
        <pc:sldMkLst>
          <pc:docMk/>
          <pc:sldMk cId="1685464006" sldId="582"/>
        </pc:sldMkLst>
      </pc:sldChg>
      <pc:sldChg chg="del">
        <pc:chgData name="Anatoliy Kigel" userId="7432c6c4687b0a9c" providerId="LiveId" clId="{46A00C45-D856-4E86-90A8-DEC8DFE98EF0}" dt="2023-07-19T18:13:22.014" v="77" actId="47"/>
        <pc:sldMkLst>
          <pc:docMk/>
          <pc:sldMk cId="2393998292" sldId="583"/>
        </pc:sldMkLst>
      </pc:sldChg>
      <pc:sldChg chg="modSp add mod">
        <pc:chgData name="Anatoliy Kigel" userId="7432c6c4687b0a9c" providerId="LiveId" clId="{46A00C45-D856-4E86-90A8-DEC8DFE98EF0}" dt="2023-07-19T18:17:13.836" v="220" actId="1035"/>
        <pc:sldMkLst>
          <pc:docMk/>
          <pc:sldMk cId="3388457384" sldId="583"/>
        </pc:sldMkLst>
        <pc:spChg chg="mod">
          <ac:chgData name="Anatoliy Kigel" userId="7432c6c4687b0a9c" providerId="LiveId" clId="{46A00C45-D856-4E86-90A8-DEC8DFE98EF0}" dt="2023-07-19T18:14:50.688" v="141" actId="1036"/>
          <ac:spMkLst>
            <pc:docMk/>
            <pc:sldMk cId="3388457384" sldId="583"/>
            <ac:spMk id="3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7:13.836" v="220" actId="1035"/>
          <ac:spMkLst>
            <pc:docMk/>
            <pc:sldMk cId="3388457384" sldId="583"/>
            <ac:spMk id="5" creationId="{00000000-0000-0000-0000-000000000000}"/>
          </ac:spMkLst>
        </pc:spChg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1759504091" sldId="584"/>
        </pc:sldMkLst>
      </pc:sldChg>
      <pc:sldChg chg="del">
        <pc:chgData name="Anatoliy Kigel" userId="7432c6c4687b0a9c" providerId="LiveId" clId="{46A00C45-D856-4E86-90A8-DEC8DFE98EF0}" dt="2023-07-19T18:11:37.828" v="11" actId="47"/>
        <pc:sldMkLst>
          <pc:docMk/>
          <pc:sldMk cId="127726153" sldId="587"/>
        </pc:sldMkLst>
      </pc:sldChg>
      <pc:sldChg chg="del">
        <pc:chgData name="Anatoliy Kigel" userId="7432c6c4687b0a9c" providerId="LiveId" clId="{46A00C45-D856-4E86-90A8-DEC8DFE98EF0}" dt="2023-07-19T18:11:38.666" v="12" actId="47"/>
        <pc:sldMkLst>
          <pc:docMk/>
          <pc:sldMk cId="2682695908" sldId="588"/>
        </pc:sldMkLst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113646958" sldId="589"/>
        </pc:sldMkLst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965361104" sldId="5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Vite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/>
              <a:t>. Система сборки </a:t>
            </a:r>
            <a:r>
              <a:rPr lang="en-US" sz="6600" b="1" dirty="0">
                <a:solidFill>
                  <a:srgbClr val="FFFF00"/>
                </a:solidFill>
              </a:rPr>
              <a:t>Vue CLI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Система сборки </a:t>
            </a:r>
            <a:r>
              <a:rPr lang="en-US" sz="4000" b="1" dirty="0"/>
              <a:t>Vue-</a:t>
            </a:r>
            <a:r>
              <a:rPr lang="ru-RU" sz="4000" b="1" dirty="0"/>
              <a:t>приложений </a:t>
            </a:r>
            <a:r>
              <a:rPr lang="en-US" sz="4000" b="1" dirty="0" err="1">
                <a:solidFill>
                  <a:srgbClr val="00B050"/>
                </a:solidFill>
              </a:rPr>
              <a:t>Vite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https://vitejs.dev/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7448" y="463452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Vite</a:t>
            </a:r>
            <a:r>
              <a:rPr lang="en-US" sz="2400" b="1" dirty="0"/>
              <a:t> </a:t>
            </a:r>
            <a:r>
              <a:rPr lang="ru-RU" sz="2400" dirty="0"/>
              <a:t>утилита позволяющая выполнять сборку </a:t>
            </a:r>
            <a:r>
              <a:rPr lang="en-US" sz="2400" b="1" dirty="0"/>
              <a:t>Vue-</a:t>
            </a:r>
            <a:r>
              <a:rPr lang="ru-RU" sz="2400" b="1" dirty="0"/>
              <a:t>приложения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71568-4597-5CB5-3276-07FF3C47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196752"/>
            <a:ext cx="9768408" cy="32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7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ru-RU" sz="6600" b="1" dirty="0"/>
              <a:t>. </a:t>
            </a:r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endParaRPr lang="en-US" sz="6600" b="1" dirty="0"/>
          </a:p>
          <a:p>
            <a:pPr algn="ctr"/>
            <a:r>
              <a:rPr lang="ru-RU" sz="6600" b="1" dirty="0"/>
              <a:t>компоненты</a:t>
            </a:r>
            <a:r>
              <a:rPr lang="en-US" sz="6600" b="1" dirty="0"/>
              <a:t> </a:t>
            </a:r>
          </a:p>
          <a:p>
            <a:pPr algn="ctr"/>
            <a:r>
              <a:rPr lang="en-US" sz="6600" b="1" dirty="0"/>
              <a:t>(</a:t>
            </a:r>
            <a:r>
              <a:rPr lang="en-US" sz="6600" b="1" dirty="0">
                <a:solidFill>
                  <a:srgbClr val="FFC000"/>
                </a:solidFill>
              </a:rPr>
              <a:t>S</a:t>
            </a:r>
            <a:r>
              <a:rPr lang="en-US" sz="6600" b="1" dirty="0">
                <a:solidFill>
                  <a:srgbClr val="92D050"/>
                </a:solidFill>
              </a:rPr>
              <a:t>ingle</a:t>
            </a:r>
            <a:r>
              <a:rPr lang="en-US" sz="6600" b="1" dirty="0"/>
              <a:t> </a:t>
            </a:r>
            <a:r>
              <a:rPr lang="en-US" sz="6600" b="1" dirty="0">
                <a:solidFill>
                  <a:srgbClr val="FFC000"/>
                </a:solidFill>
              </a:rPr>
              <a:t>F</a:t>
            </a:r>
            <a:r>
              <a:rPr lang="en-US" sz="6600" b="1" dirty="0">
                <a:solidFill>
                  <a:srgbClr val="92D050"/>
                </a:solidFill>
              </a:rPr>
              <a:t>ile</a:t>
            </a:r>
            <a:r>
              <a:rPr lang="en-US" sz="6600" b="1" dirty="0"/>
              <a:t> </a:t>
            </a:r>
            <a:r>
              <a:rPr lang="en-US" sz="6600" b="1" dirty="0">
                <a:solidFill>
                  <a:srgbClr val="FFC000"/>
                </a:solidFill>
              </a:rPr>
              <a:t>C</a:t>
            </a:r>
            <a:r>
              <a:rPr lang="en-US" sz="6600" b="1" dirty="0">
                <a:solidFill>
                  <a:srgbClr val="92D050"/>
                </a:solidFill>
              </a:rPr>
              <a:t>omponent</a:t>
            </a:r>
            <a:r>
              <a:rPr lang="en-US" sz="6600" b="1" dirty="0"/>
              <a:t>)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  <a:p>
            <a:r>
              <a:rPr lang="ru-RU" sz="3200" b="1" dirty="0"/>
              <a:t>(</a:t>
            </a:r>
            <a:r>
              <a:rPr lang="en-US" sz="3200" b="1" dirty="0"/>
              <a:t>Single File Component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91944" y="2091620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Такой компонент размещается в одном файле с расширением </a:t>
            </a:r>
            <a:r>
              <a:rPr lang="en-US" sz="2000" b="1" dirty="0"/>
              <a:t>.</a:t>
            </a:r>
            <a:r>
              <a:rPr lang="en-US" sz="2000" b="1" dirty="0" err="1"/>
              <a:t>vue</a:t>
            </a:r>
            <a:r>
              <a:rPr lang="en-US" sz="2000" dirty="0"/>
              <a:t>. </a:t>
            </a:r>
            <a:r>
              <a:rPr lang="uk-UA" sz="2000" dirty="0"/>
              <a:t>В </a:t>
            </a:r>
            <a:r>
              <a:rPr lang="ru-RU" sz="2000" dirty="0"/>
              <a:t>этом файле размещены и разметка компонента и его стили и, разумеется, логика его работы (конфигурационный объект).</a:t>
            </a:r>
          </a:p>
          <a:p>
            <a:endParaRPr lang="ru-RU" sz="2000" dirty="0"/>
          </a:p>
          <a:p>
            <a:r>
              <a:rPr lang="ru-RU" sz="2000" dirty="0"/>
              <a:t>Конфигурационный объект экспортируется из файла (синтаксис </a:t>
            </a:r>
            <a:r>
              <a:rPr lang="en-US" sz="2000" dirty="0"/>
              <a:t>ECMAScript</a:t>
            </a:r>
            <a:r>
              <a:rPr lang="uk-UA" sz="2000" dirty="0"/>
              <a:t>-</a:t>
            </a:r>
            <a:r>
              <a:rPr lang="ru-RU" sz="2000" dirty="0"/>
              <a:t>модулей). В целевом файле (например файле старшего компонента или приложения) такой </a:t>
            </a:r>
            <a:r>
              <a:rPr lang="ru-RU" sz="2000" dirty="0" err="1"/>
              <a:t>однофайловый</a:t>
            </a:r>
            <a:r>
              <a:rPr lang="ru-RU" sz="2000" dirty="0"/>
              <a:t> компонент необходимо импортировать.</a:t>
            </a:r>
          </a:p>
        </p:txBody>
      </p:sp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4F3C994-8409-476F-928A-530C7234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3" b="4673"/>
          <a:stretch/>
        </p:blipFill>
        <p:spPr>
          <a:xfrm>
            <a:off x="1" y="-12131"/>
            <a:ext cx="4727848" cy="687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89401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Продолжаем разбирать </a:t>
            </a:r>
            <a:r>
              <a:rPr lang="en-US" sz="6000" b="1" dirty="0" err="1">
                <a:solidFill>
                  <a:srgbClr val="00B050"/>
                </a:solidFill>
              </a:rPr>
              <a:t>Vite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3388457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</TotalTime>
  <Words>151</Words>
  <Application>Microsoft Office PowerPoint</Application>
  <PresentationFormat>Широкий екран</PresentationFormat>
  <Paragraphs>23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2023-07-19T18:17:14Z</dcterms:modified>
</cp:coreProperties>
</file>