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538" r:id="rId2"/>
    <p:sldId id="587" r:id="rId3"/>
    <p:sldId id="588" r:id="rId4"/>
    <p:sldId id="591" r:id="rId5"/>
    <p:sldId id="592" r:id="rId6"/>
    <p:sldId id="593" r:id="rId7"/>
    <p:sldId id="594" r:id="rId8"/>
    <p:sldId id="543" r:id="rId9"/>
    <p:sldId id="537" r:id="rId10"/>
    <p:sldId id="536" r:id="rId11"/>
    <p:sldId id="595" r:id="rId12"/>
    <p:sldId id="625" r:id="rId13"/>
    <p:sldId id="539" r:id="rId14"/>
    <p:sldId id="628" r:id="rId15"/>
    <p:sldId id="564" r:id="rId16"/>
    <p:sldId id="633" r:id="rId17"/>
    <p:sldId id="632" r:id="rId18"/>
    <p:sldId id="565" r:id="rId19"/>
    <p:sldId id="629" r:id="rId20"/>
    <p:sldId id="582" r:id="rId21"/>
    <p:sldId id="559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82A95-4C7B-4020-A6E7-C0029FD587A0}" v="11" dt="2023-07-26T17:06:59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AC27F12-B1AC-4322-87F4-68738B1C22B3}"/>
    <pc:docChg chg="delSld">
      <pc:chgData name="Anatoliy Kigel" userId="7432c6c4687b0a9c" providerId="LiveId" clId="{6AC27F12-B1AC-4322-87F4-68738B1C22B3}" dt="2022-08-06T11:42:00.841" v="0" actId="47"/>
      <pc:docMkLst>
        <pc:docMk/>
      </pc:docMkLst>
      <pc:sldChg chg="del">
        <pc:chgData name="Anatoliy Kigel" userId="7432c6c4687b0a9c" providerId="LiveId" clId="{6AC27F12-B1AC-4322-87F4-68738B1C22B3}" dt="2022-08-06T11:42:00.841" v="0" actId="47"/>
        <pc:sldMkLst>
          <pc:docMk/>
          <pc:sldMk cId="2635159579" sldId="558"/>
        </pc:sldMkLst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54CE7E7B-8F09-49D3-BA54-5D2A653FD259}"/>
    <pc:docChg chg="modSld">
      <pc:chgData name="Anatoliy Kigel" userId="7432c6c4687b0a9c" providerId="LiveId" clId="{54CE7E7B-8F09-49D3-BA54-5D2A653FD259}" dt="2022-05-02T09:41:00.628" v="0" actId="20577"/>
      <pc:docMkLst>
        <pc:docMk/>
      </pc:docMkLst>
      <pc:sldChg chg="modSp mod">
        <pc:chgData name="Anatoliy Kigel" userId="7432c6c4687b0a9c" providerId="LiveId" clId="{54CE7E7B-8F09-49D3-BA54-5D2A653FD259}" dt="2022-05-02T09:41:00.628" v="0" actId="20577"/>
        <pc:sldMkLst>
          <pc:docMk/>
          <pc:sldMk cId="1991515918" sldId="631"/>
        </pc:sldMkLst>
        <pc:spChg chg="mod">
          <ac:chgData name="Anatoliy Kigel" userId="7432c6c4687b0a9c" providerId="LiveId" clId="{54CE7E7B-8F09-49D3-BA54-5D2A653FD259}" dt="2022-05-02T09:41:00.628" v="0" actId="20577"/>
          <ac:spMkLst>
            <pc:docMk/>
            <pc:sldMk cId="1991515918" sldId="631"/>
            <ac:spMk id="8" creationId="{4DC89016-41C8-4C18-B8A7-211AC6E6A25D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8999961-CF0A-4CE5-8D7D-D23F02A9A977}"/>
    <pc:docChg chg="undo custSel addSld delSld modSld sldOrd">
      <pc:chgData name="Anatoliy Kigel" userId="7432c6c4687b0a9c" providerId="LiveId" clId="{68999961-CF0A-4CE5-8D7D-D23F02A9A977}" dt="2021-12-22T11:18:58.873" v="1748" actId="20577"/>
      <pc:docMkLst>
        <pc:docMk/>
      </pc:docMkLst>
      <pc:sldChg chg="add">
        <pc:chgData name="Anatoliy Kigel" userId="7432c6c4687b0a9c" providerId="LiveId" clId="{68999961-CF0A-4CE5-8D7D-D23F02A9A977}" dt="2021-12-21T07:42:05.662" v="45"/>
        <pc:sldMkLst>
          <pc:docMk/>
          <pc:sldMk cId="3183192055" sldId="303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1978458" sldId="304"/>
        </pc:sldMkLst>
      </pc:sldChg>
      <pc:sldChg chg="modSp add mod">
        <pc:chgData name="Anatoliy Kigel" userId="7432c6c4687b0a9c" providerId="LiveId" clId="{68999961-CF0A-4CE5-8D7D-D23F02A9A977}" dt="2021-12-21T08:33:19.093" v="1485" actId="20577"/>
        <pc:sldMkLst>
          <pc:docMk/>
          <pc:sldMk cId="1005116495" sldId="501"/>
        </pc:sldMkLst>
        <pc:spChg chg="mod">
          <ac:chgData name="Anatoliy Kigel" userId="7432c6c4687b0a9c" providerId="LiveId" clId="{68999961-CF0A-4CE5-8D7D-D23F02A9A977}" dt="2021-12-21T08:33:19.093" v="1485" actId="20577"/>
          <ac:spMkLst>
            <pc:docMk/>
            <pc:sldMk cId="1005116495" sldId="5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48.492" v="1293" actId="113"/>
        <pc:sldMkLst>
          <pc:docMk/>
          <pc:sldMk cId="0" sldId="536"/>
        </pc:sldMkLst>
        <pc:spChg chg="add mod">
          <ac:chgData name="Anatoliy Kigel" userId="7432c6c4687b0a9c" providerId="LiveId" clId="{68999961-CF0A-4CE5-8D7D-D23F02A9A977}" dt="2021-12-21T08:18:26.591" v="986" actId="1036"/>
          <ac:spMkLst>
            <pc:docMk/>
            <pc:sldMk cId="0" sldId="536"/>
            <ac:spMk id="6" creationId="{268076CF-78BB-4841-BDCD-1934C94A2F1A}"/>
          </ac:spMkLst>
        </pc:spChg>
        <pc:spChg chg="mod">
          <ac:chgData name="Anatoliy Kigel" userId="7432c6c4687b0a9c" providerId="LiveId" clId="{68999961-CF0A-4CE5-8D7D-D23F02A9A977}" dt="2021-12-21T08:09:37.310" v="738" actId="1076"/>
          <ac:spMkLst>
            <pc:docMk/>
            <pc:sldMk cId="0" sldId="536"/>
            <ac:spMk id="11" creationId="{00000000-0000-0000-0000-000000000000}"/>
          </ac:spMkLst>
        </pc:spChg>
        <pc:spChg chg="del mod">
          <ac:chgData name="Anatoliy Kigel" userId="7432c6c4687b0a9c" providerId="LiveId" clId="{68999961-CF0A-4CE5-8D7D-D23F02A9A977}" dt="2021-12-21T08:18:25.089" v="984" actId="478"/>
          <ac:spMkLst>
            <pc:docMk/>
            <pc:sldMk cId="0" sldId="536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8.492" v="1293" actId="113"/>
          <ac:spMkLst>
            <pc:docMk/>
            <pc:sldMk cId="0" sldId="536"/>
            <ac:spMk id="16" creationId="{00000000-0000-0000-0000-000000000000}"/>
          </ac:spMkLst>
        </pc:spChg>
        <pc:graphicFrameChg chg="mod modGraphic">
          <ac:chgData name="Anatoliy Kigel" userId="7432c6c4687b0a9c" providerId="LiveId" clId="{68999961-CF0A-4CE5-8D7D-D23F02A9A977}" dt="2021-12-21T08:14:26.202" v="865" actId="1035"/>
          <ac:graphicFrameMkLst>
            <pc:docMk/>
            <pc:sldMk cId="0" sldId="536"/>
            <ac:graphicFrameMk id="15" creationId="{00000000-0000-0000-0000-000000000000}"/>
          </ac:graphicFrameMkLst>
        </pc:graphicFrameChg>
      </pc:sldChg>
      <pc:sldChg chg="modSp add mod">
        <pc:chgData name="Anatoliy Kigel" userId="7432c6c4687b0a9c" providerId="LiveId" clId="{68999961-CF0A-4CE5-8D7D-D23F02A9A977}" dt="2021-12-21T08:18:58.901" v="991" actId="1038"/>
        <pc:sldMkLst>
          <pc:docMk/>
          <pc:sldMk cId="0" sldId="537"/>
        </pc:sldMkLst>
        <pc:spChg chg="mod">
          <ac:chgData name="Anatoliy Kigel" userId="7432c6c4687b0a9c" providerId="LiveId" clId="{68999961-CF0A-4CE5-8D7D-D23F02A9A977}" dt="2021-12-21T08:18:58.901" v="991" actId="1038"/>
          <ac:spMkLst>
            <pc:docMk/>
            <pc:sldMk cId="0" sldId="537"/>
            <ac:spMk id="15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1:49.043" v="797" actId="6549"/>
          <ac:spMkLst>
            <pc:docMk/>
            <pc:sldMk cId="0" sldId="537"/>
            <ac:spMk id="25" creationId="{00000000-0000-0000-0000-000000000000}"/>
          </ac:spMkLst>
        </pc:spChg>
      </pc:sldChg>
      <pc:sldChg chg="modSp mod">
        <pc:chgData name="Anatoliy Kigel" userId="7432c6c4687b0a9c" providerId="LiveId" clId="{68999961-CF0A-4CE5-8D7D-D23F02A9A977}" dt="2021-12-22T11:15:48.341" v="1713" actId="1036"/>
        <pc:sldMkLst>
          <pc:docMk/>
          <pc:sldMk cId="4163464069" sldId="538"/>
        </pc:sldMkLst>
        <pc:spChg chg="mod">
          <ac:chgData name="Anatoliy Kigel" userId="7432c6c4687b0a9c" providerId="LiveId" clId="{68999961-CF0A-4CE5-8D7D-D23F02A9A977}" dt="2021-12-22T11:15:48.341" v="1713" actId="1036"/>
          <ac:spMkLst>
            <pc:docMk/>
            <pc:sldMk cId="4163464069" sldId="538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2T11:18:00.801" v="1735" actId="20577"/>
        <pc:sldMkLst>
          <pc:docMk/>
          <pc:sldMk cId="0" sldId="539"/>
        </pc:sldMkLst>
        <pc:spChg chg="mod">
          <ac:chgData name="Anatoliy Kigel" userId="7432c6c4687b0a9c" providerId="LiveId" clId="{68999961-CF0A-4CE5-8D7D-D23F02A9A977}" dt="2021-12-21T08:18:46.186" v="990" actId="1038"/>
          <ac:spMkLst>
            <pc:docMk/>
            <pc:sldMk cId="0" sldId="539"/>
            <ac:spMk id="9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39.273" v="914" actId="20577"/>
          <ac:spMkLst>
            <pc:docMk/>
            <pc:sldMk cId="0" sldId="539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7:02.644" v="922" actId="1076"/>
          <ac:spMkLst>
            <pc:docMk/>
            <pc:sldMk cId="0" sldId="539"/>
            <ac:spMk id="16" creationId="{00000000-0000-0000-0000-000000000000}"/>
          </ac:spMkLst>
        </pc:spChg>
        <pc:graphicFrameChg chg="modGraphic">
          <ac:chgData name="Anatoliy Kigel" userId="7432c6c4687b0a9c" providerId="LiveId" clId="{68999961-CF0A-4CE5-8D7D-D23F02A9A977}" dt="2021-12-22T11:18:00.801" v="1735" actId="20577"/>
          <ac:graphicFrameMkLst>
            <pc:docMk/>
            <pc:sldMk cId="0" sldId="539"/>
            <ac:graphicFrameMk id="11" creationId="{00000000-0000-0000-0000-000000000000}"/>
          </ac:graphicFrameMkLst>
        </pc:graphicFrameChg>
      </pc:sldChg>
      <pc:sldChg chg="modSp mod">
        <pc:chgData name="Anatoliy Kigel" userId="7432c6c4687b0a9c" providerId="LiveId" clId="{68999961-CF0A-4CE5-8D7D-D23F02A9A977}" dt="2021-12-21T08:04:47.936" v="736" actId="207"/>
        <pc:sldMkLst>
          <pc:docMk/>
          <pc:sldMk cId="947438394" sldId="543"/>
        </pc:sldMkLst>
        <pc:spChg chg="mod">
          <ac:chgData name="Anatoliy Kigel" userId="7432c6c4687b0a9c" providerId="LiveId" clId="{68999961-CF0A-4CE5-8D7D-D23F02A9A977}" dt="2021-12-21T08:04:47.936" v="736" actId="207"/>
          <ac:spMkLst>
            <pc:docMk/>
            <pc:sldMk cId="947438394" sldId="543"/>
            <ac:spMk id="5" creationId="{00000000-0000-0000-0000-000000000000}"/>
          </ac:spMkLst>
        </pc:spChg>
      </pc:sldChg>
      <pc:sldChg chg="add del">
        <pc:chgData name="Anatoliy Kigel" userId="7432c6c4687b0a9c" providerId="LiveId" clId="{68999961-CF0A-4CE5-8D7D-D23F02A9A977}" dt="2021-12-21T07:42:13.310" v="46" actId="47"/>
        <pc:sldMkLst>
          <pc:docMk/>
          <pc:sldMk cId="260066876" sldId="557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635159579" sldId="55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422372216" sldId="55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683977617" sldId="561"/>
        </pc:sldMkLst>
      </pc:sldChg>
      <pc:sldChg chg="addSp delSp modSp mod">
        <pc:chgData name="Anatoliy Kigel" userId="7432c6c4687b0a9c" providerId="LiveId" clId="{68999961-CF0A-4CE5-8D7D-D23F02A9A977}" dt="2021-12-21T08:23:12.592" v="1285" actId="1035"/>
        <pc:sldMkLst>
          <pc:docMk/>
          <pc:sldMk cId="690343973" sldId="564"/>
        </pc:sldMkLst>
        <pc:spChg chg="mod">
          <ac:chgData name="Anatoliy Kigel" userId="7432c6c4687b0a9c" providerId="LiveId" clId="{68999961-CF0A-4CE5-8D7D-D23F02A9A977}" dt="2021-12-21T08:23:01.093" v="1272" actId="1036"/>
          <ac:spMkLst>
            <pc:docMk/>
            <pc:sldMk cId="690343973" sldId="56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05.732" v="1277" actId="1036"/>
          <ac:spMkLst>
            <pc:docMk/>
            <pc:sldMk cId="690343973" sldId="564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0:57.078" v="1149" actId="1035"/>
          <ac:spMkLst>
            <pc:docMk/>
            <pc:sldMk cId="690343973" sldId="564"/>
            <ac:spMk id="12" creationId="{00000000-0000-0000-0000-000000000000}"/>
          </ac:spMkLst>
        </pc:spChg>
        <pc:picChg chg="add del mod">
          <ac:chgData name="Anatoliy Kigel" userId="7432c6c4687b0a9c" providerId="LiveId" clId="{68999961-CF0A-4CE5-8D7D-D23F02A9A977}" dt="2021-12-21T08:23:12.592" v="1285" actId="1035"/>
          <ac:picMkLst>
            <pc:docMk/>
            <pc:sldMk cId="690343973" sldId="564"/>
            <ac:picMk id="2" creationId="{F55689F3-CFCB-47BD-B0AE-D3EC6C0E4D93}"/>
          </ac:picMkLst>
        </pc:picChg>
        <pc:picChg chg="del">
          <ac:chgData name="Anatoliy Kigel" userId="7432c6c4687b0a9c" providerId="LiveId" clId="{68999961-CF0A-4CE5-8D7D-D23F02A9A977}" dt="2021-12-21T08:19:45.169" v="992" actId="478"/>
          <ac:picMkLst>
            <pc:docMk/>
            <pc:sldMk cId="690343973" sldId="56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68999961-CF0A-4CE5-8D7D-D23F02A9A977}" dt="2021-12-21T08:33:14.281" v="1483" actId="20577"/>
        <pc:sldMkLst>
          <pc:docMk/>
          <pc:sldMk cId="2466087012" sldId="565"/>
        </pc:sldMkLst>
        <pc:spChg chg="mod">
          <ac:chgData name="Anatoliy Kigel" userId="7432c6c4687b0a9c" providerId="LiveId" clId="{68999961-CF0A-4CE5-8D7D-D23F02A9A977}" dt="2021-12-21T08:33:14.281" v="1483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del">
        <pc:chgData name="Anatoliy Kigel" userId="7432c6c4687b0a9c" providerId="LiveId" clId="{68999961-CF0A-4CE5-8D7D-D23F02A9A977}" dt="2021-12-21T08:28:11.363" v="1417" actId="47"/>
        <pc:sldMkLst>
          <pc:docMk/>
          <pc:sldMk cId="1819722298" sldId="56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20347078" sldId="56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4081544732" sldId="571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742074230" sldId="57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3171097813" sldId="57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04086702" sldId="57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94165977" sldId="58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393998292" sldId="58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759504091" sldId="584"/>
        </pc:sldMkLst>
      </pc:sldChg>
      <pc:sldChg chg="modSp mod">
        <pc:chgData name="Anatoliy Kigel" userId="7432c6c4687b0a9c" providerId="LiveId" clId="{68999961-CF0A-4CE5-8D7D-D23F02A9A977}" dt="2021-12-21T07:57:48.224" v="311" actId="404"/>
        <pc:sldMkLst>
          <pc:docMk/>
          <pc:sldMk cId="127726153" sldId="587"/>
        </pc:sldMkLst>
        <pc:spChg chg="mod">
          <ac:chgData name="Anatoliy Kigel" userId="7432c6c4687b0a9c" providerId="LiveId" clId="{68999961-CF0A-4CE5-8D7D-D23F02A9A977}" dt="2021-12-21T07:57:48.224" v="311" actId="404"/>
          <ac:spMkLst>
            <pc:docMk/>
            <pc:sldMk cId="127726153" sldId="587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8999961-CF0A-4CE5-8D7D-D23F02A9A977}" dt="2021-12-22T11:17:43.050" v="1733" actId="6549"/>
        <pc:sldMkLst>
          <pc:docMk/>
          <pc:sldMk cId="2682695908" sldId="588"/>
        </pc:sldMkLst>
        <pc:spChg chg="add mod">
          <ac:chgData name="Anatoliy Kigel" userId="7432c6c4687b0a9c" providerId="LiveId" clId="{68999961-CF0A-4CE5-8D7D-D23F02A9A977}" dt="2021-12-22T11:16:59.424" v="1730" actId="20577"/>
          <ac:spMkLst>
            <pc:docMk/>
            <pc:sldMk cId="2682695908" sldId="588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57.820" v="500" actId="1036"/>
          <ac:spMkLst>
            <pc:docMk/>
            <pc:sldMk cId="2682695908" sldId="588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2T11:17:43.050" v="1733" actId="6549"/>
          <ac:spMkLst>
            <pc:docMk/>
            <pc:sldMk cId="2682695908" sldId="588"/>
            <ac:spMk id="6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7:51:46.713" v="70" actId="478"/>
          <ac:picMkLst>
            <pc:docMk/>
            <pc:sldMk cId="2682695908" sldId="588"/>
            <ac:picMk id="5" creationId="{00000000-0000-0000-0000-000000000000}"/>
          </ac:picMkLst>
        </pc:picChg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13646958" sldId="58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965361104" sldId="590"/>
        </pc:sldMkLst>
      </pc:sldChg>
      <pc:sldChg chg="modSp add mod">
        <pc:chgData name="Anatoliy Kigel" userId="7432c6c4687b0a9c" providerId="LiveId" clId="{68999961-CF0A-4CE5-8D7D-D23F02A9A977}" dt="2021-12-21T07:57:45.044" v="309" actId="404"/>
        <pc:sldMkLst>
          <pc:docMk/>
          <pc:sldMk cId="1004494463" sldId="591"/>
        </pc:sldMkLst>
        <pc:spChg chg="mod">
          <ac:chgData name="Anatoliy Kigel" userId="7432c6c4687b0a9c" providerId="LiveId" clId="{68999961-CF0A-4CE5-8D7D-D23F02A9A977}" dt="2021-12-21T07:57:45.044" v="309" actId="404"/>
          <ac:spMkLst>
            <pc:docMk/>
            <pc:sldMk cId="1004494463" sldId="59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1:43.519" v="482" actId="403"/>
        <pc:sldMkLst>
          <pc:docMk/>
          <pc:sldMk cId="1786602612" sldId="592"/>
        </pc:sldMkLst>
        <pc:spChg chg="mod">
          <ac:chgData name="Anatoliy Kigel" userId="7432c6c4687b0a9c" providerId="LiveId" clId="{68999961-CF0A-4CE5-8D7D-D23F02A9A977}" dt="2021-12-21T08:01:41.754" v="481" actId="1035"/>
          <ac:spMkLst>
            <pc:docMk/>
            <pc:sldMk cId="1786602612" sldId="592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43.519" v="482" actId="403"/>
          <ac:spMkLst>
            <pc:docMk/>
            <pc:sldMk cId="1786602612" sldId="59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0:29.192" v="332" actId="6549"/>
          <ac:spMkLst>
            <pc:docMk/>
            <pc:sldMk cId="1786602612" sldId="592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2:13.659" v="521" actId="20577"/>
        <pc:sldMkLst>
          <pc:docMk/>
          <pc:sldMk cId="3661179999" sldId="593"/>
        </pc:sldMkLst>
        <pc:spChg chg="mod">
          <ac:chgData name="Anatoliy Kigel" userId="7432c6c4687b0a9c" providerId="LiveId" clId="{68999961-CF0A-4CE5-8D7D-D23F02A9A977}" dt="2021-12-21T08:02:13.659" v="521" actId="20577"/>
          <ac:spMkLst>
            <pc:docMk/>
            <pc:sldMk cId="3661179999" sldId="59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4:05.267" v="687" actId="1076"/>
        <pc:sldMkLst>
          <pc:docMk/>
          <pc:sldMk cId="2784916524" sldId="594"/>
        </pc:sldMkLst>
        <pc:spChg chg="mod">
          <ac:chgData name="Anatoliy Kigel" userId="7432c6c4687b0a9c" providerId="LiveId" clId="{68999961-CF0A-4CE5-8D7D-D23F02A9A977}" dt="2021-12-21T08:04:05.267" v="687" actId="1076"/>
          <ac:spMkLst>
            <pc:docMk/>
            <pc:sldMk cId="2784916524" sldId="594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2:23.466" v="528" actId="20577"/>
          <ac:spMkLst>
            <pc:docMk/>
            <pc:sldMk cId="2784916524" sldId="59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2:58.352" v="540" actId="6549"/>
          <ac:spMkLst>
            <pc:docMk/>
            <pc:sldMk cId="2784916524" sldId="594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39.931" v="1291" actId="113"/>
        <pc:sldMkLst>
          <pc:docMk/>
          <pc:sldMk cId="0" sldId="595"/>
        </pc:sldMkLst>
        <pc:spChg chg="mod">
          <ac:chgData name="Anatoliy Kigel" userId="7432c6c4687b0a9c" providerId="LiveId" clId="{68999961-CF0A-4CE5-8D7D-D23F02A9A977}" dt="2021-12-21T08:18:37.843" v="987" actId="1038"/>
          <ac:spMkLst>
            <pc:docMk/>
            <pc:sldMk cId="0" sldId="595"/>
            <ac:spMk id="11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18:21.123" v="983"/>
          <ac:spMkLst>
            <pc:docMk/>
            <pc:sldMk cId="0" sldId="595"/>
            <ac:spMk id="12" creationId="{FC7DF5DA-AC7B-449C-8E96-4D4E54D5AE6E}"/>
          </ac:spMkLst>
        </pc:spChg>
        <pc:spChg chg="del mod">
          <ac:chgData name="Anatoliy Kigel" userId="7432c6c4687b0a9c" providerId="LiveId" clId="{68999961-CF0A-4CE5-8D7D-D23F02A9A977}" dt="2021-12-21T08:18:20.885" v="982" actId="478"/>
          <ac:spMkLst>
            <pc:docMk/>
            <pc:sldMk cId="0" sldId="59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39.931" v="1291" actId="113"/>
          <ac:spMkLst>
            <pc:docMk/>
            <pc:sldMk cId="0" sldId="59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5:51.266" v="874" actId="1036"/>
          <ac:graphicFrameMkLst>
            <pc:docMk/>
            <pc:sldMk cId="0" sldId="59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4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6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8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44.083" v="1292" actId="113"/>
        <pc:sldMkLst>
          <pc:docMk/>
          <pc:sldMk cId="1341743345" sldId="625"/>
        </pc:sldMkLst>
        <pc:spChg chg="mod">
          <ac:chgData name="Anatoliy Kigel" userId="7432c6c4687b0a9c" providerId="LiveId" clId="{68999961-CF0A-4CE5-8D7D-D23F02A9A977}" dt="2021-12-21T08:18:41.972" v="988" actId="1036"/>
          <ac:spMkLst>
            <pc:docMk/>
            <pc:sldMk cId="1341743345" sldId="625"/>
            <ac:spMk id="11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8:13.436" v="981" actId="113"/>
          <ac:spMkLst>
            <pc:docMk/>
            <pc:sldMk cId="1341743345" sldId="62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4.083" v="1292" actId="113"/>
          <ac:spMkLst>
            <pc:docMk/>
            <pc:sldMk cId="1341743345" sldId="62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7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6:15.524" v="880" actId="1036"/>
          <ac:graphicFrameMkLst>
            <pc:docMk/>
            <pc:sldMk cId="1341743345" sldId="62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4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20.907" v="1286" actId="113"/>
        <pc:sldMkLst>
          <pc:docMk/>
          <pc:sldMk cId="2973978673" sldId="628"/>
        </pc:sldMkLst>
        <pc:spChg chg="mod">
          <ac:chgData name="Anatoliy Kigel" userId="7432c6c4687b0a9c" providerId="LiveId" clId="{68999961-CF0A-4CE5-8D7D-D23F02A9A977}" dt="2021-12-21T08:17:55.969" v="965" actId="1076"/>
          <ac:spMkLst>
            <pc:docMk/>
            <pc:sldMk cId="2973978673" sldId="628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20.907" v="1286" actId="113"/>
          <ac:spMkLst>
            <pc:docMk/>
            <pc:sldMk cId="2973978673" sldId="628"/>
            <ac:spMk id="16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1T08:28:39.390" v="1430"/>
        <pc:sldMkLst>
          <pc:docMk/>
          <pc:sldMk cId="1827236022" sldId="629"/>
        </pc:sldMkLst>
        <pc:spChg chg="del">
          <ac:chgData name="Anatoliy Kigel" userId="7432c6c4687b0a9c" providerId="LiveId" clId="{68999961-CF0A-4CE5-8D7D-D23F02A9A977}" dt="2021-12-21T08:26:03.405" v="1314" actId="478"/>
          <ac:spMkLst>
            <pc:docMk/>
            <pc:sldMk cId="1827236022" sldId="629"/>
            <ac:spMk id="2" creationId="{F6C7DC14-A3E8-41A2-ACFA-E10751DDA6D9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3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9.641" v="1416" actId="1035"/>
          <ac:spMkLst>
            <pc:docMk/>
            <pc:sldMk cId="1827236022" sldId="629"/>
            <ac:spMk id="4" creationId="{D1B86385-6125-438F-85D3-E374E617ED34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6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4.756" v="1412" actId="1035"/>
          <ac:spMkLst>
            <pc:docMk/>
            <pc:sldMk cId="1827236022" sldId="629"/>
            <ac:spMk id="8" creationId="{4DC89016-41C8-4C18-B8A7-211AC6E6A25D}"/>
          </ac:spMkLst>
        </pc:spChg>
        <pc:spChg chg="add mod">
          <ac:chgData name="Anatoliy Kigel" userId="7432c6c4687b0a9c" providerId="LiveId" clId="{68999961-CF0A-4CE5-8D7D-D23F02A9A977}" dt="2021-12-21T08:27:51.484" v="1409" actId="1035"/>
          <ac:spMkLst>
            <pc:docMk/>
            <pc:sldMk cId="1827236022" sldId="629"/>
            <ac:spMk id="9" creationId="{260E02AD-7987-493A-AA8B-D9A3AFDDA801}"/>
          </ac:spMkLst>
        </pc:spChg>
        <pc:picChg chg="add mod">
          <ac:chgData name="Anatoliy Kigel" userId="7432c6c4687b0a9c" providerId="LiveId" clId="{68999961-CF0A-4CE5-8D7D-D23F02A9A977}" dt="2021-12-21T08:27:56.060" v="141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modSp add mod ord">
        <pc:chgData name="Anatoliy Kigel" userId="7432c6c4687b0a9c" providerId="LiveId" clId="{68999961-CF0A-4CE5-8D7D-D23F02A9A977}" dt="2021-12-21T08:33:16.316" v="1484" actId="20577"/>
        <pc:sldMkLst>
          <pc:docMk/>
          <pc:sldMk cId="883453214" sldId="630"/>
        </pc:sldMkLst>
        <pc:spChg chg="mod">
          <ac:chgData name="Anatoliy Kigel" userId="7432c6c4687b0a9c" providerId="LiveId" clId="{68999961-CF0A-4CE5-8D7D-D23F02A9A977}" dt="2021-12-21T08:33:16.316" v="1484" actId="20577"/>
          <ac:spMkLst>
            <pc:docMk/>
            <pc:sldMk cId="883453214" sldId="63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2T11:18:58.873" v="1748" actId="20577"/>
        <pc:sldMkLst>
          <pc:docMk/>
          <pc:sldMk cId="1991515918" sldId="631"/>
        </pc:sldMkLst>
        <pc:spChg chg="mod">
          <ac:chgData name="Anatoliy Kigel" userId="7432c6c4687b0a9c" providerId="LiveId" clId="{68999961-CF0A-4CE5-8D7D-D23F02A9A977}" dt="2021-12-22T11:18:58.873" v="1748" actId="20577"/>
          <ac:spMkLst>
            <pc:docMk/>
            <pc:sldMk cId="1991515918" sldId="631"/>
            <ac:spMk id="4" creationId="{D1B86385-6125-438F-85D3-E374E617ED34}"/>
          </ac:spMkLst>
        </pc:spChg>
        <pc:spChg chg="mod">
          <ac:chgData name="Anatoliy Kigel" userId="7432c6c4687b0a9c" providerId="LiveId" clId="{68999961-CF0A-4CE5-8D7D-D23F02A9A977}" dt="2021-12-21T08:52:27.359" v="1673" actId="20577"/>
          <ac:spMkLst>
            <pc:docMk/>
            <pc:sldMk cId="1991515918" sldId="631"/>
            <ac:spMk id="8" creationId="{4DC89016-41C8-4C18-B8A7-211AC6E6A25D}"/>
          </ac:spMkLst>
        </pc:spChg>
        <pc:spChg chg="mod">
          <ac:chgData name="Anatoliy Kigel" userId="7432c6c4687b0a9c" providerId="LiveId" clId="{68999961-CF0A-4CE5-8D7D-D23F02A9A977}" dt="2021-12-21T08:56:05.577" v="1711" actId="1036"/>
          <ac:spMkLst>
            <pc:docMk/>
            <pc:sldMk cId="1991515918" sldId="631"/>
            <ac:spMk id="9" creationId="{260E02AD-7987-493A-AA8B-D9A3AFDDA801}"/>
          </ac:spMkLst>
        </pc:spChg>
        <pc:picChg chg="del">
          <ac:chgData name="Anatoliy Kigel" userId="7432c6c4687b0a9c" providerId="LiveId" clId="{68999961-CF0A-4CE5-8D7D-D23F02A9A977}" dt="2021-12-21T08:51:53.459" v="1626" actId="478"/>
          <ac:picMkLst>
            <pc:docMk/>
            <pc:sldMk cId="1991515918" sldId="631"/>
            <ac:picMk id="2050" creationId="{A21FA54C-6385-4E9C-913F-6D04B9BA0504}"/>
          </ac:picMkLst>
        </pc:picChg>
        <pc:picChg chg="add mod">
          <ac:chgData name="Anatoliy Kigel" userId="7432c6c4687b0a9c" providerId="LiveId" clId="{68999961-CF0A-4CE5-8D7D-D23F02A9A977}" dt="2021-12-22T11:18:24.015" v="1737" actId="1076"/>
          <ac:picMkLst>
            <pc:docMk/>
            <pc:sldMk cId="1991515918" sldId="631"/>
            <ac:picMk id="4098" creationId="{B6C46734-2E91-440D-99F8-1C4EE4607A5F}"/>
          </ac:picMkLst>
        </pc:picChg>
      </pc:sldChg>
      <pc:sldChg chg="addSp delSp modSp add mod">
        <pc:chgData name="Anatoliy Kigel" userId="7432c6c4687b0a9c" providerId="LiveId" clId="{68999961-CF0A-4CE5-8D7D-D23F02A9A977}" dt="2021-12-21T08:50:37.334" v="1625" actId="1035"/>
        <pc:sldMkLst>
          <pc:docMk/>
          <pc:sldMk cId="1600240221" sldId="632"/>
        </pc:sldMkLst>
        <pc:spChg chg="del mod">
          <ac:chgData name="Anatoliy Kigel" userId="7432c6c4687b0a9c" providerId="LiveId" clId="{68999961-CF0A-4CE5-8D7D-D23F02A9A977}" dt="2021-12-21T08:49:43.786" v="1549" actId="478"/>
          <ac:spMkLst>
            <pc:docMk/>
            <pc:sldMk cId="1600240221" sldId="63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7.334" v="1625" actId="1035"/>
          <ac:spMkLst>
            <pc:docMk/>
            <pc:sldMk cId="1600240221" sldId="632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2.304" v="1621" actId="207"/>
          <ac:spMkLst>
            <pc:docMk/>
            <pc:sldMk cId="1600240221" sldId="632"/>
            <ac:spMk id="12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8:48:46.120" v="1486" actId="478"/>
          <ac:picMkLst>
            <pc:docMk/>
            <pc:sldMk cId="1600240221" sldId="632"/>
            <ac:picMk id="2" creationId="{F55689F3-CFCB-47BD-B0AE-D3EC6C0E4D93}"/>
          </ac:picMkLst>
        </pc:picChg>
        <pc:picChg chg="add mod">
          <ac:chgData name="Anatoliy Kigel" userId="7432c6c4687b0a9c" providerId="LiveId" clId="{68999961-CF0A-4CE5-8D7D-D23F02A9A977}" dt="2021-12-21T08:50:35.413" v="1622" actId="1036"/>
          <ac:picMkLst>
            <pc:docMk/>
            <pc:sldMk cId="1600240221" sldId="632"/>
            <ac:picMk id="3074" creationId="{2458AC9A-0112-488F-B3CD-09D504FA9B83}"/>
          </ac:picMkLst>
        </pc:picChg>
      </pc:sldChg>
      <pc:sldChg chg="add del">
        <pc:chgData name="Anatoliy Kigel" userId="7432c6c4687b0a9c" providerId="LiveId" clId="{68999961-CF0A-4CE5-8D7D-D23F02A9A977}" dt="2021-12-21T08:32:29.652" v="1455"/>
        <pc:sldMkLst>
          <pc:docMk/>
          <pc:sldMk cId="3057873554" sldId="632"/>
        </pc:sldMkLst>
      </pc:sldChg>
      <pc:sldChg chg="modSp add mod">
        <pc:chgData name="Anatoliy Kigel" userId="7432c6c4687b0a9c" providerId="LiveId" clId="{68999961-CF0A-4CE5-8D7D-D23F02A9A977}" dt="2021-12-21T08:33:12.106" v="1482" actId="20577"/>
        <pc:sldMkLst>
          <pc:docMk/>
          <pc:sldMk cId="594386954" sldId="633"/>
        </pc:sldMkLst>
        <pc:spChg chg="mod">
          <ac:chgData name="Anatoliy Kigel" userId="7432c6c4687b0a9c" providerId="LiveId" clId="{68999961-CF0A-4CE5-8D7D-D23F02A9A977}" dt="2021-12-21T08:33:12.106" v="1482" actId="20577"/>
          <ac:spMkLst>
            <pc:docMk/>
            <pc:sldMk cId="594386954" sldId="63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  <pc:docChgLst>
    <pc:chgData name="Anatoliy Kigel" userId="7432c6c4687b0a9c" providerId="LiveId" clId="{D9482A95-4C7B-4020-A6E7-C0029FD587A0}"/>
    <pc:docChg chg="custSel addSld delSld modSld">
      <pc:chgData name="Anatoliy Kigel" userId="7432c6c4687b0a9c" providerId="LiveId" clId="{D9482A95-4C7B-4020-A6E7-C0029FD587A0}" dt="2023-07-26T17:06:59.315" v="63" actId="1035"/>
      <pc:docMkLst>
        <pc:docMk/>
      </pc:docMkLst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3183192055" sldId="303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21978458" sldId="304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1005116495" sldId="501"/>
        </pc:sldMkLst>
      </pc:sldChg>
      <pc:sldChg chg="modSp add mod">
        <pc:chgData name="Anatoliy Kigel" userId="7432c6c4687b0a9c" providerId="LiveId" clId="{D9482A95-4C7B-4020-A6E7-C0029FD587A0}" dt="2023-07-26T17:06:46.875" v="51" actId="207"/>
        <pc:sldMkLst>
          <pc:docMk/>
          <pc:sldMk cId="2422372216" sldId="559"/>
        </pc:sldMkLst>
        <pc:spChg chg="mod">
          <ac:chgData name="Anatoliy Kigel" userId="7432c6c4687b0a9c" providerId="LiveId" clId="{D9482A95-4C7B-4020-A6E7-C0029FD587A0}" dt="2023-07-26T17:06:46.875" v="51" actId="207"/>
          <ac:spMkLst>
            <pc:docMk/>
            <pc:sldMk cId="2422372216" sldId="559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482A95-4C7B-4020-A6E7-C0029FD587A0}" dt="2023-07-26T17:05:27.731" v="1" actId="20577"/>
        <pc:sldMkLst>
          <pc:docMk/>
          <pc:sldMk cId="2466087012" sldId="565"/>
        </pc:sldMkLst>
        <pc:spChg chg="mod">
          <ac:chgData name="Anatoliy Kigel" userId="7432c6c4687b0a9c" providerId="LiveId" clId="{D9482A95-4C7B-4020-A6E7-C0029FD587A0}" dt="2023-07-26T17:05:27.731" v="1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D9482A95-4C7B-4020-A6E7-C0029FD587A0}" dt="2023-07-26T17:05:47.163" v="3"/>
        <pc:sldMkLst>
          <pc:docMk/>
          <pc:sldMk cId="1685464006" sldId="582"/>
        </pc:sldMkLst>
      </pc:sldChg>
      <pc:sldChg chg="delSp modSp mod">
        <pc:chgData name="Anatoliy Kigel" userId="7432c6c4687b0a9c" providerId="LiveId" clId="{D9482A95-4C7B-4020-A6E7-C0029FD587A0}" dt="2023-07-26T17:06:59.315" v="63" actId="1035"/>
        <pc:sldMkLst>
          <pc:docMk/>
          <pc:sldMk cId="1827236022" sldId="629"/>
        </pc:sldMkLst>
        <pc:spChg chg="del">
          <ac:chgData name="Anatoliy Kigel" userId="7432c6c4687b0a9c" providerId="LiveId" clId="{D9482A95-4C7B-4020-A6E7-C0029FD587A0}" dt="2023-07-26T17:06:53.832" v="52" actId="478"/>
          <ac:spMkLst>
            <pc:docMk/>
            <pc:sldMk cId="1827236022" sldId="629"/>
            <ac:spMk id="4" creationId="{D1B86385-6125-438F-85D3-E374E617ED34}"/>
          </ac:spMkLst>
        </pc:spChg>
        <pc:spChg chg="mod">
          <ac:chgData name="Anatoliy Kigel" userId="7432c6c4687b0a9c" providerId="LiveId" clId="{D9482A95-4C7B-4020-A6E7-C0029FD587A0}" dt="2023-07-26T17:06:57.178" v="58" actId="1036"/>
          <ac:spMkLst>
            <pc:docMk/>
            <pc:sldMk cId="1827236022" sldId="629"/>
            <ac:spMk id="9" creationId="{260E02AD-7987-493A-AA8B-D9A3AFDDA801}"/>
          </ac:spMkLst>
        </pc:spChg>
        <pc:picChg chg="mod">
          <ac:chgData name="Anatoliy Kigel" userId="7432c6c4687b0a9c" providerId="LiveId" clId="{D9482A95-4C7B-4020-A6E7-C0029FD587A0}" dt="2023-07-26T17:06:59.315" v="6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883453214" sldId="630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1991515918" sldId="6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k.wikipedia.org/wiki/No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&#1041;&#1077;&#1079;&#1089;&#1077;&#1088;&#1074;&#1077;&#1088;&#1085;&#1110;_&#1086;&#1073;&#1095;&#1080;&#1089;&#1083;&#1077;&#1085;&#1085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Google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Firebase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Serverless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приложения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53296"/>
              </p:ext>
            </p:extLst>
          </p:nvPr>
        </p:nvGraphicFramePr>
        <p:xfrm>
          <a:off x="2423590" y="1916832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Менеджер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9576" y="48450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Таблицы</a:t>
            </a:r>
            <a:r>
              <a:rPr lang="ru-RU" sz="2400" dirty="0"/>
              <a:t>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76CF-78BB-4841-BDCD-1934C94A2F1A}"/>
              </a:ext>
            </a:extLst>
          </p:cNvPr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21748"/>
              </p:ext>
            </p:extLst>
          </p:nvPr>
        </p:nvGraphicFramePr>
        <p:xfrm>
          <a:off x="2423590" y="2521283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7488" y="5262299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6312024" y="1412775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44823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5" y="2060847"/>
            <a:ext cx="198622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 flipH="1">
            <a:off x="6312025" y="2060847"/>
            <a:ext cx="54606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8" idx="4"/>
          </p:cNvCxnSpPr>
          <p:nvPr/>
        </p:nvCxnSpPr>
        <p:spPr>
          <a:xfrm>
            <a:off x="6858092" y="2060847"/>
            <a:ext cx="462045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4"/>
          </p:cNvCxnSpPr>
          <p:nvPr/>
        </p:nvCxnSpPr>
        <p:spPr>
          <a:xfrm>
            <a:off x="6858092" y="2060847"/>
            <a:ext cx="1974213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DF5DA-AC7B-449C-8E96-4D4E54D5AE6E}"/>
              </a:ext>
            </a:extLst>
          </p:cNvPr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8698"/>
              </p:ext>
            </p:extLst>
          </p:nvPr>
        </p:nvGraphicFramePr>
        <p:xfrm>
          <a:off x="2423590" y="2572896"/>
          <a:ext cx="7344820" cy="25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Марка</a:t>
                      </a:r>
                      <a:r>
                        <a:rPr lang="ru-RU" baseline="0" dirty="0"/>
                        <a:t> Авто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авто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AE4582RT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45554745484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</a:t>
                      </a:r>
                      <a:r>
                        <a:rPr lang="ru-RU" dirty="0"/>
                        <a:t>33</a:t>
                      </a:r>
                      <a:r>
                        <a:rPr lang="en-US" dirty="0"/>
                        <a:t>55CC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34634634634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Volvo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AE203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VT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44574574775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9496" y="5478323"/>
            <a:ext cx="93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</a:t>
            </a:r>
            <a:r>
              <a:rPr lang="ru-RU" sz="2400" dirty="0">
                <a:solidFill>
                  <a:srgbClr val="FF0000"/>
                </a:solidFill>
              </a:rPr>
              <a:t>Однако не всегда это удобно.</a:t>
            </a:r>
            <a:endParaRPr lang="uk-UA" sz="24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871864" y="1278254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96437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7" y="1926327"/>
            <a:ext cx="546065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>
            <a:off x="5417931" y="1926327"/>
            <a:ext cx="894094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700497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862466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1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772" y="332656"/>
            <a:ext cx="509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Реляционные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816080" y="2636913"/>
          <a:ext cx="3513566" cy="19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Имя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Возраст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Иван Иванов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33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3446346346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Семён Семёнов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30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7950" y="5165032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Базы данных называют </a:t>
            </a:r>
            <a:r>
              <a:rPr lang="ru-RU" sz="2400" b="1" dirty="0"/>
              <a:t>реляционными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от англ. </a:t>
            </a:r>
            <a:r>
              <a:rPr lang="en-US" sz="2400" b="1" dirty="0"/>
              <a:t>relation</a:t>
            </a:r>
            <a:r>
              <a:rPr lang="en-US" sz="2400" dirty="0"/>
              <a:t>) </a:t>
            </a:r>
            <a:r>
              <a:rPr lang="ru-RU" sz="2400" dirty="0"/>
              <a:t>поскольку они позволяют формировать связи между разными наборами данных в таблицах.</a:t>
            </a:r>
            <a:endParaRPr lang="uk-UA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99880"/>
              </p:ext>
            </p:extLst>
          </p:nvPr>
        </p:nvGraphicFramePr>
        <p:xfrm>
          <a:off x="1895873" y="1340770"/>
          <a:ext cx="355205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МаркаАвто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ГосНомер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Mercedes</a:t>
                      </a:r>
                      <a:r>
                        <a:rPr lang="en-US" sz="1050" baseline="0" dirty="0"/>
                        <a:t> S550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АЕ3463ЕЕ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4565473111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Audi A4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НР5754УУ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Daewoo </a:t>
                      </a:r>
                      <a:r>
                        <a:rPr lang="en-US" sz="1050" dirty="0" err="1"/>
                        <a:t>Lanos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ГО74574ЦТ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4565460547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Ford Focus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ШЕ5477ЗХ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Opel</a:t>
                      </a:r>
                      <a:r>
                        <a:rPr lang="en-US" sz="1050" baseline="0" dirty="0"/>
                        <a:t> Astra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КС4657СИ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Toyota </a:t>
                      </a:r>
                      <a:r>
                        <a:rPr lang="ru-RU" sz="1050" dirty="0"/>
                        <a:t>С</a:t>
                      </a:r>
                      <a:r>
                        <a:rPr lang="en-US" sz="1050" dirty="0" err="1"/>
                        <a:t>amry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ХО6750КЕ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4363463467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5447928" y="2348880"/>
            <a:ext cx="1368152" cy="11521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447928" y="2852936"/>
            <a:ext cx="1368152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447928" y="3140968"/>
            <a:ext cx="1368152" cy="5040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91544" y="1700808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Реляционная база данных</a:t>
            </a:r>
            <a:r>
              <a:rPr lang="ru-RU" sz="4800" dirty="0"/>
              <a:t>,</a:t>
            </a:r>
            <a:r>
              <a:rPr lang="ru-RU" sz="4800" b="1" dirty="0"/>
              <a:t> </a:t>
            </a:r>
            <a:r>
              <a:rPr lang="ru-RU" sz="4800" dirty="0"/>
              <a:t>по сути, это </a:t>
            </a:r>
            <a:r>
              <a:rPr lang="ru-RU" sz="4800" b="1" dirty="0"/>
              <a:t>набор таблиц</a:t>
            </a:r>
            <a:r>
              <a:rPr lang="ru-RU" sz="4800" dirty="0"/>
              <a:t>.</a:t>
            </a:r>
            <a:r>
              <a:rPr lang="en-US" sz="4800" dirty="0"/>
              <a:t> </a:t>
            </a:r>
            <a:r>
              <a:rPr lang="ru-RU" sz="4800" dirty="0"/>
              <a:t>Для их управления применяется язык структурированных запросов </a:t>
            </a:r>
            <a:r>
              <a:rPr lang="en-US" sz="4800" b="1" dirty="0"/>
              <a:t>SQL</a:t>
            </a:r>
            <a:r>
              <a:rPr lang="en-US" sz="4800" dirty="0"/>
              <a:t>.</a:t>
            </a:r>
            <a:endParaRPr lang="uk-UA" sz="48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NoSQL </a:t>
            </a:r>
            <a:r>
              <a:rPr lang="ru-RU" sz="4800" b="1" dirty="0"/>
              <a:t>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https://uk.wikipedia.org/wiki/NoSQL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92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Базы данных </a:t>
            </a:r>
            <a:r>
              <a:rPr lang="ru-RU" sz="2800" dirty="0"/>
              <a:t>предлагающие </a:t>
            </a:r>
            <a:r>
              <a:rPr lang="ru-RU" sz="2800" b="1" dirty="0"/>
              <a:t>не-табличный </a:t>
            </a:r>
            <a:r>
              <a:rPr lang="ru-RU" sz="2800" dirty="0"/>
              <a:t>вариант хранения данных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5689F3-CFCB-47BD-B0AE-D3EC6C0E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4"/>
            <a:ext cx="11211434" cy="37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CRUD </a:t>
            </a:r>
            <a:r>
              <a:rPr lang="ru-RU" sz="6000" b="1" dirty="0"/>
              <a:t>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438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CRUD</a:t>
            </a:r>
            <a:r>
              <a:rPr lang="en-US" sz="4800" b="1" dirty="0"/>
              <a:t> </a:t>
            </a:r>
            <a:r>
              <a:rPr lang="ru-RU" sz="4800" b="1" dirty="0"/>
              <a:t>модель работы с данными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Базовый набор действий по </a:t>
            </a:r>
            <a:r>
              <a:rPr lang="ru-RU" sz="3200" b="1" dirty="0"/>
              <a:t>управлению данными</a:t>
            </a:r>
          </a:p>
        </p:txBody>
      </p:sp>
      <p:pic>
        <p:nvPicPr>
          <p:cNvPr id="3074" name="Picture 2" descr="Алгоритм CRUD">
            <a:extLst>
              <a:ext uri="{FF2B5EF4-FFF2-40B4-BE49-F238E27FC236}">
                <a16:creationId xmlns:a16="http://schemas.microsoft.com/office/drawing/2014/main" id="{2458AC9A-0112-488F-B3CD-09D504FA9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004"/>
          <a:stretch/>
        </p:blipFill>
        <p:spPr bwMode="auto">
          <a:xfrm>
            <a:off x="2003925" y="1546249"/>
            <a:ext cx="8184150" cy="34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</a:t>
            </a:r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FA54C-6385-4E9C-913F-6D04B9BA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4" y="548680"/>
            <a:ext cx="9046572" cy="46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428438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https://firebase.google.com/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8272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</a:t>
            </a:r>
            <a:r>
              <a:rPr lang="en-US" sz="8000" b="1" dirty="0"/>
              <a:t>Serverless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Концепция </a:t>
            </a:r>
            <a:r>
              <a:rPr lang="en-US" sz="4800" b="1" dirty="0">
                <a:solidFill>
                  <a:srgbClr val="00B050"/>
                </a:solidFill>
              </a:rPr>
              <a:t>serverless</a:t>
            </a:r>
            <a:r>
              <a:rPr lang="ru-RU" sz="4800" b="1" dirty="0">
                <a:solidFill>
                  <a:srgbClr val="0070C0"/>
                </a:solidFill>
              </a:rPr>
              <a:t> приложений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ru-RU" sz="4800" b="1" dirty="0">
                <a:solidFill>
                  <a:srgbClr val="0070C0"/>
                </a:solidFill>
              </a:rPr>
              <a:t>и </a:t>
            </a:r>
            <a:r>
              <a:rPr lang="en-US" sz="4800" b="1" dirty="0">
                <a:solidFill>
                  <a:srgbClr val="7030A0"/>
                </a:solidFill>
              </a:rPr>
              <a:t>Google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Firebase,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ru-RU" sz="4800" b="1" dirty="0">
                <a:solidFill>
                  <a:srgbClr val="0070C0"/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Serverless</a:t>
            </a:r>
            <a:r>
              <a:rPr lang="en-US" sz="6000" b="1" i="0" dirty="0">
                <a:effectLst/>
                <a:latin typeface="Rubik"/>
              </a:rPr>
              <a:t> </a:t>
            </a:r>
            <a:r>
              <a:rPr lang="uk-UA" sz="6000" b="1" i="0" dirty="0" err="1">
                <a:effectLst/>
                <a:latin typeface="Rubik"/>
              </a:rPr>
              <a:t>архитектура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91966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https://uk.wikipedia.org/wiki</a:t>
            </a:r>
            <a:r>
              <a:rPr lang="ru-RU" sz="2400" b="1" dirty="0">
                <a:hlinkClick r:id="rId2"/>
              </a:rPr>
              <a:t>/</a:t>
            </a:r>
            <a:r>
              <a:rPr lang="ru-RU" sz="2400" b="1" dirty="0" err="1">
                <a:hlinkClick r:id="rId2"/>
              </a:rPr>
              <a:t>Безсерверні_обчислення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42359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Использование </a:t>
            </a:r>
            <a:r>
              <a:rPr lang="ru-RU" sz="4000" b="1" dirty="0"/>
              <a:t>услуг серверной стороны </a:t>
            </a:r>
            <a:r>
              <a:rPr lang="ru-RU" sz="4000" dirty="0"/>
              <a:t>(</a:t>
            </a:r>
            <a:r>
              <a:rPr lang="ru-RU" sz="4000" i="1" dirty="0"/>
              <a:t>файловое</a:t>
            </a:r>
            <a:r>
              <a:rPr lang="ru-RU" sz="4000" dirty="0"/>
              <a:t> </a:t>
            </a:r>
            <a:r>
              <a:rPr lang="ru-RU" sz="4000" i="1" dirty="0"/>
              <a:t>хранилище</a:t>
            </a:r>
            <a:r>
              <a:rPr lang="ru-RU" sz="4000" dirty="0"/>
              <a:t>, </a:t>
            </a:r>
            <a:r>
              <a:rPr lang="ru-RU" sz="4000" i="1" dirty="0"/>
              <a:t>база данных и т.д.</a:t>
            </a:r>
            <a:r>
              <a:rPr lang="ru-RU" sz="4000" dirty="0"/>
              <a:t>) без необходимости развёртывать и поддерживать серверную инфраструктуры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r>
              <a:rPr lang="ru-RU" sz="8000" b="1" dirty="0"/>
              <a:t>. </a:t>
            </a:r>
            <a:r>
              <a:rPr lang="en-US" sz="8000" b="1" dirty="0"/>
              <a:t>Google Firebase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04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3071664" y="1988840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Firebase </a:t>
            </a:r>
            <a:r>
              <a:rPr lang="en-US" sz="4000" dirty="0"/>
              <a:t>– </a:t>
            </a:r>
            <a:r>
              <a:rPr lang="ru-RU" sz="4000" dirty="0"/>
              <a:t>платформа для разработки веб и мобильных приложений требующих возможностей серверной стороны.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866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</a:t>
            </a:r>
            <a:r>
              <a:rPr lang="en-US" sz="8000" b="1" dirty="0"/>
              <a:t>Google </a:t>
            </a:r>
            <a:r>
              <a:rPr lang="en-US" sz="8000" b="1" dirty="0" err="1"/>
              <a:t>Firestore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61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Firestore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711624" y="2061517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</a:t>
            </a:r>
            <a:r>
              <a:rPr lang="en-US" sz="4000" b="1" dirty="0" err="1"/>
              <a:t>Firestore</a:t>
            </a:r>
            <a:r>
              <a:rPr lang="en-US" sz="4000" b="1" dirty="0"/>
              <a:t> </a:t>
            </a:r>
            <a:r>
              <a:rPr lang="ru-RU" sz="4000" dirty="0"/>
              <a:t>– </a:t>
            </a:r>
            <a:r>
              <a:rPr lang="ru-RU" sz="4000" dirty="0" err="1"/>
              <a:t>нереляционная</a:t>
            </a:r>
            <a:r>
              <a:rPr lang="ru-RU" sz="4000" dirty="0"/>
              <a:t> (</a:t>
            </a:r>
            <a:r>
              <a:rPr lang="en-US" sz="4000" dirty="0"/>
              <a:t>NoSQL</a:t>
            </a:r>
            <a:r>
              <a:rPr lang="ru-RU" sz="4000" dirty="0"/>
              <a:t>), облачная, база данных для хранения данных мобильных и веб-приложений (и  не только…)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4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>
                <a:solidFill>
                  <a:srgbClr val="FFFF00"/>
                </a:solidFill>
              </a:rPr>
              <a:t>Реляционные</a:t>
            </a:r>
            <a:r>
              <a:rPr lang="ru-RU" sz="6000" b="1" dirty="0"/>
              <a:t> и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NoSQL</a:t>
            </a:r>
            <a:r>
              <a:rPr lang="ru-RU" sz="6000" b="1" dirty="0"/>
              <a:t> базы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696" y="332657"/>
            <a:ext cx="5447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Как хранить данные?</a:t>
            </a:r>
            <a:endParaRPr lang="uk-UA" sz="4400" b="1" dirty="0"/>
          </a:p>
        </p:txBody>
      </p:sp>
      <p:pic>
        <p:nvPicPr>
          <p:cNvPr id="22530" name="Picture 2" descr="http://img2.turbomilk.com/portfolio/characters/boonex/boonex-agent-mod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824" y="2256260"/>
            <a:ext cx="4343400" cy="2828925"/>
          </a:xfrm>
          <a:prstGeom prst="rect">
            <a:avLst/>
          </a:prstGeom>
          <a:noFill/>
        </p:spPr>
      </p:pic>
      <p:sp>
        <p:nvSpPr>
          <p:cNvPr id="17" name="Выноска 1 16"/>
          <p:cNvSpPr/>
          <p:nvPr/>
        </p:nvSpPr>
        <p:spPr>
          <a:xfrm>
            <a:off x="8688288" y="2780928"/>
            <a:ext cx="914400" cy="288032"/>
          </a:xfrm>
          <a:prstGeom prst="borderCallout1">
            <a:avLst>
              <a:gd name="adj1" fmla="val 50496"/>
              <a:gd name="adj2" fmla="val -625"/>
              <a:gd name="adj3" fmla="val 134266"/>
              <a:gd name="adj4" fmla="val -115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8" name="Выноска 1 17"/>
          <p:cNvSpPr/>
          <p:nvPr/>
        </p:nvSpPr>
        <p:spPr>
          <a:xfrm>
            <a:off x="2495600" y="2852936"/>
            <a:ext cx="914400" cy="288032"/>
          </a:xfrm>
          <a:prstGeom prst="borderCallout1">
            <a:avLst>
              <a:gd name="adj1" fmla="val 49173"/>
              <a:gd name="adj2" fmla="val 101250"/>
              <a:gd name="adj3" fmla="val 167335"/>
              <a:gd name="adj4" fmla="val 22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9" name="Выноска 1 18"/>
          <p:cNvSpPr/>
          <p:nvPr/>
        </p:nvSpPr>
        <p:spPr>
          <a:xfrm>
            <a:off x="2351584" y="2132856"/>
            <a:ext cx="1202432" cy="288032"/>
          </a:xfrm>
          <a:prstGeom prst="borderCallout1">
            <a:avLst>
              <a:gd name="adj1" fmla="val 51819"/>
              <a:gd name="adj2" fmla="val 100181"/>
              <a:gd name="adj3" fmla="val 220246"/>
              <a:gd name="adj4" fmla="val 179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0" name="Выноска 1 19"/>
          <p:cNvSpPr/>
          <p:nvPr/>
        </p:nvSpPr>
        <p:spPr>
          <a:xfrm>
            <a:off x="8328248" y="2060848"/>
            <a:ext cx="1202432" cy="288032"/>
          </a:xfrm>
          <a:prstGeom prst="borderCallout1">
            <a:avLst>
              <a:gd name="adj1" fmla="val 51819"/>
              <a:gd name="adj2" fmla="val 689"/>
              <a:gd name="adj3" fmla="val 187177"/>
              <a:gd name="adj4" fmla="val -68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1" name="Выноска 1 20"/>
          <p:cNvSpPr/>
          <p:nvPr/>
        </p:nvSpPr>
        <p:spPr>
          <a:xfrm>
            <a:off x="2423592" y="3789040"/>
            <a:ext cx="914400" cy="288032"/>
          </a:xfrm>
          <a:prstGeom prst="borderCallout1">
            <a:avLst>
              <a:gd name="adj1" fmla="val 54464"/>
              <a:gd name="adj2" fmla="val 99583"/>
              <a:gd name="adj3" fmla="val 54899"/>
              <a:gd name="adj4" fmla="val 22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2" name="Выноска 1 21"/>
          <p:cNvSpPr/>
          <p:nvPr/>
        </p:nvSpPr>
        <p:spPr>
          <a:xfrm>
            <a:off x="2063552" y="4941168"/>
            <a:ext cx="1440160" cy="288032"/>
          </a:xfrm>
          <a:prstGeom prst="borderCallout1">
            <a:avLst>
              <a:gd name="adj1" fmla="val 46528"/>
              <a:gd name="adj2" fmla="val 100496"/>
              <a:gd name="adj3" fmla="val -72750"/>
              <a:gd name="adj4" fmla="val 150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3" name="Выноска 1 22"/>
          <p:cNvSpPr/>
          <p:nvPr/>
        </p:nvSpPr>
        <p:spPr>
          <a:xfrm>
            <a:off x="8688288" y="3645024"/>
            <a:ext cx="914400" cy="288032"/>
          </a:xfrm>
          <a:prstGeom prst="borderCallout1">
            <a:avLst>
              <a:gd name="adj1" fmla="val 48512"/>
              <a:gd name="adj2" fmla="val 1041"/>
              <a:gd name="adj3" fmla="val 11909"/>
              <a:gd name="adj4" fmla="val -1143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4" name="Выноска 1 23"/>
          <p:cNvSpPr/>
          <p:nvPr/>
        </p:nvSpPr>
        <p:spPr>
          <a:xfrm>
            <a:off x="8328248" y="4365104"/>
            <a:ext cx="1440160" cy="288032"/>
          </a:xfrm>
          <a:prstGeom prst="borderCallout1">
            <a:avLst>
              <a:gd name="adj1" fmla="val 48512"/>
              <a:gd name="adj2" fmla="val -1093"/>
              <a:gd name="adj3" fmla="val -7934"/>
              <a:gd name="adj4" fmla="val -432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2567608" y="55892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Структурирование и систематизировать – путь к удобному хранению и обработке информации</a:t>
            </a:r>
            <a:endParaRPr lang="uk-UA" sz="2400" dirty="0"/>
          </a:p>
        </p:txBody>
      </p:sp>
      <p:sp>
        <p:nvSpPr>
          <p:cNvPr id="26" name="Выноска 1 25"/>
          <p:cNvSpPr/>
          <p:nvPr/>
        </p:nvSpPr>
        <p:spPr>
          <a:xfrm>
            <a:off x="3575720" y="1628800"/>
            <a:ext cx="1202432" cy="288032"/>
          </a:xfrm>
          <a:prstGeom prst="borderCallout1">
            <a:avLst>
              <a:gd name="adj1" fmla="val 102746"/>
              <a:gd name="adj2" fmla="val 48851"/>
              <a:gd name="adj3" fmla="val 279770"/>
              <a:gd name="adj4" fmla="val 102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27" name="Выноска 1 26"/>
          <p:cNvSpPr/>
          <p:nvPr/>
        </p:nvSpPr>
        <p:spPr>
          <a:xfrm>
            <a:off x="6960096" y="1556792"/>
            <a:ext cx="1202432" cy="288032"/>
          </a:xfrm>
          <a:prstGeom prst="borderCallout1">
            <a:avLst>
              <a:gd name="adj1" fmla="val 101423"/>
              <a:gd name="adj2" fmla="val 49010"/>
              <a:gd name="adj3" fmla="val 309533"/>
              <a:gd name="adj4" fmla="val 27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515</Words>
  <Application>Microsoft Office PowerPoint</Application>
  <PresentationFormat>Широкий екран</PresentationFormat>
  <Paragraphs>191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Calibri</vt:lpstr>
      <vt:lpstr>Rubik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2023-07-26T17:07:05Z</dcterms:modified>
</cp:coreProperties>
</file>