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87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55737-3A22-AC48-B182-14EA1BC86E9E}" type="datetimeFigureOut">
              <a:rPr kumimoji="1" lang="zh-CN" altLang="en-US" smtClean="0"/>
              <a:t>2018/10/4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74B68-38AF-D24A-B475-0A25457289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2721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74B68-38AF-D24A-B475-0A254572890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9935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7870" y="413656"/>
            <a:ext cx="3591216" cy="1284515"/>
          </a:xfrm>
        </p:spPr>
        <p:txBody>
          <a:bodyPr/>
          <a:lstStyle/>
          <a:p>
            <a:r>
              <a:rPr kumimoji="1" lang="zh-CN" altLang="en-US" dirty="0" smtClean="0"/>
              <a:t>关于我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3766457"/>
            <a:ext cx="8946988" cy="361405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曾</a:t>
            </a:r>
            <a:r>
              <a:rPr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在</a:t>
            </a:r>
            <a:r>
              <a:rPr lang="en-US" altLang="zh-CN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IBM</a:t>
            </a:r>
            <a:r>
              <a:rPr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从事</a:t>
            </a:r>
            <a:r>
              <a:rPr lang="en-US" altLang="zh-CN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J2EE</a:t>
            </a:r>
            <a:r>
              <a:rPr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开发</a:t>
            </a:r>
            <a:r>
              <a:rPr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;</a:t>
            </a:r>
          </a:p>
          <a:p>
            <a:r>
              <a:rPr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后在创业公司任前端</a:t>
            </a:r>
            <a:r>
              <a:rPr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高级开发工程师</a:t>
            </a:r>
            <a:r>
              <a:rPr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独立负责</a:t>
            </a:r>
            <a:r>
              <a:rPr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Web</a:t>
            </a:r>
            <a:r>
              <a:rPr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前端开发工作</a:t>
            </a:r>
            <a:r>
              <a:rPr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.</a:t>
            </a:r>
            <a:r>
              <a:rPr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endParaRPr lang="en-US" altLang="zh-CN" dirty="0" smtClean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现在是一家创业公司联合创始人</a:t>
            </a:r>
            <a:r>
              <a:rPr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任</a:t>
            </a:r>
            <a:r>
              <a:rPr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CTO.</a:t>
            </a:r>
            <a:r>
              <a:rPr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endParaRPr lang="en-US" altLang="zh-CN" dirty="0" smtClean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熟悉</a:t>
            </a:r>
            <a:r>
              <a:rPr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多种语言开发</a:t>
            </a:r>
            <a:r>
              <a:rPr lang="en-US" altLang="zh-CN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熟悉</a:t>
            </a:r>
            <a:r>
              <a:rPr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整套的前后台交互及开发</a:t>
            </a:r>
            <a:r>
              <a:rPr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技巧</a:t>
            </a:r>
            <a:r>
              <a:rPr lang="en-US" altLang="zh-CN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.</a:t>
            </a:r>
          </a:p>
          <a:p>
            <a:r>
              <a:rPr lang="zh-CN" altLang="en-US" dirty="0" smtClean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在</a:t>
            </a:r>
            <a:r>
              <a:rPr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需求分析</a:t>
            </a:r>
            <a:r>
              <a:rPr lang="en-US" altLang="zh-CN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设计</a:t>
            </a:r>
            <a:r>
              <a:rPr lang="en-US" altLang="zh-CN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开发</a:t>
            </a:r>
            <a:r>
              <a:rPr lang="en-US" altLang="zh-CN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维护等整套项目流程方面都有丰富的经验</a:t>
            </a:r>
            <a:r>
              <a:rPr lang="en-US" altLang="zh-CN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.</a:t>
            </a:r>
            <a:endParaRPr lang="zh-CN" altLang="en-US" dirty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endParaRPr kumimoji="1" lang="zh-CN" altLang="en-US" sz="1600" dirty="0">
              <a:solidFill>
                <a:schemeClr val="tx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54955" y="2409148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SimHei" charset="-122"/>
                <a:ea typeface="SimHei" charset="-122"/>
                <a:cs typeface="SimHei" charset="-122"/>
              </a:rPr>
              <a:t>断空</a:t>
            </a:r>
            <a:r>
              <a:rPr lang="en-US" altLang="zh-CN" sz="3600" dirty="0">
                <a:latin typeface="SimHei" charset="-122"/>
                <a:ea typeface="SimHei" charset="-122"/>
                <a:cs typeface="SimHei" charset="-122"/>
              </a:rPr>
              <a:t>, </a:t>
            </a:r>
            <a:r>
              <a:rPr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将近</a:t>
            </a:r>
            <a:r>
              <a:rPr lang="en-US" altLang="zh-CN" sz="3600" dirty="0" smtClean="0">
                <a:latin typeface="SimHei" charset="-122"/>
                <a:ea typeface="SimHei" charset="-122"/>
                <a:cs typeface="SimHei" charset="-122"/>
              </a:rPr>
              <a:t>10</a:t>
            </a:r>
            <a:r>
              <a:rPr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年</a:t>
            </a:r>
            <a:r>
              <a:rPr lang="zh-CN" altLang="en-US" sz="3600" dirty="0">
                <a:latin typeface="SimHei" charset="-122"/>
                <a:ea typeface="SimHei" charset="-122"/>
                <a:cs typeface="SimHei" charset="-122"/>
              </a:rPr>
              <a:t>开发</a:t>
            </a:r>
            <a:r>
              <a:rPr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经验</a:t>
            </a:r>
            <a:endParaRPr lang="zh-CN" altLang="en-US" sz="36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90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0371" y="218338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SimHei" charset="-122"/>
                <a:ea typeface="SimHei" charset="-122"/>
                <a:cs typeface="SimHei" charset="-122"/>
              </a:rPr>
              <a:t>第一节</a:t>
            </a:r>
            <a:r>
              <a:rPr lang="en-US" altLang="zh-CN" sz="3200" dirty="0" smtClean="0">
                <a:latin typeface="SimHei" charset="-122"/>
                <a:ea typeface="SimHei" charset="-122"/>
                <a:cs typeface="SimHei" charset="-122"/>
              </a:rPr>
              <a:t>:</a:t>
            </a:r>
            <a:r>
              <a:rPr lang="zh-CN" altLang="en-US" sz="3200" dirty="0" smtClean="0">
                <a:latin typeface="SimHei" charset="-122"/>
                <a:ea typeface="SimHei" charset="-122"/>
                <a:cs typeface="SimHei" charset="-122"/>
              </a:rPr>
              <a:t> 分层</a:t>
            </a:r>
            <a:r>
              <a:rPr lang="zh-CN" altLang="en-US" sz="3200" dirty="0">
                <a:latin typeface="SimHei" charset="-122"/>
                <a:ea typeface="SimHei" charset="-122"/>
                <a:cs typeface="SimHei" charset="-122"/>
              </a:rPr>
              <a:t>设计</a:t>
            </a:r>
            <a:r>
              <a:rPr lang="zh-CN" altLang="en-US" sz="3200" dirty="0" smtClean="0">
                <a:latin typeface="SimHei" charset="-122"/>
                <a:ea typeface="SimHei" charset="-122"/>
                <a:cs typeface="SimHei" charset="-122"/>
              </a:rPr>
              <a:t>思想</a:t>
            </a:r>
            <a:endParaRPr lang="en-US" altLang="zh-CN" sz="32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9706" y="1030311"/>
            <a:ext cx="9895227" cy="55299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435395" y="5380074"/>
            <a:ext cx="9282223" cy="9994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>
                <a:latin typeface="Adobe Heiti Std R" charset="-122"/>
                <a:ea typeface="Adobe Heiti Std R" charset="-122"/>
                <a:cs typeface="Adobe Heiti Std R" charset="-122"/>
              </a:rPr>
              <a:t>Database</a:t>
            </a:r>
            <a:endParaRPr kumimoji="1" lang="zh-CN" altLang="en-US" sz="3600" dirty="0">
              <a:latin typeface="Adobe Heiti Std R" charset="-122"/>
              <a:ea typeface="Adobe Heiti Std R" charset="-122"/>
              <a:cs typeface="Adobe Heiti Std R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435391" y="1226967"/>
            <a:ext cx="9229061" cy="39085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944710" y="2923510"/>
            <a:ext cx="8165206" cy="9401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 smtClean="0">
                <a:latin typeface="SimHei" charset="-122"/>
                <a:ea typeface="SimHei" charset="-122"/>
                <a:cs typeface="SimHei" charset="-122"/>
              </a:rPr>
              <a:t>业务层</a:t>
            </a:r>
            <a:endParaRPr kumimoji="1" lang="zh-CN" altLang="en-US" sz="32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955441" y="4041822"/>
            <a:ext cx="8165206" cy="9401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>
                <a:latin typeface="SimHei" charset="-122"/>
                <a:ea typeface="SimHei" charset="-122"/>
                <a:cs typeface="SimHei" charset="-122"/>
              </a:rPr>
              <a:t>Dao</a:t>
            </a:r>
            <a:r>
              <a:rPr kumimoji="1" lang="zh-CN" altLang="en-US" sz="3200" dirty="0" smtClean="0">
                <a:latin typeface="SimHei" charset="-122"/>
                <a:ea typeface="SimHei" charset="-122"/>
                <a:cs typeface="SimHei" charset="-122"/>
              </a:rPr>
              <a:t>层</a:t>
            </a:r>
            <a:endParaRPr kumimoji="1" lang="zh-CN" altLang="en-US" sz="32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79729" y="1136814"/>
            <a:ext cx="1069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smtClean="0">
                <a:solidFill>
                  <a:srgbClr val="0070C0"/>
                </a:solidFill>
                <a:latin typeface="Adobe Heiti Std R" charset="-122"/>
                <a:ea typeface="Adobe Heiti Std R" charset="-122"/>
                <a:cs typeface="Adobe Heiti Std R" charset="-122"/>
              </a:rPr>
              <a:t>Koa</a:t>
            </a:r>
            <a:endParaRPr kumimoji="1" lang="zh-CN" altLang="en-US" sz="4000" b="1" dirty="0">
              <a:solidFill>
                <a:srgbClr val="0070C0"/>
              </a:solidFill>
              <a:latin typeface="Adobe Heiti Std R" charset="-122"/>
              <a:ea typeface="Adobe Heiti Std R" charset="-122"/>
              <a:cs typeface="Adobe Heiti Std R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968320" y="1826662"/>
            <a:ext cx="8165206" cy="9401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smtClean="0">
                <a:latin typeface="SimHei" charset="-122"/>
                <a:ea typeface="SimHei" charset="-122"/>
                <a:cs typeface="SimHei" charset="-122"/>
              </a:rPr>
              <a:t>中间件</a:t>
            </a:r>
            <a:endParaRPr kumimoji="1" lang="zh-CN" altLang="en-US" sz="320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608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7870" y="413657"/>
            <a:ext cx="9428412" cy="1284514"/>
          </a:xfrm>
        </p:spPr>
        <p:txBody>
          <a:bodyPr/>
          <a:lstStyle/>
          <a:p>
            <a:r>
              <a:rPr kumimoji="1" lang="zh-CN" altLang="en-US" dirty="0" smtClean="0"/>
              <a:t>第一课 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181490" y="915997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基本的 </a:t>
            </a:r>
            <a:r>
              <a:rPr lang="en-US" altLang="zh-CN" sz="3600" dirty="0" smtClean="0">
                <a:latin typeface="SimHei" charset="-122"/>
                <a:ea typeface="SimHei" charset="-122"/>
                <a:cs typeface="SimHei" charset="-122"/>
              </a:rPr>
              <a:t>node server</a:t>
            </a:r>
            <a:endParaRPr lang="zh-CN" altLang="en-US" sz="3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67870" y="2983705"/>
            <a:ext cx="100644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lang="en-US" altLang="zh-CN" sz="2800" dirty="0">
                <a:latin typeface="SimHei" charset="-122"/>
                <a:ea typeface="SimHei" charset="-122"/>
                <a:cs typeface="SimHei" charset="-122"/>
              </a:rPr>
              <a:t>node server</a:t>
            </a:r>
            <a:r>
              <a:rPr lang="zh-CN" altLang="en-US" sz="2800" dirty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lang="en-US" altLang="zh-CN" sz="2800" dirty="0">
                <a:latin typeface="SimHei" charset="-122"/>
                <a:ea typeface="SimHei" charset="-122"/>
                <a:cs typeface="SimHei" charset="-122"/>
              </a:rPr>
              <a:t>hello world (</a:t>
            </a:r>
            <a:r>
              <a:rPr lang="zh-CN" altLang="en-US" sz="2800" dirty="0">
                <a:latin typeface="SimHei" charset="-122"/>
                <a:ea typeface="SimHei" charset="-122"/>
                <a:cs typeface="SimHei" charset="-122"/>
              </a:rPr>
              <a:t>能</a:t>
            </a:r>
            <a:r>
              <a:rPr lang="en-US" altLang="zh-CN" sz="2800" dirty="0">
                <a:latin typeface="SimHei" charset="-122"/>
                <a:ea typeface="SimHei" charset="-122"/>
                <a:cs typeface="SimHei" charset="-122"/>
              </a:rPr>
              <a:t>run</a:t>
            </a:r>
            <a:r>
              <a:rPr lang="zh-CN" altLang="en-US" sz="2800" dirty="0">
                <a:latin typeface="SimHei" charset="-122"/>
                <a:ea typeface="SimHei" charset="-122"/>
                <a:cs typeface="SimHei" charset="-122"/>
              </a:rPr>
              <a:t>起来的最基本的</a:t>
            </a:r>
            <a:r>
              <a:rPr lang="en-US" altLang="zh-CN" sz="2800" dirty="0">
                <a:latin typeface="SimHei" charset="-122"/>
                <a:ea typeface="SimHei" charset="-122"/>
                <a:cs typeface="SimHei" charset="-122"/>
              </a:rPr>
              <a:t>server</a:t>
            </a:r>
            <a:r>
              <a:rPr lang="en-US" altLang="zh-CN" sz="2800" dirty="0" smtClean="0">
                <a:latin typeface="SimHei" charset="-122"/>
                <a:ea typeface="SimHei" charset="-122"/>
                <a:cs typeface="SimHei" charset="-122"/>
              </a:rPr>
              <a:t>)</a:t>
            </a:r>
          </a:p>
          <a:p>
            <a:pPr marL="457200" indent="-457200">
              <a:buFont typeface="Wingdings" charset="2"/>
              <a:buChar char="l"/>
            </a:pPr>
            <a:endParaRPr lang="en-US" altLang="zh-CN" sz="2800" dirty="0">
              <a:latin typeface="SimHei" charset="-122"/>
              <a:ea typeface="SimHei" charset="-122"/>
              <a:cs typeface="SimHei" charset="-122"/>
            </a:endParaRPr>
          </a:p>
          <a:p>
            <a:pPr marL="457200" indent="-457200">
              <a:buFont typeface="Wingdings" charset="2"/>
              <a:buChar char="l"/>
            </a:pPr>
            <a:r>
              <a:rPr lang="zh-CN" altLang="en-US" sz="2800" dirty="0">
                <a:latin typeface="SimHei" charset="-122"/>
                <a:ea typeface="SimHei" charset="-122"/>
                <a:cs typeface="SimHei" charset="-122"/>
              </a:rPr>
              <a:t>介绍</a:t>
            </a:r>
            <a:r>
              <a:rPr lang="en-US" altLang="zh-CN" sz="2800" dirty="0">
                <a:latin typeface="SimHei" charset="-122"/>
                <a:ea typeface="SimHei" charset="-122"/>
                <a:cs typeface="SimHei" charset="-122"/>
              </a:rPr>
              <a:t>request, response</a:t>
            </a:r>
            <a:r>
              <a:rPr lang="zh-CN" altLang="en-US" sz="2800" dirty="0">
                <a:latin typeface="SimHei" charset="-122"/>
                <a:ea typeface="SimHei" charset="-122"/>
                <a:cs typeface="SimHei" charset="-122"/>
              </a:rPr>
              <a:t>基本</a:t>
            </a:r>
            <a:r>
              <a:rPr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概念</a:t>
            </a:r>
            <a:endParaRPr lang="en-US" altLang="zh-CN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457200" indent="-457200">
              <a:buFont typeface="Wingdings" charset="2"/>
              <a:buChar char="l"/>
            </a:pPr>
            <a:endParaRPr lang="zh-CN" altLang="en-US" sz="2800" dirty="0">
              <a:latin typeface="SimHei" charset="-122"/>
              <a:ea typeface="SimHei" charset="-122"/>
              <a:cs typeface="SimHei" charset="-122"/>
            </a:endParaRPr>
          </a:p>
          <a:p>
            <a:pPr marL="457200" indent="-457200">
              <a:buFont typeface="Wingdings" charset="2"/>
              <a:buChar char="l"/>
            </a:pPr>
            <a:r>
              <a:rPr lang="zh-CN" altLang="en-US" sz="2800" dirty="0">
                <a:latin typeface="SimHei" charset="-122"/>
                <a:ea typeface="SimHei" charset="-122"/>
                <a:cs typeface="SimHei" charset="-122"/>
              </a:rPr>
              <a:t>为</a:t>
            </a:r>
            <a:r>
              <a:rPr lang="en-US" altLang="zh-CN" sz="2800" dirty="0">
                <a:latin typeface="SimHei" charset="-122"/>
                <a:ea typeface="SimHei" charset="-122"/>
                <a:cs typeface="SimHei" charset="-122"/>
              </a:rPr>
              <a:t>server</a:t>
            </a:r>
            <a:r>
              <a:rPr lang="zh-CN" altLang="en-US" sz="2800" dirty="0">
                <a:latin typeface="SimHei" charset="-122"/>
                <a:ea typeface="SimHei" charset="-122"/>
                <a:cs typeface="SimHei" charset="-122"/>
              </a:rPr>
              <a:t>增加</a:t>
            </a:r>
            <a:r>
              <a:rPr lang="en-US" altLang="zh-CN" sz="2800" dirty="0">
                <a:latin typeface="SimHei" charset="-122"/>
                <a:ea typeface="SimHei" charset="-122"/>
                <a:cs typeface="SimHei" charset="-122"/>
              </a:rPr>
              <a:t>api</a:t>
            </a:r>
            <a:r>
              <a:rPr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接口</a:t>
            </a:r>
            <a:endParaRPr lang="en-US" altLang="zh-CN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457200" indent="-457200">
              <a:buFont typeface="Wingdings" charset="2"/>
              <a:buChar char="l"/>
            </a:pPr>
            <a:endParaRPr lang="zh-CN" altLang="en-US" sz="2800" dirty="0">
              <a:latin typeface="SimHei" charset="-122"/>
              <a:ea typeface="SimHei" charset="-122"/>
              <a:cs typeface="SimHei" charset="-122"/>
            </a:endParaRPr>
          </a:p>
          <a:p>
            <a:pPr marL="457200" indent="-457200">
              <a:buFont typeface="Wingdings" charset="2"/>
              <a:buChar char="l"/>
            </a:pPr>
            <a:r>
              <a:rPr lang="zh-CN" altLang="en-US" sz="2800" dirty="0">
                <a:latin typeface="SimHei" charset="-122"/>
                <a:ea typeface="SimHei" charset="-122"/>
                <a:cs typeface="SimHei" charset="-122"/>
              </a:rPr>
              <a:t>增加路由功能</a:t>
            </a:r>
            <a:r>
              <a:rPr lang="en-US" altLang="zh-CN" sz="2800" dirty="0">
                <a:latin typeface="SimHei" charset="-122"/>
                <a:ea typeface="SimHei" charset="-122"/>
                <a:cs typeface="SimHei" charset="-122"/>
              </a:rPr>
              <a:t>, </a:t>
            </a:r>
            <a:r>
              <a:rPr lang="zh-CN" altLang="en-US" sz="2800" dirty="0">
                <a:latin typeface="SimHei" charset="-122"/>
                <a:ea typeface="SimHei" charset="-122"/>
                <a:cs typeface="SimHei" charset="-122"/>
              </a:rPr>
              <a:t>请求转发器</a:t>
            </a:r>
          </a:p>
        </p:txBody>
      </p:sp>
    </p:spTree>
    <p:extLst>
      <p:ext uri="{BB962C8B-B14F-4D97-AF65-F5344CB8AC3E}">
        <p14:creationId xmlns:p14="http://schemas.microsoft.com/office/powerpoint/2010/main" val="154051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6000" dirty="0" smtClean="0">
                <a:latin typeface="SimHei" charset="-122"/>
                <a:ea typeface="SimHei" charset="-122"/>
                <a:cs typeface="SimHei" charset="-122"/>
              </a:rPr>
              <a:t>Request &amp; Response</a:t>
            </a:r>
            <a:endParaRPr kumimoji="1" lang="zh-CN" altLang="en-US" sz="60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14252" y="2329766"/>
            <a:ext cx="2833502" cy="414830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 smtClean="0">
                <a:latin typeface="SimHei" charset="-122"/>
                <a:ea typeface="SimHei" charset="-122"/>
                <a:cs typeface="SimHei" charset="-122"/>
              </a:rPr>
              <a:t>浏览器</a:t>
            </a:r>
            <a:endParaRPr kumimoji="1" lang="zh-CN" altLang="en-US" sz="400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098517" y="2314740"/>
            <a:ext cx="2833502" cy="414830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 smtClean="0">
                <a:latin typeface="SimHei" charset="-122"/>
                <a:ea typeface="SimHei" charset="-122"/>
                <a:cs typeface="SimHei" charset="-122"/>
              </a:rPr>
              <a:t>服务器</a:t>
            </a:r>
            <a:endParaRPr kumimoji="1" lang="zh-CN" altLang="en-US" sz="400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3889420" y="3515932"/>
            <a:ext cx="4121240" cy="0"/>
          </a:xfrm>
          <a:prstGeom prst="straightConnector1">
            <a:avLst/>
          </a:prstGeom>
          <a:ln w="155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951048" y="2894482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Request</a:t>
            </a:r>
            <a:r>
              <a:rPr kumimoji="1" lang="zh-CN" altLang="en-US" dirty="0" smtClean="0"/>
              <a:t> 请求</a:t>
            </a:r>
            <a:endParaRPr kumimoji="1" lang="zh-CN" altLang="en-US" dirty="0"/>
          </a:p>
        </p:txBody>
      </p:sp>
      <p:cxnSp>
        <p:nvCxnSpPr>
          <p:cNvPr id="9" name="直线箭头连接符 8"/>
          <p:cNvCxnSpPr/>
          <p:nvPr/>
        </p:nvCxnSpPr>
        <p:spPr>
          <a:xfrm flipH="1" flipV="1">
            <a:off x="3834160" y="5249779"/>
            <a:ext cx="4086347" cy="30560"/>
          </a:xfrm>
          <a:prstGeom prst="straightConnector1">
            <a:avLst/>
          </a:prstGeom>
          <a:ln w="1555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951048" y="5495178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Response</a:t>
            </a:r>
            <a:r>
              <a:rPr kumimoji="1" lang="zh-CN" altLang="en-US" dirty="0" smtClean="0"/>
              <a:t> 响应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117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7870" y="413657"/>
            <a:ext cx="9428412" cy="1284514"/>
          </a:xfrm>
        </p:spPr>
        <p:txBody>
          <a:bodyPr/>
          <a:lstStyle/>
          <a:p>
            <a:r>
              <a:rPr kumimoji="1" lang="zh-CN" altLang="en-US" dirty="0" smtClean="0"/>
              <a:t>第二课 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66413" y="91599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SimHei" charset="-122"/>
                <a:ea typeface="SimHei" charset="-122"/>
                <a:cs typeface="SimHei" charset="-122"/>
              </a:rPr>
              <a:t>Koa</a:t>
            </a:r>
            <a:r>
              <a:rPr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 框架</a:t>
            </a:r>
            <a:endParaRPr lang="zh-CN" altLang="en-US" sz="3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67870" y="2983705"/>
            <a:ext cx="100644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lang="zh-CN" altLang="en-US" sz="2800" dirty="0">
                <a:latin typeface="SimHei" charset="-122"/>
                <a:ea typeface="SimHei" charset="-122"/>
                <a:cs typeface="SimHei" charset="-122"/>
              </a:rPr>
              <a:t>使用</a:t>
            </a:r>
            <a:r>
              <a:rPr lang="en-US" altLang="zh-CN" sz="2800" dirty="0" err="1">
                <a:latin typeface="SimHei" charset="-122"/>
                <a:ea typeface="SimHei" charset="-122"/>
                <a:cs typeface="SimHei" charset="-122"/>
              </a:rPr>
              <a:t>koa</a:t>
            </a:r>
            <a:r>
              <a:rPr lang="zh-CN" altLang="en-US" sz="2800" dirty="0">
                <a:latin typeface="SimHei" charset="-122"/>
                <a:ea typeface="SimHei" charset="-122"/>
                <a:cs typeface="SimHei" charset="-122"/>
              </a:rPr>
              <a:t>创建基本的</a:t>
            </a:r>
            <a:r>
              <a:rPr lang="en-US" altLang="zh-CN" sz="2800" dirty="0">
                <a:latin typeface="SimHei" charset="-122"/>
                <a:ea typeface="SimHei" charset="-122"/>
                <a:cs typeface="SimHei" charset="-122"/>
              </a:rPr>
              <a:t>server </a:t>
            </a:r>
            <a:r>
              <a:rPr lang="zh-CN" altLang="en-US" sz="2800" dirty="0">
                <a:latin typeface="SimHei" charset="-122"/>
                <a:ea typeface="SimHei" charset="-122"/>
                <a:cs typeface="SimHei" charset="-122"/>
              </a:rPr>
              <a:t>带</a:t>
            </a:r>
            <a:r>
              <a:rPr lang="en-US" altLang="zh-CN" sz="2800" dirty="0" smtClean="0">
                <a:latin typeface="SimHei" charset="-122"/>
                <a:ea typeface="SimHei" charset="-122"/>
                <a:cs typeface="SimHei" charset="-122"/>
              </a:rPr>
              <a:t>router</a:t>
            </a:r>
          </a:p>
          <a:p>
            <a:pPr marL="457200" indent="-457200">
              <a:buFont typeface="Wingdings" charset="2"/>
              <a:buChar char="l"/>
            </a:pPr>
            <a:endParaRPr lang="en-US" altLang="zh-CN" sz="2800" dirty="0">
              <a:latin typeface="SimHei" charset="-122"/>
              <a:ea typeface="SimHei" charset="-122"/>
              <a:cs typeface="SimHei" charset="-122"/>
            </a:endParaRPr>
          </a:p>
          <a:p>
            <a:pPr marL="457200" indent="-457200">
              <a:buFont typeface="Wingdings" charset="2"/>
              <a:buChar char="l"/>
            </a:pPr>
            <a:r>
              <a:rPr lang="zh-CN" altLang="en-US" sz="2800" dirty="0">
                <a:latin typeface="SimHei" charset="-122"/>
                <a:ea typeface="SimHei" charset="-122"/>
                <a:cs typeface="SimHei" charset="-122"/>
              </a:rPr>
              <a:t>通过</a:t>
            </a:r>
            <a:r>
              <a:rPr lang="en-US" altLang="zh-CN" sz="2800" dirty="0">
                <a:latin typeface="SimHei" charset="-122"/>
                <a:ea typeface="SimHei" charset="-122"/>
                <a:cs typeface="SimHei" charset="-122"/>
              </a:rPr>
              <a:t>debug</a:t>
            </a:r>
            <a:r>
              <a:rPr lang="zh-CN" altLang="en-US" sz="2800" dirty="0">
                <a:latin typeface="SimHei" charset="-122"/>
                <a:ea typeface="SimHei" charset="-122"/>
                <a:cs typeface="SimHei" charset="-122"/>
              </a:rPr>
              <a:t>方式</a:t>
            </a:r>
            <a:r>
              <a:rPr lang="en-US" altLang="zh-CN" sz="2800" dirty="0">
                <a:latin typeface="SimHei" charset="-122"/>
                <a:ea typeface="SimHei" charset="-122"/>
                <a:cs typeface="SimHei" charset="-122"/>
              </a:rPr>
              <a:t>, </a:t>
            </a:r>
            <a:r>
              <a:rPr lang="zh-CN" altLang="en-US" sz="2800" dirty="0">
                <a:latin typeface="SimHei" charset="-122"/>
                <a:ea typeface="SimHei" charset="-122"/>
                <a:cs typeface="SimHei" charset="-122"/>
              </a:rPr>
              <a:t>学习获取</a:t>
            </a:r>
            <a:r>
              <a:rPr lang="en-US" altLang="zh-CN" sz="2800" dirty="0" err="1">
                <a:latin typeface="SimHei" charset="-122"/>
                <a:ea typeface="SimHei" charset="-122"/>
                <a:cs typeface="SimHei" charset="-122"/>
              </a:rPr>
              <a:t>params</a:t>
            </a:r>
            <a:r>
              <a:rPr lang="en-US" altLang="zh-CN" sz="2800" dirty="0">
                <a:latin typeface="SimHei" charset="-122"/>
                <a:ea typeface="SimHei" charset="-122"/>
                <a:cs typeface="SimHei" charset="-122"/>
              </a:rPr>
              <a:t>, request, query, header</a:t>
            </a:r>
            <a:r>
              <a:rPr lang="zh-CN" altLang="en-US" sz="2800" dirty="0">
                <a:latin typeface="SimHei" charset="-122"/>
                <a:ea typeface="SimHei" charset="-122"/>
                <a:cs typeface="SimHei" charset="-122"/>
              </a:rPr>
              <a:t>这些</a:t>
            </a:r>
            <a:r>
              <a:rPr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信息</a:t>
            </a:r>
            <a:endParaRPr lang="en-US" altLang="zh-CN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457200" indent="-457200">
              <a:buFont typeface="Wingdings" charset="2"/>
              <a:buChar char="l"/>
            </a:pPr>
            <a:endParaRPr lang="zh-CN" altLang="en-US" sz="2800" dirty="0">
              <a:latin typeface="SimHei" charset="-122"/>
              <a:ea typeface="SimHei" charset="-122"/>
              <a:cs typeface="SimHei" charset="-122"/>
            </a:endParaRPr>
          </a:p>
          <a:p>
            <a:pPr marL="457200" indent="-457200">
              <a:buFont typeface="Wingdings" charset="2"/>
              <a:buChar char="l"/>
            </a:pPr>
            <a:r>
              <a:rPr lang="zh-CN" altLang="en-US" sz="2800" dirty="0">
                <a:latin typeface="SimHei" charset="-122"/>
                <a:ea typeface="SimHei" charset="-122"/>
                <a:cs typeface="SimHei" charset="-122"/>
              </a:rPr>
              <a:t>使用中间件对业务进行分层</a:t>
            </a:r>
          </a:p>
        </p:txBody>
      </p:sp>
    </p:spTree>
    <p:extLst>
      <p:ext uri="{BB962C8B-B14F-4D97-AF65-F5344CB8AC3E}">
        <p14:creationId xmlns:p14="http://schemas.microsoft.com/office/powerpoint/2010/main" val="32602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7870" y="413657"/>
            <a:ext cx="9428412" cy="1284514"/>
          </a:xfrm>
        </p:spPr>
        <p:txBody>
          <a:bodyPr/>
          <a:lstStyle/>
          <a:p>
            <a:r>
              <a:rPr kumimoji="1" lang="zh-CN" altLang="en-US" dirty="0" smtClean="0"/>
              <a:t>洋葱皮模型</a:t>
            </a:r>
            <a:endParaRPr kumimoji="1"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067870" y="1786270"/>
            <a:ext cx="9428412" cy="49866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26" name="Picture 2" descr="https://camo.githubusercontent.com/d80cf3b511ef4898bcde9a464de491fa15a50d06/68747470733a2f2f7261772e6769746875622e636f6d2f66656e676d6b322f6b6f612d67756964652f6d61737465722f6f6e696f6e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601" y="2144121"/>
            <a:ext cx="455295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8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7870" y="413657"/>
            <a:ext cx="9428412" cy="1284514"/>
          </a:xfrm>
        </p:spPr>
        <p:txBody>
          <a:bodyPr/>
          <a:lstStyle/>
          <a:p>
            <a:r>
              <a:rPr kumimoji="1" lang="zh-CN" altLang="en-US" dirty="0" smtClean="0"/>
              <a:t>第</a:t>
            </a:r>
            <a:r>
              <a:rPr kumimoji="1" lang="zh-CN" altLang="en-US" dirty="0" smtClean="0"/>
              <a:t>三</a:t>
            </a:r>
            <a:r>
              <a:rPr kumimoji="1" lang="zh-CN" altLang="en-US" dirty="0" smtClean="0"/>
              <a:t>课 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66413" y="894733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SimHei" charset="-122"/>
                <a:ea typeface="SimHei" charset="-122"/>
                <a:cs typeface="SimHei" charset="-122"/>
              </a:rPr>
              <a:t>自定义模块加载器</a:t>
            </a:r>
            <a:endParaRPr lang="zh-CN" altLang="en-US" sz="3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52661" y="3547231"/>
            <a:ext cx="72786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方便添加新的模块</a:t>
            </a:r>
            <a:endParaRPr lang="en-US" altLang="zh-CN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457200" indent="-457200">
              <a:buFont typeface="Wingdings" charset="2"/>
              <a:buChar char="l"/>
            </a:pPr>
            <a:endParaRPr lang="en-US" altLang="zh-CN" sz="2800" dirty="0">
              <a:latin typeface="SimHei" charset="-122"/>
              <a:ea typeface="SimHei" charset="-122"/>
              <a:cs typeface="SimHei" charset="-122"/>
            </a:endParaRPr>
          </a:p>
          <a:p>
            <a:pPr marL="457200" indent="-457200">
              <a:buFont typeface="Wingdings" charset="2"/>
              <a:buChar char="l"/>
            </a:pPr>
            <a:r>
              <a:rPr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支持灵活的配置</a:t>
            </a:r>
            <a:endParaRPr lang="en-US" altLang="zh-CN" sz="2800" dirty="0" smtClean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412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7870" y="413657"/>
            <a:ext cx="9428412" cy="1284514"/>
          </a:xfrm>
        </p:spPr>
        <p:txBody>
          <a:bodyPr/>
          <a:lstStyle/>
          <a:p>
            <a:r>
              <a:rPr kumimoji="1" lang="zh-CN" altLang="en-US" dirty="0" smtClean="0"/>
              <a:t>第</a:t>
            </a:r>
            <a:r>
              <a:rPr kumimoji="1" lang="zh-CN" altLang="en-US" dirty="0" smtClean="0"/>
              <a:t>四</a:t>
            </a:r>
            <a:r>
              <a:rPr kumimoji="1" lang="zh-CN" altLang="en-US" dirty="0" smtClean="0"/>
              <a:t>课 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23881" y="926632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为加载器增加中间件处理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42028" y="3313315"/>
            <a:ext cx="72786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增加中间件处理</a:t>
            </a:r>
            <a:endParaRPr lang="en-US" altLang="zh-CN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457200" indent="-457200">
              <a:buFont typeface="Wingdings" charset="2"/>
              <a:buChar char="l"/>
            </a:pPr>
            <a:endParaRPr lang="en-US" altLang="zh-CN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457200" indent="-457200">
              <a:buFont typeface="Wingdings" charset="2"/>
              <a:buChar char="l"/>
            </a:pPr>
            <a:r>
              <a:rPr lang="zh-CN" altLang="en-US" sz="2800" dirty="0">
                <a:latin typeface="SimHei" charset="-122"/>
                <a:ea typeface="SimHei" charset="-122"/>
                <a:cs typeface="SimHei" charset="-122"/>
              </a:rPr>
              <a:t>自定义一些</a:t>
            </a:r>
            <a:r>
              <a:rPr lang="en-US" altLang="zh-CN" sz="2800" dirty="0">
                <a:latin typeface="SimHei" charset="-122"/>
                <a:ea typeface="SimHei" charset="-122"/>
                <a:cs typeface="SimHei" charset="-122"/>
              </a:rPr>
              <a:t>middleware: </a:t>
            </a:r>
            <a:r>
              <a:rPr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en-US" altLang="zh-CN" sz="2800" dirty="0" err="1" smtClean="0">
                <a:latin typeface="SimHei" charset="-122"/>
                <a:ea typeface="SimHei" charset="-122"/>
                <a:cs typeface="SimHei" charset="-122"/>
              </a:rPr>
              <a:t>error_handler</a:t>
            </a:r>
            <a:r>
              <a:rPr lang="en-US" altLang="zh-CN" sz="2800" dirty="0">
                <a:latin typeface="SimHei" charset="-122"/>
                <a:ea typeface="SimHei" charset="-122"/>
                <a:cs typeface="SimHei" charset="-122"/>
              </a:rPr>
              <a:t>, upload, authorization, </a:t>
            </a:r>
            <a:r>
              <a:rPr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en-US" altLang="zh-CN" sz="2800" dirty="0" err="1" smtClean="0">
                <a:latin typeface="SimHei" charset="-122"/>
                <a:ea typeface="SimHei" charset="-122"/>
                <a:cs typeface="SimHei" charset="-122"/>
              </a:rPr>
              <a:t>response_time</a:t>
            </a:r>
            <a:r>
              <a:rPr lang="en-US" altLang="zh-CN" sz="2800" dirty="0">
                <a:latin typeface="SimHei" charset="-122"/>
                <a:ea typeface="SimHei" charset="-122"/>
                <a:cs typeface="SimHei" charset="-122"/>
              </a:rPr>
              <a:t>, </a:t>
            </a:r>
            <a:r>
              <a:rPr lang="en-US" altLang="zh-CN" sz="2800" dirty="0" err="1" smtClean="0">
                <a:latin typeface="SimHei" charset="-122"/>
                <a:ea typeface="SimHei" charset="-122"/>
                <a:cs typeface="SimHei" charset="-122"/>
              </a:rPr>
              <a:t>api_log</a:t>
            </a:r>
            <a:endParaRPr lang="en-US" altLang="zh-CN" sz="2800" dirty="0">
              <a:latin typeface="SimHei" charset="-122"/>
              <a:ea typeface="SimHei" charset="-122"/>
              <a:cs typeface="SimHei" charset="-122"/>
            </a:endParaRPr>
          </a:p>
          <a:p>
            <a:pPr marL="457200" indent="-457200">
              <a:buFont typeface="Wingdings" charset="2"/>
              <a:buChar char="l"/>
            </a:pPr>
            <a:endParaRPr lang="en-US" altLang="zh-CN" sz="28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985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7870" y="413657"/>
            <a:ext cx="9428412" cy="1284514"/>
          </a:xfrm>
        </p:spPr>
        <p:txBody>
          <a:bodyPr/>
          <a:lstStyle/>
          <a:p>
            <a:r>
              <a:rPr kumimoji="1" lang="zh-CN" altLang="en-US" dirty="0" smtClean="0"/>
              <a:t>第</a:t>
            </a:r>
            <a:r>
              <a:rPr kumimoji="1" lang="zh-CN" altLang="en-US" dirty="0" smtClean="0"/>
              <a:t>五</a:t>
            </a:r>
            <a:r>
              <a:rPr kumimoji="1" lang="zh-CN" altLang="en-US" dirty="0" smtClean="0"/>
              <a:t>课 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23881" y="926632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统一的返回处理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42027" y="3313315"/>
            <a:ext cx="90436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统一的返回处理</a:t>
            </a:r>
            <a:r>
              <a:rPr lang="en-US" altLang="zh-CN" sz="2800" dirty="0" smtClean="0">
                <a:latin typeface="SimHei" charset="-122"/>
                <a:ea typeface="SimHei" charset="-122"/>
                <a:cs typeface="SimHei" charset="-122"/>
              </a:rPr>
              <a:t>:</a:t>
            </a:r>
            <a:r>
              <a:rPr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en-US" altLang="zh-CN" sz="2800" dirty="0" smtClean="0">
                <a:latin typeface="SimHei" charset="-122"/>
                <a:ea typeface="SimHei" charset="-122"/>
                <a:cs typeface="SimHei" charset="-122"/>
              </a:rPr>
              <a:t>Success,</a:t>
            </a:r>
            <a:r>
              <a:rPr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en-US" altLang="zh-CN" sz="2800" dirty="0" smtClean="0">
                <a:latin typeface="SimHei" charset="-122"/>
                <a:ea typeface="SimHei" charset="-122"/>
                <a:cs typeface="SimHei" charset="-122"/>
              </a:rPr>
              <a:t>Error</a:t>
            </a:r>
          </a:p>
          <a:p>
            <a:pPr marL="457200" indent="-457200">
              <a:buFont typeface="Wingdings" charset="2"/>
              <a:buChar char="l"/>
            </a:pPr>
            <a:endParaRPr lang="en-US" altLang="zh-CN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457200" indent="-457200">
              <a:buFont typeface="Wingdings" charset="2"/>
              <a:buChar char="l"/>
            </a:pPr>
            <a:r>
              <a:rPr lang="en-US" altLang="zh-CN" sz="2800" dirty="0" smtClean="0">
                <a:latin typeface="SimHei" charset="-122"/>
                <a:ea typeface="SimHei" charset="-122"/>
                <a:cs typeface="SimHei" charset="-122"/>
              </a:rPr>
              <a:t>Callback,</a:t>
            </a:r>
            <a:r>
              <a:rPr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en-US" altLang="zh-CN" sz="2800" dirty="0" smtClean="0">
                <a:latin typeface="SimHei" charset="-122"/>
                <a:ea typeface="SimHei" charset="-122"/>
                <a:cs typeface="SimHei" charset="-122"/>
              </a:rPr>
              <a:t>Promise ,yield/generator ,</a:t>
            </a:r>
            <a:r>
              <a:rPr lang="en-US" altLang="zh-CN" sz="2800" dirty="0" err="1" smtClean="0">
                <a:latin typeface="SimHei" charset="-122"/>
                <a:ea typeface="SimHei" charset="-122"/>
                <a:cs typeface="SimHei" charset="-122"/>
              </a:rPr>
              <a:t>async</a:t>
            </a:r>
            <a:r>
              <a:rPr lang="en-US" altLang="zh-CN" sz="2800" dirty="0" smtClean="0">
                <a:latin typeface="SimHei" charset="-122"/>
                <a:ea typeface="SimHei" charset="-122"/>
                <a:cs typeface="SimHei" charset="-122"/>
              </a:rPr>
              <a:t>/await</a:t>
            </a:r>
            <a:endParaRPr lang="en-US" altLang="zh-CN" sz="28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72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7870" y="413657"/>
            <a:ext cx="9428412" cy="1284514"/>
          </a:xfrm>
        </p:spPr>
        <p:txBody>
          <a:bodyPr/>
          <a:lstStyle/>
          <a:p>
            <a:r>
              <a:rPr kumimoji="1" lang="zh-CN" altLang="en-US" dirty="0" smtClean="0"/>
              <a:t>第</a:t>
            </a:r>
            <a:r>
              <a:rPr kumimoji="1" lang="zh-CN" altLang="en-US" dirty="0" smtClean="0"/>
              <a:t>六</a:t>
            </a:r>
            <a:r>
              <a:rPr kumimoji="1" lang="zh-CN" altLang="en-US" dirty="0" smtClean="0"/>
              <a:t>课 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23881" y="92663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总结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42027" y="3313315"/>
            <a:ext cx="90436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分层设计思想</a:t>
            </a:r>
            <a:endParaRPr lang="en-US" altLang="zh-CN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457200" indent="-457200">
              <a:buFont typeface="Wingdings" charset="2"/>
              <a:buChar char="l"/>
            </a:pPr>
            <a:endParaRPr lang="en-US" altLang="zh-CN" sz="28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457200" indent="-457200">
              <a:buFont typeface="Wingdings" charset="2"/>
              <a:buChar char="l"/>
            </a:pPr>
            <a:r>
              <a:rPr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高内聚</a:t>
            </a:r>
            <a:r>
              <a:rPr lang="en-US" altLang="zh-CN" sz="2800" dirty="0" smtClean="0">
                <a:latin typeface="SimHei" charset="-122"/>
                <a:ea typeface="SimHei" charset="-122"/>
                <a:cs typeface="SimHei" charset="-122"/>
              </a:rPr>
              <a:t>,</a:t>
            </a:r>
            <a:r>
              <a:rPr lang="zh-CN" altLang="en-US" sz="2800" dirty="0" smtClean="0">
                <a:latin typeface="SimHei" charset="-122"/>
                <a:ea typeface="SimHei" charset="-122"/>
                <a:cs typeface="SimHei" charset="-122"/>
              </a:rPr>
              <a:t> 低耦合的模块设计</a:t>
            </a:r>
            <a:endParaRPr lang="en-US" altLang="zh-CN" sz="28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447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</Template>
  <TotalTime>4534</TotalTime>
  <Words>254</Words>
  <Application>Microsoft Macintosh PowerPoint</Application>
  <PresentationFormat>宽屏</PresentationFormat>
  <Paragraphs>57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Adobe Heiti Std R</vt:lpstr>
      <vt:lpstr>Century Gothic</vt:lpstr>
      <vt:lpstr>DengXian</vt:lpstr>
      <vt:lpstr>Heiti SC Light</vt:lpstr>
      <vt:lpstr>SimHei</vt:lpstr>
      <vt:lpstr>Wingdings</vt:lpstr>
      <vt:lpstr>Wingdings 3</vt:lpstr>
      <vt:lpstr>宋体</vt:lpstr>
      <vt:lpstr>Arial</vt:lpstr>
      <vt:lpstr>离子</vt:lpstr>
      <vt:lpstr>关于我</vt:lpstr>
      <vt:lpstr>第一课 </vt:lpstr>
      <vt:lpstr>Request &amp; Response</vt:lpstr>
      <vt:lpstr>第二课 </vt:lpstr>
      <vt:lpstr>洋葱皮模型</vt:lpstr>
      <vt:lpstr>第三课 </vt:lpstr>
      <vt:lpstr>第四课 </vt:lpstr>
      <vt:lpstr>第五课 </vt:lpstr>
      <vt:lpstr>第六课 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关于我</dc:title>
  <dc:creator>Microsoft Office 用户</dc:creator>
  <cp:lastModifiedBy>Microsoft Office 用户</cp:lastModifiedBy>
  <cp:revision>30</cp:revision>
  <dcterms:created xsi:type="dcterms:W3CDTF">2018-10-03T06:44:33Z</dcterms:created>
  <dcterms:modified xsi:type="dcterms:W3CDTF">2018-10-06T15:54:37Z</dcterms:modified>
</cp:coreProperties>
</file>