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1430000" cy="85725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FC000"/>
    <a:srgbClr val="8497B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2076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402954"/>
            <a:ext cx="9715500" cy="2984500"/>
          </a:xfrm>
        </p:spPr>
        <p:txBody>
          <a:bodyPr anchor="b"/>
          <a:lstStyle>
            <a:lvl1pPr algn="ctr">
              <a:defRPr sz="75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0" y="4502547"/>
            <a:ext cx="8572500" cy="2069703"/>
          </a:xfrm>
        </p:spPr>
        <p:txBody>
          <a:bodyPr/>
          <a:lstStyle>
            <a:lvl1pPr marL="0" indent="0" algn="ctr">
              <a:buNone/>
              <a:defRPr sz="3000"/>
            </a:lvl1pPr>
            <a:lvl2pPr marL="571500" indent="0" algn="ctr">
              <a:buNone/>
              <a:defRPr sz="2500"/>
            </a:lvl2pPr>
            <a:lvl3pPr marL="1143000" indent="0" algn="ctr">
              <a:buNone/>
              <a:defRPr sz="2250"/>
            </a:lvl3pPr>
            <a:lvl4pPr marL="1714500" indent="0" algn="ctr">
              <a:buNone/>
              <a:defRPr sz="2000"/>
            </a:lvl4pPr>
            <a:lvl5pPr marL="2286000" indent="0" algn="ctr">
              <a:buNone/>
              <a:defRPr sz="2000"/>
            </a:lvl5pPr>
            <a:lvl6pPr marL="2857500" indent="0" algn="ctr">
              <a:buNone/>
              <a:defRPr sz="2000"/>
            </a:lvl6pPr>
            <a:lvl7pPr marL="3429000" indent="0" algn="ctr">
              <a:buNone/>
              <a:defRPr sz="2000"/>
            </a:lvl7pPr>
            <a:lvl8pPr marL="4000500" indent="0" algn="ctr">
              <a:buNone/>
              <a:defRPr sz="2000"/>
            </a:lvl8pPr>
            <a:lvl9pPr marL="45720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4AE0-AA15-4111-8B56-5F623F3226FA}" type="datetimeFigureOut">
              <a:rPr lang="zh-TW" altLang="en-US" smtClean="0"/>
              <a:t>2021/11/15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3032-43AF-444C-858C-89005587A2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3535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4AE0-AA15-4111-8B56-5F623F3226FA}" type="datetimeFigureOut">
              <a:rPr lang="zh-TW" altLang="en-US" smtClean="0"/>
              <a:t>2021/11/15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3032-43AF-444C-858C-89005587A2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8067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79594" y="456406"/>
            <a:ext cx="2464594" cy="726479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5813" y="456406"/>
            <a:ext cx="7250906" cy="726479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4AE0-AA15-4111-8B56-5F623F3226FA}" type="datetimeFigureOut">
              <a:rPr lang="zh-TW" altLang="en-US" smtClean="0"/>
              <a:t>2021/11/15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3032-43AF-444C-858C-89005587A2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4046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4AE0-AA15-4111-8B56-5F623F3226FA}" type="datetimeFigureOut">
              <a:rPr lang="zh-TW" altLang="en-US" smtClean="0"/>
              <a:t>2021/11/15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3032-43AF-444C-858C-89005587A2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5502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860" y="2137175"/>
            <a:ext cx="9858375" cy="3565921"/>
          </a:xfrm>
        </p:spPr>
        <p:txBody>
          <a:bodyPr anchor="b"/>
          <a:lstStyle>
            <a:lvl1pPr>
              <a:defRPr sz="75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860" y="5736831"/>
            <a:ext cx="9858375" cy="1875234"/>
          </a:xfrm>
        </p:spPr>
        <p:txBody>
          <a:bodyPr/>
          <a:lstStyle>
            <a:lvl1pPr marL="0" indent="0">
              <a:buNone/>
              <a:defRPr sz="3000">
                <a:solidFill>
                  <a:schemeClr val="tx1"/>
                </a:solidFill>
              </a:defRPr>
            </a:lvl1pPr>
            <a:lvl2pPr marL="57150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14300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3pPr>
            <a:lvl4pPr marL="1714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286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2857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429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000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4572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4AE0-AA15-4111-8B56-5F623F3226FA}" type="datetimeFigureOut">
              <a:rPr lang="zh-TW" altLang="en-US" smtClean="0"/>
              <a:t>2021/11/15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3032-43AF-444C-858C-89005587A2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511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3" y="2282031"/>
            <a:ext cx="4857750" cy="54391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6438" y="2282031"/>
            <a:ext cx="4857750" cy="54391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4AE0-AA15-4111-8B56-5F623F3226FA}" type="datetimeFigureOut">
              <a:rPr lang="zh-TW" altLang="en-US" smtClean="0"/>
              <a:t>2021/11/15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3032-43AF-444C-858C-89005587A2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1186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456408"/>
            <a:ext cx="9858375" cy="165695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303" y="2101454"/>
            <a:ext cx="4835425" cy="1029890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1500" indent="0">
              <a:buNone/>
              <a:defRPr sz="2500" b="1"/>
            </a:lvl2pPr>
            <a:lvl3pPr marL="1143000" indent="0">
              <a:buNone/>
              <a:defRPr sz="2250" b="1"/>
            </a:lvl3pPr>
            <a:lvl4pPr marL="1714500" indent="0">
              <a:buNone/>
              <a:defRPr sz="2000" b="1"/>
            </a:lvl4pPr>
            <a:lvl5pPr marL="2286000" indent="0">
              <a:buNone/>
              <a:defRPr sz="2000" b="1"/>
            </a:lvl5pPr>
            <a:lvl6pPr marL="2857500" indent="0">
              <a:buNone/>
              <a:defRPr sz="2000" b="1"/>
            </a:lvl6pPr>
            <a:lvl7pPr marL="3429000" indent="0">
              <a:buNone/>
              <a:defRPr sz="2000" b="1"/>
            </a:lvl7pPr>
            <a:lvl8pPr marL="4000500" indent="0">
              <a:buNone/>
              <a:defRPr sz="2000" b="1"/>
            </a:lvl8pPr>
            <a:lvl9pPr marL="4572000" indent="0">
              <a:buNone/>
              <a:defRPr sz="20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7303" y="3131344"/>
            <a:ext cx="4835425" cy="460573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6438" y="2101454"/>
            <a:ext cx="4859239" cy="1029890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1500" indent="0">
              <a:buNone/>
              <a:defRPr sz="2500" b="1"/>
            </a:lvl2pPr>
            <a:lvl3pPr marL="1143000" indent="0">
              <a:buNone/>
              <a:defRPr sz="2250" b="1"/>
            </a:lvl3pPr>
            <a:lvl4pPr marL="1714500" indent="0">
              <a:buNone/>
              <a:defRPr sz="2000" b="1"/>
            </a:lvl4pPr>
            <a:lvl5pPr marL="2286000" indent="0">
              <a:buNone/>
              <a:defRPr sz="2000" b="1"/>
            </a:lvl5pPr>
            <a:lvl6pPr marL="2857500" indent="0">
              <a:buNone/>
              <a:defRPr sz="2000" b="1"/>
            </a:lvl6pPr>
            <a:lvl7pPr marL="3429000" indent="0">
              <a:buNone/>
              <a:defRPr sz="2000" b="1"/>
            </a:lvl7pPr>
            <a:lvl8pPr marL="4000500" indent="0">
              <a:buNone/>
              <a:defRPr sz="2000" b="1"/>
            </a:lvl8pPr>
            <a:lvl9pPr marL="4572000" indent="0">
              <a:buNone/>
              <a:defRPr sz="20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86438" y="3131344"/>
            <a:ext cx="4859239" cy="460573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4AE0-AA15-4111-8B56-5F623F3226FA}" type="datetimeFigureOut">
              <a:rPr lang="zh-TW" altLang="en-US" smtClean="0"/>
              <a:t>2021/11/15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3032-43AF-444C-858C-89005587A2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7360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4AE0-AA15-4111-8B56-5F623F3226FA}" type="datetimeFigureOut">
              <a:rPr lang="zh-TW" altLang="en-US" smtClean="0"/>
              <a:t>2021/11/15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3032-43AF-444C-858C-89005587A2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538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4AE0-AA15-4111-8B56-5F623F3226FA}" type="datetimeFigureOut">
              <a:rPr lang="zh-TW" altLang="en-US" smtClean="0"/>
              <a:t>2021/11/15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3032-43AF-444C-858C-89005587A2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8938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571500"/>
            <a:ext cx="3686473" cy="2000250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9238" y="1234283"/>
            <a:ext cx="5786438" cy="6092031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1" y="2571750"/>
            <a:ext cx="3686473" cy="4764485"/>
          </a:xfrm>
        </p:spPr>
        <p:txBody>
          <a:bodyPr/>
          <a:lstStyle>
            <a:lvl1pPr marL="0" indent="0">
              <a:buNone/>
              <a:defRPr sz="2000"/>
            </a:lvl1pPr>
            <a:lvl2pPr marL="571500" indent="0">
              <a:buNone/>
              <a:defRPr sz="1750"/>
            </a:lvl2pPr>
            <a:lvl3pPr marL="1143000" indent="0">
              <a:buNone/>
              <a:defRPr sz="1500"/>
            </a:lvl3pPr>
            <a:lvl4pPr marL="1714500" indent="0">
              <a:buNone/>
              <a:defRPr sz="1250"/>
            </a:lvl4pPr>
            <a:lvl5pPr marL="2286000" indent="0">
              <a:buNone/>
              <a:defRPr sz="1250"/>
            </a:lvl5pPr>
            <a:lvl6pPr marL="2857500" indent="0">
              <a:buNone/>
              <a:defRPr sz="1250"/>
            </a:lvl6pPr>
            <a:lvl7pPr marL="3429000" indent="0">
              <a:buNone/>
              <a:defRPr sz="1250"/>
            </a:lvl7pPr>
            <a:lvl8pPr marL="4000500" indent="0">
              <a:buNone/>
              <a:defRPr sz="1250"/>
            </a:lvl8pPr>
            <a:lvl9pPr marL="4572000" indent="0">
              <a:buNone/>
              <a:defRPr sz="12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4AE0-AA15-4111-8B56-5F623F3226FA}" type="datetimeFigureOut">
              <a:rPr lang="zh-TW" altLang="en-US" smtClean="0"/>
              <a:t>2021/11/15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3032-43AF-444C-858C-89005587A2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710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571500"/>
            <a:ext cx="3686473" cy="2000250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59238" y="1234283"/>
            <a:ext cx="5786438" cy="6092031"/>
          </a:xfrm>
        </p:spPr>
        <p:txBody>
          <a:bodyPr anchor="t"/>
          <a:lstStyle>
            <a:lvl1pPr marL="0" indent="0">
              <a:buNone/>
              <a:defRPr sz="4000"/>
            </a:lvl1pPr>
            <a:lvl2pPr marL="571500" indent="0">
              <a:buNone/>
              <a:defRPr sz="3500"/>
            </a:lvl2pPr>
            <a:lvl3pPr marL="1143000" indent="0">
              <a:buNone/>
              <a:defRPr sz="3000"/>
            </a:lvl3pPr>
            <a:lvl4pPr marL="1714500" indent="0">
              <a:buNone/>
              <a:defRPr sz="2500"/>
            </a:lvl4pPr>
            <a:lvl5pPr marL="2286000" indent="0">
              <a:buNone/>
              <a:defRPr sz="2500"/>
            </a:lvl5pPr>
            <a:lvl6pPr marL="2857500" indent="0">
              <a:buNone/>
              <a:defRPr sz="2500"/>
            </a:lvl6pPr>
            <a:lvl7pPr marL="3429000" indent="0">
              <a:buNone/>
              <a:defRPr sz="2500"/>
            </a:lvl7pPr>
            <a:lvl8pPr marL="4000500" indent="0">
              <a:buNone/>
              <a:defRPr sz="2500"/>
            </a:lvl8pPr>
            <a:lvl9pPr marL="4572000" indent="0">
              <a:buNone/>
              <a:defRPr sz="25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1" y="2571750"/>
            <a:ext cx="3686473" cy="4764485"/>
          </a:xfrm>
        </p:spPr>
        <p:txBody>
          <a:bodyPr/>
          <a:lstStyle>
            <a:lvl1pPr marL="0" indent="0">
              <a:buNone/>
              <a:defRPr sz="2000"/>
            </a:lvl1pPr>
            <a:lvl2pPr marL="571500" indent="0">
              <a:buNone/>
              <a:defRPr sz="1750"/>
            </a:lvl2pPr>
            <a:lvl3pPr marL="1143000" indent="0">
              <a:buNone/>
              <a:defRPr sz="1500"/>
            </a:lvl3pPr>
            <a:lvl4pPr marL="1714500" indent="0">
              <a:buNone/>
              <a:defRPr sz="1250"/>
            </a:lvl4pPr>
            <a:lvl5pPr marL="2286000" indent="0">
              <a:buNone/>
              <a:defRPr sz="1250"/>
            </a:lvl5pPr>
            <a:lvl6pPr marL="2857500" indent="0">
              <a:buNone/>
              <a:defRPr sz="1250"/>
            </a:lvl6pPr>
            <a:lvl7pPr marL="3429000" indent="0">
              <a:buNone/>
              <a:defRPr sz="1250"/>
            </a:lvl7pPr>
            <a:lvl8pPr marL="4000500" indent="0">
              <a:buNone/>
              <a:defRPr sz="1250"/>
            </a:lvl8pPr>
            <a:lvl9pPr marL="4572000" indent="0">
              <a:buNone/>
              <a:defRPr sz="12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4AE0-AA15-4111-8B56-5F623F3226FA}" type="datetimeFigureOut">
              <a:rPr lang="zh-TW" altLang="en-US" smtClean="0"/>
              <a:t>2021/11/15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3032-43AF-444C-858C-89005587A2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8322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5813" y="456408"/>
            <a:ext cx="9858375" cy="16569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813" y="2282031"/>
            <a:ext cx="9858375" cy="5439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813" y="7945440"/>
            <a:ext cx="2571750" cy="4564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D4AE0-AA15-4111-8B56-5F623F3226FA}" type="datetimeFigureOut">
              <a:rPr lang="zh-TW" altLang="en-US" smtClean="0"/>
              <a:t>2021/11/15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88" y="7945440"/>
            <a:ext cx="3857625" cy="4564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38" y="7945440"/>
            <a:ext cx="2571750" cy="4564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A3032-43AF-444C-858C-89005587A2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0412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43000" rtl="0" eaLnBrk="1" latinLnBrk="0" hangingPunct="1">
        <a:lnSpc>
          <a:spcPct val="90000"/>
        </a:lnSpc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1143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57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428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2000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571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3143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714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286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857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57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29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00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72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向右箭號 12"/>
          <p:cNvSpPr/>
          <p:nvPr/>
        </p:nvSpPr>
        <p:spPr>
          <a:xfrm>
            <a:off x="5551057" y="4137275"/>
            <a:ext cx="327886" cy="29795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1430000" cy="8572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531" y="-8192"/>
            <a:ext cx="3958084" cy="8572500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385" y="-8192"/>
            <a:ext cx="3961866" cy="8580692"/>
          </a:xfrm>
          <a:prstGeom prst="rect">
            <a:avLst/>
          </a:prstGeom>
        </p:spPr>
      </p:pic>
      <p:sp>
        <p:nvSpPr>
          <p:cNvPr id="9" name="橢圓 8"/>
          <p:cNvSpPr/>
          <p:nvPr/>
        </p:nvSpPr>
        <p:spPr>
          <a:xfrm>
            <a:off x="739994" y="1946953"/>
            <a:ext cx="513708" cy="513708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/>
              <a:t>1</a:t>
            </a:r>
            <a:endParaRPr lang="zh-TW" altLang="en-US" sz="2000" b="1" dirty="0"/>
          </a:p>
        </p:txBody>
      </p:sp>
      <p:sp>
        <p:nvSpPr>
          <p:cNvPr id="10" name="圓角矩形 9"/>
          <p:cNvSpPr/>
          <p:nvPr/>
        </p:nvSpPr>
        <p:spPr>
          <a:xfrm>
            <a:off x="1413139" y="1808252"/>
            <a:ext cx="1771850" cy="791110"/>
          </a:xfrm>
          <a:prstGeom prst="roundRect">
            <a:avLst/>
          </a:prstGeom>
          <a:noFill/>
          <a:ln w="571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7823374" y="6750121"/>
            <a:ext cx="3606626" cy="729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 擇 車 站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6094385" y="3637052"/>
            <a:ext cx="3961866" cy="500223"/>
          </a:xfrm>
          <a:prstGeom prst="roundRect">
            <a:avLst/>
          </a:prstGeom>
          <a:noFill/>
          <a:ln w="571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圓角矩形 17"/>
          <p:cNvSpPr/>
          <p:nvPr/>
        </p:nvSpPr>
        <p:spPr>
          <a:xfrm>
            <a:off x="2385760" y="4156860"/>
            <a:ext cx="963616" cy="589801"/>
          </a:xfrm>
          <a:prstGeom prst="roundRect">
            <a:avLst/>
          </a:prstGeom>
          <a:noFill/>
          <a:ln w="571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1733303" y="4029396"/>
            <a:ext cx="513708" cy="513708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/>
              <a:t>A</a:t>
            </a:r>
            <a:endParaRPr lang="zh-TW" altLang="en-US" sz="2000" b="1" dirty="0"/>
          </a:p>
        </p:txBody>
      </p:sp>
      <p:sp>
        <p:nvSpPr>
          <p:cNvPr id="20" name="橢圓 19"/>
          <p:cNvSpPr/>
          <p:nvPr/>
        </p:nvSpPr>
        <p:spPr>
          <a:xfrm>
            <a:off x="5472956" y="3380198"/>
            <a:ext cx="513708" cy="513708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/>
              <a:t>B</a:t>
            </a:r>
            <a:endParaRPr lang="zh-TW" altLang="en-US" sz="2000" b="1" dirty="0"/>
          </a:p>
        </p:txBody>
      </p:sp>
      <p:sp>
        <p:nvSpPr>
          <p:cNvPr id="21" name="圓角矩形 20"/>
          <p:cNvSpPr/>
          <p:nvPr/>
        </p:nvSpPr>
        <p:spPr>
          <a:xfrm>
            <a:off x="6104659" y="4226852"/>
            <a:ext cx="3029067" cy="519809"/>
          </a:xfrm>
          <a:prstGeom prst="roundRect">
            <a:avLst/>
          </a:prstGeom>
          <a:noFill/>
          <a:ln w="57150">
            <a:solidFill>
              <a:srgbClr val="ED7D3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1756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1430000" cy="8572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4659" y="-8193"/>
            <a:ext cx="3954201" cy="8564091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531" y="0"/>
            <a:ext cx="3954301" cy="8564308"/>
          </a:xfrm>
          <a:prstGeom prst="rect">
            <a:avLst/>
          </a:prstGeom>
        </p:spPr>
      </p:pic>
      <p:sp>
        <p:nvSpPr>
          <p:cNvPr id="13" name="向右箭號 12"/>
          <p:cNvSpPr/>
          <p:nvPr/>
        </p:nvSpPr>
        <p:spPr>
          <a:xfrm>
            <a:off x="5551057" y="4137275"/>
            <a:ext cx="327886" cy="297950"/>
          </a:xfrm>
          <a:prstGeom prst="rightArrow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7823374" y="6750121"/>
            <a:ext cx="3606626" cy="729466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 詢 結 果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1377531" y="4368800"/>
            <a:ext cx="3947810" cy="850900"/>
          </a:xfrm>
          <a:prstGeom prst="roundRect">
            <a:avLst/>
          </a:prstGeom>
          <a:noFill/>
          <a:ln w="571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4975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1430000" cy="8572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4660" y="0"/>
            <a:ext cx="3950418" cy="8555898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532" y="0"/>
            <a:ext cx="3958084" cy="8572500"/>
          </a:xfrm>
          <a:prstGeom prst="rect">
            <a:avLst/>
          </a:prstGeom>
        </p:spPr>
      </p:pic>
      <p:sp>
        <p:nvSpPr>
          <p:cNvPr id="13" name="向右箭號 12"/>
          <p:cNvSpPr/>
          <p:nvPr/>
        </p:nvSpPr>
        <p:spPr>
          <a:xfrm>
            <a:off x="5551057" y="4137275"/>
            <a:ext cx="327886" cy="29795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7823374" y="6750121"/>
            <a:ext cx="3606626" cy="729466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歷 史 快 查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2736431" y="5359400"/>
            <a:ext cx="1225969" cy="469900"/>
          </a:xfrm>
          <a:prstGeom prst="roundRect">
            <a:avLst/>
          </a:prstGeom>
          <a:noFill/>
          <a:ln w="571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2007282" y="5359400"/>
            <a:ext cx="513708" cy="513708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/>
              <a:t>1</a:t>
            </a:r>
            <a:endParaRPr lang="zh-TW" altLang="en-US" sz="2000" b="1" dirty="0"/>
          </a:p>
        </p:txBody>
      </p:sp>
      <p:sp>
        <p:nvSpPr>
          <p:cNvPr id="11" name="圓角矩形 10"/>
          <p:cNvSpPr/>
          <p:nvPr/>
        </p:nvSpPr>
        <p:spPr>
          <a:xfrm>
            <a:off x="7638631" y="3629275"/>
            <a:ext cx="870369" cy="520700"/>
          </a:xfrm>
          <a:prstGeom prst="roundRect">
            <a:avLst/>
          </a:prstGeom>
          <a:noFill/>
          <a:ln w="571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6899206" y="3636267"/>
            <a:ext cx="513708" cy="513708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/>
              <a:t>2</a:t>
            </a:r>
            <a:endParaRPr lang="zh-TW" altLang="en-US" sz="2000" b="1" dirty="0"/>
          </a:p>
        </p:txBody>
      </p:sp>
      <p:sp>
        <p:nvSpPr>
          <p:cNvPr id="15" name="圓角矩形 14"/>
          <p:cNvSpPr/>
          <p:nvPr/>
        </p:nvSpPr>
        <p:spPr>
          <a:xfrm>
            <a:off x="6104660" y="1822093"/>
            <a:ext cx="3950418" cy="750563"/>
          </a:xfrm>
          <a:prstGeom prst="roundRect">
            <a:avLst/>
          </a:prstGeom>
          <a:noFill/>
          <a:ln w="57150">
            <a:solidFill>
              <a:srgbClr val="ED7D3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8937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17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JhihSi Ying</dc:creator>
  <cp:lastModifiedBy>JhihSi Ying</cp:lastModifiedBy>
  <cp:revision>4</cp:revision>
  <dcterms:created xsi:type="dcterms:W3CDTF">2021-11-15T15:20:12Z</dcterms:created>
  <dcterms:modified xsi:type="dcterms:W3CDTF">2021-11-15T15:59:54Z</dcterms:modified>
</cp:coreProperties>
</file>