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7" r:id="rId2"/>
    <p:sldId id="258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29A"/>
    <a:srgbClr val="F8B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51594-031B-401B-AA09-70066E664B33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61C58-E1B5-4EB6-B7D3-02F1341CD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929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63093" y="2318933"/>
            <a:ext cx="4415444" cy="524337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zh-CN" altLang="en-US" dirty="0" smtClean="0"/>
              <a:t>封面封面封面标题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31" y="5716384"/>
            <a:ext cx="4099568" cy="1066802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4779819"/>
            <a:ext cx="12192000" cy="556952"/>
          </a:xfrm>
          <a:prstGeom prst="rect">
            <a:avLst/>
          </a:prstGeom>
          <a:solidFill>
            <a:srgbClr val="0BA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13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7912" y="91440"/>
            <a:ext cx="10970030" cy="36576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7912" y="723207"/>
            <a:ext cx="10970030" cy="48546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 flipV="1">
            <a:off x="2695613" y="6666807"/>
            <a:ext cx="9496387" cy="1953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7098"/>
            <a:ext cx="2670674" cy="9809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4" y="83129"/>
            <a:ext cx="339897" cy="349134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216131" y="459280"/>
            <a:ext cx="11651673" cy="45719"/>
          </a:xfrm>
          <a:prstGeom prst="rect">
            <a:avLst/>
          </a:prstGeom>
          <a:solidFill>
            <a:srgbClr val="0BA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8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92929" y="2277688"/>
            <a:ext cx="5168438" cy="947968"/>
          </a:xfrm>
        </p:spPr>
        <p:txBody>
          <a:bodyPr>
            <a:noAutofit/>
          </a:bodyPr>
          <a:lstStyle>
            <a:lvl1pPr algn="ctr">
              <a:defRPr sz="6000" b="1"/>
            </a:lvl1pPr>
          </a:lstStyle>
          <a:p>
            <a:r>
              <a:rPr lang="zh-CN" altLang="en-US" dirty="0" smtClean="0"/>
              <a:t>谢 谢 观 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31" y="5716384"/>
            <a:ext cx="4099568" cy="106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4779819"/>
            <a:ext cx="12192000" cy="556952"/>
          </a:xfrm>
          <a:prstGeom prst="rect">
            <a:avLst/>
          </a:prstGeom>
          <a:solidFill>
            <a:srgbClr val="0BA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614651" y="2327246"/>
            <a:ext cx="4955771" cy="5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99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3953" y="1496290"/>
            <a:ext cx="5926975" cy="813269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2022</a:t>
            </a:r>
            <a:r>
              <a:rPr lang="zh-CN" altLang="en-US" dirty="0" smtClean="0"/>
              <a:t>年度</a:t>
            </a:r>
            <a:r>
              <a:rPr lang="zh-CN" altLang="en-US" dirty="0" smtClean="0"/>
              <a:t>汇报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504828" y="4339243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59943" y="489065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7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从以下几个方面来汇报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05840" y="1379913"/>
            <a:ext cx="4700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主要成果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攻克的难点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达成的成就（主）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提升成长（次）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遇到的困难问题等（可以略）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团队内建设（次）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6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9147" y="1645601"/>
            <a:ext cx="4955771" cy="1080973"/>
          </a:xfrm>
        </p:spPr>
        <p:txBody>
          <a:bodyPr>
            <a:noAutofit/>
          </a:bodyPr>
          <a:lstStyle/>
          <a:p>
            <a:r>
              <a:rPr lang="zh-CN" altLang="en-US" sz="7200" b="1" dirty="0" smtClean="0"/>
              <a:t>谢 谢 观 看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504828" y="4339243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59943" y="489065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8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应用软件开发部培训资料-202106.potx" id="{8B0B2175-6D09-474C-9024-5039C7387DDA}" vid="{22A97C4F-12E1-45F7-9987-F8167323A6F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应用软件开发部培训资料-202106</Template>
  <TotalTime>1697</TotalTime>
  <Words>75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微软雅黑</vt:lpstr>
      <vt:lpstr>Arial</vt:lpstr>
      <vt:lpstr>Office 主题​​</vt:lpstr>
      <vt:lpstr>2022年度汇报</vt:lpstr>
      <vt:lpstr>从以下几个方面来汇报</vt:lpstr>
      <vt:lpstr>谢 谢 观 看</vt:lpstr>
    </vt:vector>
  </TitlesOfParts>
  <Company>ZWJ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卓昕应用软件开发平台</dc:title>
  <dc:creator>ZhouWuJian</dc:creator>
  <cp:lastModifiedBy>ZhouWuJian</cp:lastModifiedBy>
  <cp:revision>99</cp:revision>
  <dcterms:created xsi:type="dcterms:W3CDTF">2021-12-15T06:14:38Z</dcterms:created>
  <dcterms:modified xsi:type="dcterms:W3CDTF">2023-01-03T04:52:49Z</dcterms:modified>
</cp:coreProperties>
</file>