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3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BD85-DA45-4634-AB26-8BEE2F7E47A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5D68-13EB-49CE-9B13-1BF4B249E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강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학번 </a:t>
            </a:r>
            <a:r>
              <a:rPr lang="en-US" altLang="ko-KR" dirty="0"/>
              <a:t>: 2125341012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박준성</a:t>
            </a:r>
          </a:p>
        </p:txBody>
      </p:sp>
    </p:spTree>
    <p:extLst>
      <p:ext uri="{BB962C8B-B14F-4D97-AF65-F5344CB8AC3E}">
        <p14:creationId xmlns:p14="http://schemas.microsoft.com/office/powerpoint/2010/main" val="389277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6" y="340658"/>
            <a:ext cx="5303844" cy="1645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4" y="2103623"/>
            <a:ext cx="5264273" cy="23689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4" y="4589927"/>
            <a:ext cx="4599095" cy="2133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43" y="753034"/>
            <a:ext cx="540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smtClean="0"/>
              <a:t>필드에서 데이터가 모모 인 데이터 보여준다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3779" y="2716302"/>
            <a:ext cx="540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studentid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필드에서 데이터가 </a:t>
            </a:r>
            <a:r>
              <a:rPr lang="en-US" altLang="ko-KR" dirty="0" smtClean="0"/>
              <a:t>209902</a:t>
            </a:r>
            <a:r>
              <a:rPr lang="ko-KR" altLang="en-US" dirty="0" smtClean="0"/>
              <a:t>보다 큰 데이터 보여준다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2744" y="4984366"/>
            <a:ext cx="540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필드에서 데이터가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작은 데이터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10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2" y="498394"/>
            <a:ext cx="5993669" cy="1532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22" y="2776537"/>
            <a:ext cx="5980200" cy="2530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1215" y="941291"/>
            <a:ext cx="540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필드에서 </a:t>
            </a:r>
            <a:r>
              <a:rPr lang="en-US" altLang="ko-KR" dirty="0" smtClean="0"/>
              <a:t>mat</a:t>
            </a:r>
            <a:r>
              <a:rPr lang="ko-KR" altLang="en-US" dirty="0" smtClean="0"/>
              <a:t> 데이터가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크면서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큰 데이터 보여준다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0534" y="3890677"/>
            <a:ext cx="540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mat,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필드에서 </a:t>
            </a:r>
            <a:r>
              <a:rPr lang="en-US" altLang="ko-KR" dirty="0" smtClean="0"/>
              <a:t>mat</a:t>
            </a:r>
            <a:r>
              <a:rPr lang="ko-KR" altLang="en-US" dirty="0" smtClean="0"/>
              <a:t> 데이터가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크거나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큰 데이터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09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0" y="0"/>
            <a:ext cx="489731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5694" y="0"/>
            <a:ext cx="62394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r>
              <a:rPr lang="ko-KR" altLang="en-US" dirty="0" smtClean="0"/>
              <a:t>필드에서 값이 모모인 데이터에서 </a:t>
            </a:r>
            <a:r>
              <a:rPr lang="en-US" altLang="ko-KR" dirty="0" err="1" smtClean="0"/>
              <a:t>eng,mat</a:t>
            </a:r>
            <a:r>
              <a:rPr lang="ko-KR" altLang="en-US" dirty="0" smtClean="0"/>
              <a:t>필드의 데이터 값을 </a:t>
            </a:r>
            <a:r>
              <a:rPr lang="en-US" altLang="ko-KR" dirty="0" smtClean="0"/>
              <a:t>95, 91</a:t>
            </a:r>
            <a:r>
              <a:rPr lang="ko-KR" altLang="en-US" dirty="0" smtClean="0"/>
              <a:t>로 업데이트한다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필드에서 값이 모모인 데이터를 보여준다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데이터들을 보여준다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eng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필드의 데이터들을 </a:t>
            </a:r>
            <a:r>
              <a:rPr lang="en-US" altLang="ko-KR" dirty="0" smtClean="0"/>
              <a:t>95,91</a:t>
            </a:r>
            <a:r>
              <a:rPr lang="ko-KR" altLang="en-US" dirty="0" smtClean="0"/>
              <a:t>로 바꿔준다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데이터들을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58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456"/>
            <a:ext cx="6164356" cy="455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1811" y="550211"/>
            <a:ext cx="5074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r>
              <a:rPr lang="ko-KR" altLang="en-US" dirty="0" smtClean="0"/>
              <a:t>필드에서 데이터가 모모인 데이터를 삭제한다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필드에서 데이터가 모모인 데이터를 보여준다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아무것도 없음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의 데이터들을 보여준다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60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5" y="268941"/>
            <a:ext cx="6221977" cy="1868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7671" y="268941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4" y="2761785"/>
            <a:ext cx="5556157" cy="3632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0111" y="3299014"/>
            <a:ext cx="494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사용하여 데이터들을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47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21" y="718361"/>
            <a:ext cx="5980020" cy="4012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9848" y="5127812"/>
            <a:ext cx="747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데이터들을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2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0" y="192597"/>
            <a:ext cx="5125571" cy="6457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6565" y="192597"/>
            <a:ext cx="37651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행의 개수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필드의 데이터가 모모인 곳의 </a:t>
            </a:r>
            <a:endParaRPr lang="en-US" altLang="ko-KR" dirty="0" smtClean="0"/>
          </a:p>
          <a:p>
            <a:r>
              <a:rPr lang="ko-KR" altLang="en-US" dirty="0" smtClean="0"/>
              <a:t>영어 수학 국어 점수 더한 값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각각의 점수 합계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각각의 점수 평균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11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046550"/>
            <a:ext cx="6086475" cy="190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1" y="1794456"/>
            <a:ext cx="2907974" cy="22074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72267" y="4447802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9988" y="4489856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데이터베이스들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699821"/>
            <a:ext cx="4910329" cy="3381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04" y="1081428"/>
            <a:ext cx="4170364" cy="299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5068" y="4498472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데이터베이스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2046" y="4404809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데이터베이스 지우기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00" y="1710266"/>
            <a:ext cx="6119734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200" y="4233333"/>
            <a:ext cx="448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테이블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 </a:t>
            </a:r>
            <a:r>
              <a:rPr lang="ko-KR" altLang="en-US" dirty="0" err="1" smtClean="0"/>
              <a:t>선택안함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 smtClean="0"/>
              <a:t>kopoctc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선택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08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162856"/>
            <a:ext cx="3660776" cy="6460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28267" y="677333"/>
            <a:ext cx="502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생성하고 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필드의 값이 문자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 가능하게 설정</a:t>
            </a:r>
            <a:endParaRPr lang="en-US" altLang="ko-KR" dirty="0" smtClean="0"/>
          </a:p>
          <a:p>
            <a:r>
              <a:rPr lang="en-US" altLang="ko-KR" dirty="0" err="1" smtClean="0"/>
              <a:t>studentid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형인데 내용이 없으면 오류고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-&gt;primary key</a:t>
            </a:r>
            <a:r>
              <a:rPr lang="ko-KR" altLang="en-US" dirty="0" smtClean="0"/>
              <a:t>는 무조건 테이블에 하나는 있어야 하고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이어야 한다</a:t>
            </a:r>
            <a:r>
              <a:rPr lang="en-US" altLang="ko-KR" dirty="0" smtClean="0"/>
              <a:t>. (unique)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err="1" smtClean="0"/>
              <a:t>kor,eng,mat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보여줘라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지워라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table </a:t>
            </a:r>
            <a:r>
              <a:rPr lang="ko-KR" altLang="en-US" dirty="0" smtClean="0"/>
              <a:t>보여줘라</a:t>
            </a:r>
            <a:endParaRPr lang="en-US" altLang="ko-KR" dirty="0" smtClean="0"/>
          </a:p>
          <a:p>
            <a:r>
              <a:rPr lang="ko-KR" altLang="en-US" dirty="0" smtClean="0"/>
              <a:t>위의 내용처럼 다시 테이블 생성하면서 내용 삽입하고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보여줘라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55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6005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51" y="0"/>
            <a:ext cx="438806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0" y="3439585"/>
            <a:ext cx="3324943" cy="16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832" y="1655482"/>
            <a:ext cx="955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처음에 </a:t>
            </a:r>
            <a:r>
              <a:rPr lang="en-US" altLang="ko-KR" dirty="0" smtClean="0"/>
              <a:t>select*from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; </a:t>
            </a:r>
            <a:r>
              <a:rPr lang="ko-KR" altLang="en-US" dirty="0" smtClean="0"/>
              <a:t>했을 때 데이터를 넣지 않았기 때문에 아무 것도 나오지 않았고 명령어를 통해 각 필드에 해당하는 데이터들을 넣는다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-&gt;primary key</a:t>
            </a:r>
            <a:r>
              <a:rPr lang="ko-KR" altLang="en-US" dirty="0" smtClean="0"/>
              <a:t>인 학번을 중복하여 적었을 때 이런 오류가 뜨는데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이기 때문에 중복하면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이렇게 해서 </a:t>
            </a:r>
            <a:r>
              <a:rPr lang="ko-KR" altLang="en-US" dirty="0" err="1" smtClean="0"/>
              <a:t>쯔위까지</a:t>
            </a:r>
            <a:r>
              <a:rPr lang="ko-KR" altLang="en-US" dirty="0" smtClean="0"/>
              <a:t> 데이터 입력하고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; </a:t>
            </a:r>
            <a:r>
              <a:rPr lang="ko-KR" altLang="en-US" dirty="0" smtClean="0"/>
              <a:t>로 데이터가 들어갔는지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35" y="3139264"/>
            <a:ext cx="7395171" cy="6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716731"/>
            <a:ext cx="3905810" cy="5390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0753" y="824753"/>
            <a:ext cx="4464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을 보여준다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의 데이터들을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examtable</a:t>
            </a:r>
            <a:r>
              <a:rPr lang="ko-KR" altLang="en-US" dirty="0" smtClean="0"/>
              <a:t>을 보여준다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테이블들을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8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43" y="0"/>
            <a:ext cx="558676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0111" y="3299014"/>
            <a:ext cx="494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데이터들을 입력하고 </a:t>
            </a:r>
            <a:r>
              <a:rPr lang="en-US" altLang="ko-KR" dirty="0" err="1" smtClean="0"/>
              <a:t>examtable</a:t>
            </a:r>
            <a:r>
              <a:rPr lang="ko-KR" altLang="en-US" dirty="0" smtClean="0"/>
              <a:t>을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336</Words>
  <Application>Microsoft Office PowerPoint</Application>
  <PresentationFormat>와이드스크린</PresentationFormat>
  <Paragraphs>105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1강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9</cp:revision>
  <dcterms:created xsi:type="dcterms:W3CDTF">2021-04-30T00:48:35Z</dcterms:created>
  <dcterms:modified xsi:type="dcterms:W3CDTF">2021-05-26T09:34:15Z</dcterms:modified>
</cp:coreProperties>
</file>