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9" r:id="rId4"/>
    <p:sldId id="273" r:id="rId5"/>
    <p:sldId id="275" r:id="rId6"/>
    <p:sldId id="276" r:id="rId7"/>
    <p:sldId id="277" r:id="rId8"/>
    <p:sldId id="278" r:id="rId9"/>
    <p:sldId id="280" r:id="rId10"/>
    <p:sldId id="281" r:id="rId11"/>
    <p:sldId id="288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2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9" autoAdjust="0"/>
    <p:restoredTop sz="94660"/>
  </p:normalViewPr>
  <p:slideViewPr>
    <p:cSldViewPr snapToGrid="0">
      <p:cViewPr>
        <p:scale>
          <a:sx n="66" d="100"/>
          <a:sy n="66" d="100"/>
        </p:scale>
        <p:origin x="186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3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학번 </a:t>
            </a:r>
            <a:r>
              <a:rPr lang="en-US" altLang="ko-KR" dirty="0"/>
              <a:t>: 2125341012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박준성</a:t>
            </a:r>
          </a:p>
        </p:txBody>
      </p:sp>
    </p:spTree>
    <p:extLst>
      <p:ext uri="{BB962C8B-B14F-4D97-AF65-F5344CB8AC3E}">
        <p14:creationId xmlns:p14="http://schemas.microsoft.com/office/powerpoint/2010/main" val="389277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" y="371474"/>
            <a:ext cx="9984078" cy="6308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4700" y="2362200"/>
            <a:ext cx="3035300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995" y="463550"/>
            <a:ext cx="3305175" cy="26098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13847" y="2362200"/>
            <a:ext cx="3035300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경도의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값을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으로 변환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2024" y="22789"/>
            <a:ext cx="212103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err="1"/>
              <a:t>freewifi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2694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63337" y="1949824"/>
            <a:ext cx="9615016" cy="2585323"/>
            <a:chOff x="694396" y="372036"/>
            <a:chExt cx="9615016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94396" y="372036"/>
              <a:ext cx="9615016" cy="25853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inst_place_flag</a:t>
              </a:r>
              <a:r>
                <a:rPr lang="ko-KR" altLang="en-US" dirty="0" smtClean="0"/>
                <a:t>의 최대 길이를 </a:t>
              </a:r>
              <a:r>
                <a:rPr lang="en-US" altLang="ko-KR" dirty="0" smtClean="0"/>
                <a:t>100</a:t>
              </a:r>
              <a:r>
                <a:rPr lang="ko-KR" altLang="en-US" dirty="0" smtClean="0"/>
                <a:t>이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아닌 </a:t>
              </a:r>
              <a:r>
                <a:rPr lang="en-US" altLang="ko-KR" dirty="0" smtClean="0"/>
                <a:t>300</a:t>
              </a:r>
              <a:r>
                <a:rPr lang="ko-KR" altLang="en-US" dirty="0" smtClean="0"/>
                <a:t>으로 해줘야 할 만큼 크게 잡아야 했고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 smtClean="0"/>
                <a:t>wifi_ssid</a:t>
              </a:r>
              <a:r>
                <a:rPr lang="ko-KR" altLang="en-US" dirty="0" smtClean="0"/>
                <a:t>의 최대길이를 </a:t>
              </a:r>
              <a:r>
                <a:rPr lang="en-US" altLang="ko-KR" dirty="0" smtClean="0"/>
                <a:t>50</a:t>
              </a:r>
              <a:r>
                <a:rPr lang="ko-KR" altLang="en-US" dirty="0" smtClean="0"/>
                <a:t>이 아닌 </a:t>
              </a:r>
              <a:r>
                <a:rPr lang="en-US" altLang="ko-KR" dirty="0" smtClean="0"/>
                <a:t>100</a:t>
              </a:r>
              <a:r>
                <a:rPr lang="ko-KR" altLang="en-US" dirty="0" smtClean="0"/>
                <a:t>으로 해줘야 오류가 나지 않았다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830" y="1993123"/>
              <a:ext cx="6047063" cy="5985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831" y="874669"/>
              <a:ext cx="5627274" cy="59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65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221"/>
            <a:ext cx="8267700" cy="46077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66" y="770490"/>
            <a:ext cx="4762500" cy="31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10" y="1141261"/>
            <a:ext cx="3667125" cy="2943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2024" y="22789"/>
            <a:ext cx="212103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3)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73065" y="5114061"/>
            <a:ext cx="10077918" cy="1492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26807</a:t>
            </a:r>
            <a:r>
              <a:rPr lang="ko-KR" altLang="en-US" dirty="0" smtClean="0">
                <a:solidFill>
                  <a:schemeClr val="tx1"/>
                </a:solidFill>
              </a:rPr>
              <a:t>의 데이터 개수를 </a:t>
            </a:r>
            <a:r>
              <a:rPr lang="en-US" altLang="ko-KR" dirty="0" smtClean="0">
                <a:solidFill>
                  <a:schemeClr val="tx1"/>
                </a:solidFill>
              </a:rPr>
              <a:t>22187</a:t>
            </a:r>
            <a:r>
              <a:rPr lang="ko-KR" altLang="en-US" dirty="0" smtClean="0">
                <a:solidFill>
                  <a:schemeClr val="tx1"/>
                </a:solidFill>
              </a:rPr>
              <a:t>개수만큼 중복된 값을 없애줬는데 그 기준을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-&gt;alter table </a:t>
            </a:r>
            <a:r>
              <a:rPr lang="en-US" altLang="ko-KR" dirty="0" err="1" smtClean="0">
                <a:solidFill>
                  <a:schemeClr val="tx1"/>
                </a:solidFill>
              </a:rPr>
              <a:t>freewifi</a:t>
            </a:r>
            <a:r>
              <a:rPr lang="en-US" altLang="ko-KR" dirty="0" smtClean="0">
                <a:solidFill>
                  <a:schemeClr val="tx1"/>
                </a:solidFill>
              </a:rPr>
              <a:t> add primary key(</a:t>
            </a:r>
            <a:r>
              <a:rPr lang="en-US" altLang="ko-KR" dirty="0" err="1" smtClean="0">
                <a:solidFill>
                  <a:schemeClr val="tx1"/>
                </a:solidFill>
              </a:rPr>
              <a:t>inst_place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inst_place_detail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을 통해서 </a:t>
            </a:r>
            <a:r>
              <a:rPr lang="ko-KR" altLang="en-US" dirty="0" err="1" smtClean="0">
                <a:solidFill>
                  <a:schemeClr val="tx1"/>
                </a:solidFill>
              </a:rPr>
              <a:t>중복키를</a:t>
            </a:r>
            <a:r>
              <a:rPr lang="ko-KR" altLang="en-US" dirty="0" smtClean="0">
                <a:solidFill>
                  <a:schemeClr val="tx1"/>
                </a:solidFill>
              </a:rPr>
              <a:t> 주고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=&gt; insert ignore into</a:t>
            </a:r>
            <a:r>
              <a:rPr lang="ko-KR" altLang="en-US" dirty="0" smtClean="0">
                <a:solidFill>
                  <a:schemeClr val="tx1"/>
                </a:solidFill>
              </a:rPr>
              <a:t>를 통해 </a:t>
            </a:r>
            <a:r>
              <a:rPr lang="ko-KR" altLang="en-US" dirty="0" err="1" smtClean="0">
                <a:solidFill>
                  <a:schemeClr val="tx1"/>
                </a:solidFill>
              </a:rPr>
              <a:t>중복값은</a:t>
            </a:r>
            <a:r>
              <a:rPr lang="ko-KR" altLang="en-US" dirty="0" smtClean="0">
                <a:solidFill>
                  <a:schemeClr val="tx1"/>
                </a:solidFill>
              </a:rPr>
              <a:t> 한번만 나오게 명령하였다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52" y="3172680"/>
            <a:ext cx="5162014" cy="14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2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90" y="57601"/>
            <a:ext cx="3569718" cy="34686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62" y="3629025"/>
            <a:ext cx="3886200" cy="3228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5370964"/>
            <a:ext cx="4595924" cy="1487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41703" cy="393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87" y="3937000"/>
            <a:ext cx="4595924" cy="142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613677" y="57601"/>
            <a:ext cx="212103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9320521" y="606158"/>
            <a:ext cx="2707342" cy="4801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만들 때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형으로 형식을 주고 </a:t>
            </a:r>
            <a:endParaRPr lang="en-US" altLang="ko-KR" dirty="0" smtClean="0"/>
          </a:p>
          <a:p>
            <a:r>
              <a:rPr lang="ko-KR" altLang="en-US" dirty="0" err="1" smtClean="0"/>
              <a:t>설치년월이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MAY-17(17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17-MAY(21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형식이여서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SUBSTRING</a:t>
            </a:r>
            <a:r>
              <a:rPr lang="ko-KR" altLang="en-US" dirty="0" smtClean="0"/>
              <a:t>과 배열을 통해서</a:t>
            </a:r>
            <a:endParaRPr lang="en-US" altLang="ko-KR" dirty="0" smtClean="0"/>
          </a:p>
          <a:p>
            <a:r>
              <a:rPr lang="en-US" altLang="ko-KR" dirty="0" smtClean="0"/>
              <a:t>2017-05-01</a:t>
            </a:r>
            <a:endParaRPr lang="en-US" altLang="ko-KR" dirty="0"/>
          </a:p>
          <a:p>
            <a:r>
              <a:rPr lang="en-US" altLang="ko-KR" dirty="0" smtClean="0"/>
              <a:t>2021-05-17</a:t>
            </a:r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나타내었다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공백일 때는</a:t>
            </a:r>
            <a:endParaRPr lang="en-US" altLang="ko-KR" dirty="0" smtClean="0"/>
          </a:p>
          <a:p>
            <a:r>
              <a:rPr lang="en-US" altLang="ko-KR" dirty="0" smtClean="0"/>
              <a:t>1970-01-01</a:t>
            </a:r>
            <a:r>
              <a:rPr lang="ko-KR" altLang="en-US" dirty="0" smtClean="0"/>
              <a:t>의 값으로 초기값을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521" y="5503597"/>
            <a:ext cx="1473414" cy="60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7840" y="6111772"/>
            <a:ext cx="1357133" cy="544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731" y="4064096"/>
            <a:ext cx="1379684" cy="26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0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687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335796" y="736588"/>
            <a:ext cx="128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freewifi</a:t>
            </a:r>
            <a:r>
              <a:rPr lang="en-US" altLang="ko-KR" dirty="0"/>
              <a:t> (3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796" y="88888"/>
            <a:ext cx="1952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221" y="2169459"/>
            <a:ext cx="2614108" cy="4356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14876" y="189893"/>
            <a:ext cx="128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freewifi</a:t>
            </a:r>
            <a:r>
              <a:rPr lang="en-US" altLang="ko-KR" dirty="0"/>
              <a:t> (3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7" y="189893"/>
            <a:ext cx="8355596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5918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14876" y="189893"/>
            <a:ext cx="128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freewifi</a:t>
            </a:r>
            <a:r>
              <a:rPr lang="en-US" altLang="ko-KR" dirty="0"/>
              <a:t> (3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728" y="1083244"/>
            <a:ext cx="196215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015" y="2377117"/>
            <a:ext cx="4376034" cy="316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0142" y="5307669"/>
            <a:ext cx="3242919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icnt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시작하므로 </a:t>
            </a:r>
            <a:r>
              <a:rPr lang="en-US" altLang="ko-KR" sz="1400" dirty="0" smtClean="0"/>
              <a:t>3840</a:t>
            </a:r>
            <a:r>
              <a:rPr lang="ko-KR" altLang="en-US" sz="1400" dirty="0" smtClean="0"/>
              <a:t>개 맞다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9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8071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14876" y="189893"/>
            <a:ext cx="128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freewifi</a:t>
            </a:r>
            <a:r>
              <a:rPr lang="en-US" altLang="ko-KR" dirty="0"/>
              <a:t> (3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4" y="1513397"/>
            <a:ext cx="1733550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065" y="5109261"/>
            <a:ext cx="3242919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icnt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시작하므로 </a:t>
            </a:r>
            <a:r>
              <a:rPr lang="en-US" altLang="ko-KR" sz="1400" dirty="0" smtClean="0"/>
              <a:t>285</a:t>
            </a:r>
            <a:r>
              <a:rPr lang="ko-KR" altLang="en-US" sz="1400" dirty="0" smtClean="0"/>
              <a:t>개 맞다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57" y="3048539"/>
            <a:ext cx="48006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21"/>
            <a:ext cx="10420350" cy="339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81" y="268521"/>
            <a:ext cx="1676400" cy="3228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094" y="3766016"/>
            <a:ext cx="1857375" cy="3105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405" y="161926"/>
            <a:ext cx="2190545" cy="570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07" y="3983970"/>
            <a:ext cx="9627592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85750"/>
            <a:ext cx="8443072" cy="47304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" y="5928378"/>
            <a:ext cx="6359086" cy="689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4753" y="5199529"/>
            <a:ext cx="486005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주차장관리번호를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주고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41" y="1837988"/>
            <a:ext cx="1219200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201" y="5480764"/>
            <a:ext cx="12668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849" y="4162425"/>
            <a:ext cx="3057525" cy="2695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405" y="146089"/>
            <a:ext cx="4455820" cy="445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0462" y="1326851"/>
            <a:ext cx="2645359" cy="371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3336" y="2743200"/>
            <a:ext cx="3019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파일은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번부터 시작해서 </a:t>
            </a:r>
            <a:r>
              <a:rPr lang="en-US" altLang="ko-KR" sz="1000" dirty="0" smtClean="0"/>
              <a:t>12806</a:t>
            </a:r>
            <a:r>
              <a:rPr lang="ko-KR" altLang="en-US" sz="1000" dirty="0" smtClean="0"/>
              <a:t>에서 끝나므로 </a:t>
            </a:r>
            <a:r>
              <a:rPr lang="en-US" altLang="ko-KR" sz="1000" dirty="0" smtClean="0"/>
              <a:t>12805</a:t>
            </a:r>
            <a:r>
              <a:rPr lang="ko-KR" altLang="en-US" sz="1000" dirty="0" smtClean="0"/>
              <a:t>만큼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select</a:t>
            </a:r>
            <a:r>
              <a:rPr lang="ko-KR" altLang="en-US" sz="1000" dirty="0" smtClean="0"/>
              <a:t>를 이용했을 때도 </a:t>
            </a:r>
            <a:r>
              <a:rPr lang="en-US" altLang="ko-KR" sz="1000" dirty="0" smtClean="0"/>
              <a:t>12805</a:t>
            </a:r>
            <a:r>
              <a:rPr lang="ko-KR" altLang="en-US" sz="1000" dirty="0" smtClean="0"/>
              <a:t>만큼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console</a:t>
            </a:r>
            <a:r>
              <a:rPr lang="ko-KR" altLang="en-US" sz="1000" dirty="0" smtClean="0"/>
              <a:t>에서는 </a:t>
            </a:r>
            <a:r>
              <a:rPr lang="en-US" altLang="ko-KR" sz="1000" dirty="0" err="1" smtClean="0"/>
              <a:t>linecnt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부터 시작했으므로 </a:t>
            </a:r>
            <a:r>
              <a:rPr lang="en-US" altLang="ko-KR" sz="1000" dirty="0" smtClean="0"/>
              <a:t>12804</a:t>
            </a:r>
            <a:r>
              <a:rPr lang="ko-KR" altLang="en-US" sz="1000" dirty="0" smtClean="0"/>
              <a:t>에서 끝이 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8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0" y="183490"/>
            <a:ext cx="10077700" cy="5434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3286" y="5033470"/>
            <a:ext cx="4611527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examtable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에 결과값을 저장하는데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통해서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요소의 값을 불러온다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을 통해 테이블 삭제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60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858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62" y="314605"/>
            <a:ext cx="1944610" cy="563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5162" y="5175849"/>
            <a:ext cx="2653562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최단거리가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곳이 나오는데 경도와 위도가 일치하여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1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94" y="0"/>
            <a:ext cx="1741808" cy="3677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5" y="623941"/>
            <a:ext cx="8891589" cy="2429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85" y="3448801"/>
            <a:ext cx="8898607" cy="2847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598" y="3448801"/>
            <a:ext cx="1180921" cy="314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" y="61660"/>
            <a:ext cx="85344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" y="796589"/>
            <a:ext cx="8150369" cy="4401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43376"/>
            <a:ext cx="7543800" cy="266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94" y="3068303"/>
            <a:ext cx="2743200" cy="2095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494" y="953753"/>
            <a:ext cx="26098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4683" y="51354"/>
            <a:ext cx="9043738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100" dirty="0"/>
              <a:t>실습</a:t>
            </a:r>
            <a:r>
              <a:rPr lang="en-US" altLang="ko-KR" sz="1100" dirty="0"/>
              <a:t>3) </a:t>
            </a:r>
            <a:r>
              <a:rPr lang="ko-KR" altLang="en-US" sz="1100" dirty="0"/>
              <a:t>페이지당 </a:t>
            </a:r>
            <a:r>
              <a:rPr lang="en-US" altLang="ko-KR" sz="1100" dirty="0"/>
              <a:t>30</a:t>
            </a:r>
            <a:r>
              <a:rPr lang="ko-KR" altLang="en-US" sz="1100" dirty="0"/>
              <a:t>명씩 성적집계표 출력 </a:t>
            </a:r>
            <a:r>
              <a:rPr lang="en-US" altLang="ko-KR" sz="1100" dirty="0"/>
              <a:t>(</a:t>
            </a:r>
            <a:r>
              <a:rPr lang="ko-KR" altLang="en-US" sz="1100" dirty="0"/>
              <a:t>단 개인별 총점</a:t>
            </a:r>
            <a:r>
              <a:rPr lang="en-US" altLang="ko-KR" sz="1100" dirty="0"/>
              <a:t>/</a:t>
            </a:r>
            <a:r>
              <a:rPr lang="ko-KR" altLang="en-US" sz="1100" dirty="0"/>
              <a:t>평균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페이지별</a:t>
            </a:r>
            <a:r>
              <a:rPr lang="ko-KR" altLang="en-US" sz="1100" dirty="0"/>
              <a:t> 총점</a:t>
            </a:r>
            <a:r>
              <a:rPr lang="en-US" altLang="ko-KR" sz="1100" dirty="0"/>
              <a:t>/</a:t>
            </a:r>
            <a:r>
              <a:rPr lang="ko-KR" altLang="en-US" sz="1100" dirty="0"/>
              <a:t>평균</a:t>
            </a:r>
            <a:r>
              <a:rPr lang="en-US" altLang="ko-KR" sz="1100" dirty="0"/>
              <a:t>, </a:t>
            </a:r>
            <a:r>
              <a:rPr lang="ko-KR" altLang="en-US" sz="1100" dirty="0"/>
              <a:t>누적 총점</a:t>
            </a:r>
            <a:r>
              <a:rPr lang="en-US" altLang="ko-KR" sz="1100" dirty="0"/>
              <a:t>/</a:t>
            </a:r>
            <a:r>
              <a:rPr lang="ko-KR" altLang="en-US" sz="1100" dirty="0"/>
              <a:t>평균 은 </a:t>
            </a:r>
            <a:r>
              <a:rPr lang="en-US" altLang="ko-KR" sz="1100" dirty="0"/>
              <a:t>select </a:t>
            </a:r>
            <a:r>
              <a:rPr lang="ko-KR" altLang="en-US" sz="1100" dirty="0" err="1"/>
              <a:t>쿼리문에서</a:t>
            </a:r>
            <a:r>
              <a:rPr lang="ko-KR" altLang="en-US" sz="1100" dirty="0"/>
              <a:t> 처리할 것 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5" y="708273"/>
            <a:ext cx="9351932" cy="5630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8226" y="1078302"/>
            <a:ext cx="32866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일단 큰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속에 </a:t>
            </a:r>
            <a:r>
              <a:rPr lang="en-US" altLang="ko-KR" sz="1400" dirty="0" err="1" smtClean="0"/>
              <a:t>rset</a:t>
            </a:r>
            <a:r>
              <a:rPr lang="ko-KR" altLang="en-US" sz="1400" dirty="0" smtClean="0"/>
              <a:t>을 데이터와 현재페이지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누적페이지를 주기 위해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문을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더 준다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현재페이지에서는 </a:t>
            </a:r>
            <a:r>
              <a:rPr lang="en-US" altLang="ko-KR" sz="1400" dirty="0" smtClean="0"/>
              <a:t>select * from grade limit %d, 30 as page, </a:t>
            </a:r>
            <a:r>
              <a:rPr lang="en-US" altLang="ko-KR" sz="1400" dirty="0" err="1" smtClean="0"/>
              <a:t>icnt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주는데 한 페이지가 끝날 때마다 </a:t>
            </a:r>
            <a:r>
              <a:rPr lang="en-US" altLang="ko-KR" sz="1400" dirty="0" err="1" smtClean="0"/>
              <a:t>icnt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을 더해준다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그렇게 현재페이지에서의 데이터를 보여준다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누적페이지에서는 </a:t>
            </a:r>
            <a:r>
              <a:rPr lang="en-US" altLang="ko-KR" sz="1400" dirty="0"/>
              <a:t>select * from grade limit 0</a:t>
            </a:r>
            <a:r>
              <a:rPr lang="en-US" altLang="ko-KR" sz="1400" dirty="0" smtClean="0"/>
              <a:t>, %d </a:t>
            </a:r>
            <a:r>
              <a:rPr lang="en-US" altLang="ko-KR" sz="1400" dirty="0"/>
              <a:t>as </a:t>
            </a:r>
            <a:r>
              <a:rPr lang="en-US" altLang="ko-KR" sz="1400" dirty="0" smtClean="0"/>
              <a:t>page, </a:t>
            </a:r>
            <a:r>
              <a:rPr lang="en-US" altLang="ko-KR" sz="1400" dirty="0" err="1" smtClean="0"/>
              <a:t>icnt</a:t>
            </a:r>
            <a:r>
              <a:rPr lang="en-US" altLang="ko-KR" sz="1400" dirty="0" smtClean="0"/>
              <a:t> + 30 </a:t>
            </a:r>
            <a:r>
              <a:rPr lang="ko-KR" altLang="en-US" sz="1400" dirty="0" smtClean="0"/>
              <a:t>를 주면서 누적데이터가 나오게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34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0" y="159167"/>
            <a:ext cx="3001845" cy="3955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72" y="159167"/>
            <a:ext cx="3021461" cy="3955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68" y="0"/>
            <a:ext cx="3366110" cy="6328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54" y="1443538"/>
            <a:ext cx="2802414" cy="46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6" y="345407"/>
            <a:ext cx="4991100" cy="247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829" y="469232"/>
            <a:ext cx="1724025" cy="3038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454" y="3752850"/>
            <a:ext cx="1676400" cy="3009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70" y="1076766"/>
            <a:ext cx="7343524" cy="2234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72" y="4167445"/>
            <a:ext cx="6960519" cy="21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6" y="445167"/>
            <a:ext cx="5225026" cy="36403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6" y="152900"/>
            <a:ext cx="5069708" cy="29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6" y="4271557"/>
            <a:ext cx="3493609" cy="25284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757" y="1176063"/>
            <a:ext cx="4368994" cy="27300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617" y="4653957"/>
            <a:ext cx="6531274" cy="19067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340" y="4874359"/>
            <a:ext cx="2266486" cy="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3" y="4050819"/>
            <a:ext cx="922972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6" y="546413"/>
            <a:ext cx="7715951" cy="3357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99" y="280987"/>
            <a:ext cx="6477000" cy="3857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23" y="4727094"/>
            <a:ext cx="9229725" cy="69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8324" y="5388613"/>
            <a:ext cx="6047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8724023</a:t>
            </a:r>
            <a:r>
              <a:rPr lang="ko-KR" altLang="en-US" sz="1200" dirty="0" smtClean="0"/>
              <a:t>번째 항목과 </a:t>
            </a:r>
            <a:r>
              <a:rPr lang="en-US" altLang="ko-KR" sz="1200" dirty="0" smtClean="0"/>
              <a:t>8725658</a:t>
            </a:r>
            <a:r>
              <a:rPr lang="ko-KR" altLang="en-US" sz="1200" dirty="0" smtClean="0"/>
              <a:t>번째에서 </a:t>
            </a:r>
            <a:r>
              <a:rPr lang="ko-KR" altLang="en-US" sz="1200" dirty="0" err="1" smtClean="0"/>
              <a:t>중복값이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있다는 것을 알 수 있다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(duplicate entry)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A012650 – 20031006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A042940 </a:t>
            </a:r>
            <a:r>
              <a:rPr lang="en-US" altLang="ko-KR" sz="1200" dirty="0"/>
              <a:t>– </a:t>
            </a:r>
            <a:r>
              <a:rPr lang="en-US" altLang="ko-KR" sz="1200" dirty="0" smtClean="0"/>
              <a:t>20031006 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9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97" y="609256"/>
            <a:ext cx="4924425" cy="1285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94972" cy="33470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97" y="3908079"/>
            <a:ext cx="513397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19" y="3347049"/>
            <a:ext cx="3339917" cy="3444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1464" y="1940943"/>
            <a:ext cx="339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삼성전자 코드 </a:t>
            </a:r>
            <a:r>
              <a:rPr lang="en-US" altLang="ko-KR" dirty="0" smtClean="0"/>
              <a:t>A005930</a:t>
            </a:r>
          </a:p>
          <a:p>
            <a:endParaRPr lang="en-US" altLang="ko-KR" dirty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조건을 이용하여 </a:t>
            </a:r>
            <a:r>
              <a:rPr lang="en-US" altLang="ko-KR" dirty="0" smtClean="0"/>
              <a:t>count!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0732" y="5604294"/>
            <a:ext cx="339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20150106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조건을 이용하여 </a:t>
            </a:r>
            <a:r>
              <a:rPr lang="en-US" altLang="ko-KR" dirty="0" smtClean="0"/>
              <a:t>count!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732" y="109986"/>
            <a:ext cx="44100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39"/>
            <a:ext cx="11658600" cy="4019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5" y="2566761"/>
            <a:ext cx="2419350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1241" y="4633686"/>
            <a:ext cx="461152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생성하는데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2" y="245383"/>
            <a:ext cx="11172825" cy="3638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68" y="2614612"/>
            <a:ext cx="2347232" cy="3717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1241" y="4633686"/>
            <a:ext cx="461152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 table</a:t>
            </a:r>
            <a:r>
              <a:rPr lang="ko-KR" altLang="en-US" dirty="0" smtClean="0"/>
              <a:t>로 테이블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2" y="209777"/>
            <a:ext cx="1160145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47" y="3280228"/>
            <a:ext cx="2938010" cy="3353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3052" y="4790124"/>
            <a:ext cx="461152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각 필드에 순서대로 값을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2153900" cy="458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052" y="4790124"/>
            <a:ext cx="461152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getstring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1 2 3 4 5</a:t>
            </a:r>
            <a:r>
              <a:rPr lang="ko-KR" altLang="en-US" dirty="0" smtClean="0"/>
              <a:t>번째 요소들을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" y="226216"/>
            <a:ext cx="11315700" cy="3829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04" y="3464512"/>
            <a:ext cx="6898142" cy="26155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43571" y="0"/>
            <a:ext cx="157761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freewifi</a:t>
            </a:r>
            <a:r>
              <a:rPr lang="en-US" altLang="ko-KR" dirty="0"/>
              <a:t>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177" y="4467509"/>
            <a:ext cx="4611527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creat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만들고 각 필드 데이터에 대한 형식과 최대길이를 주어준다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varchar(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최대길이</a:t>
            </a:r>
            <a:endParaRPr lang="en-US" altLang="ko-KR" dirty="0" smtClean="0"/>
          </a:p>
          <a:p>
            <a:r>
              <a:rPr lang="en-US" altLang="ko-KR" dirty="0" smtClean="0"/>
              <a:t>-&gt; double, date -&gt; 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날짜형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0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" y="147184"/>
            <a:ext cx="11715750" cy="3457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53" y="2335212"/>
            <a:ext cx="1978737" cy="4324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177" y="4467509"/>
            <a:ext cx="461152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</a:t>
            </a:r>
            <a:r>
              <a:rPr lang="ko-KR" altLang="en-US" dirty="0" smtClean="0"/>
              <a:t>을 통해 테이블 삭제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43571" y="0"/>
            <a:ext cx="157761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freewifi</a:t>
            </a:r>
            <a:r>
              <a:rPr lang="en-US" altLang="ko-KR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40844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4" y="355600"/>
            <a:ext cx="8865533" cy="581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84658" y="1434354"/>
            <a:ext cx="2402541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경도와 위도의 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이여서 이렇게 코드를 적었을 때에 오류가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12024" y="22789"/>
            <a:ext cx="212103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2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478</Words>
  <Application>Microsoft Office PowerPoint</Application>
  <PresentationFormat>와이드스크린</PresentationFormat>
  <Paragraphs>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2강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58</cp:revision>
  <dcterms:created xsi:type="dcterms:W3CDTF">2021-04-30T00:48:35Z</dcterms:created>
  <dcterms:modified xsi:type="dcterms:W3CDTF">2021-05-27T00:11:22Z</dcterms:modified>
</cp:coreProperties>
</file>