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1" r:id="rId4"/>
    <p:sldId id="270" r:id="rId5"/>
    <p:sldId id="272" r:id="rId6"/>
    <p:sldId id="273" r:id="rId7"/>
    <p:sldId id="274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A1EA-F03D-49DD-B897-2A431286324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F47B-6E3E-4BA8-8E3F-03837D97B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79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A1EA-F03D-49DD-B897-2A431286324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F47B-6E3E-4BA8-8E3F-03837D97B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08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A1EA-F03D-49DD-B897-2A431286324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F47B-6E3E-4BA8-8E3F-03837D97B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75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A1EA-F03D-49DD-B897-2A431286324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F47B-6E3E-4BA8-8E3F-03837D97B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98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A1EA-F03D-49DD-B897-2A431286324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F47B-6E3E-4BA8-8E3F-03837D97B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5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A1EA-F03D-49DD-B897-2A431286324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F47B-6E3E-4BA8-8E3F-03837D97B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94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A1EA-F03D-49DD-B897-2A431286324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F47B-6E3E-4BA8-8E3F-03837D97B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72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A1EA-F03D-49DD-B897-2A431286324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F47B-6E3E-4BA8-8E3F-03837D97B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19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A1EA-F03D-49DD-B897-2A431286324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F47B-6E3E-4BA8-8E3F-03837D97B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91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A1EA-F03D-49DD-B897-2A431286324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F47B-6E3E-4BA8-8E3F-03837D97B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03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A1EA-F03D-49DD-B897-2A431286324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F47B-6E3E-4BA8-8E3F-03837D97B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1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1A1EA-F03D-49DD-B897-2A4312863246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6F47B-6E3E-4BA8-8E3F-03837D97B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4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113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51" y="191947"/>
            <a:ext cx="2266950" cy="1219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51" y="1411147"/>
            <a:ext cx="7121083" cy="19046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73" y="3315803"/>
            <a:ext cx="4544655" cy="35071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1510" y="3426810"/>
            <a:ext cx="5021062" cy="7202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1510" y="4227761"/>
            <a:ext cx="4309520" cy="9278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1510" y="5236303"/>
            <a:ext cx="4118176" cy="12519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9729" y="1829100"/>
            <a:ext cx="35242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93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6" y="0"/>
            <a:ext cx="1262455" cy="41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68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653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792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073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1566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9010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394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9250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16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7" y="185918"/>
            <a:ext cx="3686175" cy="33147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97" y="3496814"/>
            <a:ext cx="3343275" cy="18192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97" y="5312285"/>
            <a:ext cx="2771775" cy="1543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2860" y="185918"/>
            <a:ext cx="3425564" cy="34690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3205" y="3050737"/>
            <a:ext cx="2441965" cy="1208395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3922672" y="0"/>
            <a:ext cx="0" cy="6667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834071" y="0"/>
            <a:ext cx="0" cy="6667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9634" y="185918"/>
            <a:ext cx="3353403" cy="256142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9634" y="2759801"/>
            <a:ext cx="1263571" cy="235581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9634" y="4259132"/>
            <a:ext cx="3500063" cy="25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91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51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9" y="106765"/>
            <a:ext cx="3416883" cy="24038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9" y="3228273"/>
            <a:ext cx="3467100" cy="31718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471" y="106765"/>
            <a:ext cx="4048428" cy="283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2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24" y="220883"/>
            <a:ext cx="1762125" cy="2133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736" y="3592250"/>
            <a:ext cx="5281614" cy="29724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908" y="179407"/>
            <a:ext cx="1503470" cy="31981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1123" y="848687"/>
            <a:ext cx="2511687" cy="9584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2079" y="1649150"/>
            <a:ext cx="25527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5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7" y="118640"/>
            <a:ext cx="1638300" cy="1828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19" y="2153311"/>
            <a:ext cx="11076623" cy="33660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883" y="2548728"/>
            <a:ext cx="50958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7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856" y="1283559"/>
            <a:ext cx="6162675" cy="3467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39" y="378683"/>
            <a:ext cx="15525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5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9" y="159351"/>
            <a:ext cx="1609725" cy="35242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762" y="1476375"/>
            <a:ext cx="68484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08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684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510" y="0"/>
            <a:ext cx="6838950" cy="67437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37" y="339885"/>
            <a:ext cx="24765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77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0</Words>
  <Application>Microsoft Office PowerPoint</Application>
  <PresentationFormat>와이드스크린</PresentationFormat>
  <Paragraphs>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8</cp:revision>
  <dcterms:created xsi:type="dcterms:W3CDTF">2021-05-27T00:44:20Z</dcterms:created>
  <dcterms:modified xsi:type="dcterms:W3CDTF">2021-05-28T09:25:13Z</dcterms:modified>
</cp:coreProperties>
</file>