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3"/>
  </p:notesMasterIdLst>
  <p:sldIdLst>
    <p:sldId id="694" r:id="rId4"/>
    <p:sldId id="961" r:id="rId5"/>
    <p:sldId id="977" r:id="rId6"/>
    <p:sldId id="978" r:id="rId7"/>
    <p:sldId id="1218" r:id="rId8"/>
    <p:sldId id="1103" r:id="rId9"/>
    <p:sldId id="1219" r:id="rId10"/>
    <p:sldId id="1220" r:id="rId11"/>
    <p:sldId id="1221" r:id="rId12"/>
    <p:sldId id="1213" r:id="rId13"/>
    <p:sldId id="1222" r:id="rId14"/>
    <p:sldId id="1223" r:id="rId15"/>
    <p:sldId id="1224" r:id="rId16"/>
    <p:sldId id="1225" r:id="rId17"/>
    <p:sldId id="1226" r:id="rId18"/>
    <p:sldId id="1209" r:id="rId19"/>
    <p:sldId id="1227" r:id="rId20"/>
    <p:sldId id="1228" r:id="rId21"/>
    <p:sldId id="1172" r:id="rId2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FF99"/>
    <a:srgbClr val="003300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C6529-7A54-492B-885B-DB4C5C095EFF}" v="1" dt="2021-05-11T09:42:34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69" d="100"/>
          <a:sy n="69" d="100"/>
        </p:scale>
        <p:origin x="72" y="146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6891F37-0473-4538-907C-12CFF7D47C12}"/>
    <pc:docChg chg="modSld">
      <pc:chgData name="홍필두" userId="a613eac9-2ee1-4936-8d5c-6f3d69f7b146" providerId="ADAL" clId="{86891F37-0473-4538-907C-12CFF7D47C12}" dt="2021-05-05T10:32:05.037" v="25" actId="14100"/>
      <pc:docMkLst>
        <pc:docMk/>
      </pc:docMkLst>
      <pc:sldChg chg="modSp mod">
        <pc:chgData name="홍필두" userId="a613eac9-2ee1-4936-8d5c-6f3d69f7b146" providerId="ADAL" clId="{86891F37-0473-4538-907C-12CFF7D47C12}" dt="2021-05-05T10:31:05.955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6891F37-0473-4538-907C-12CFF7D47C12}" dt="2021-05-05T10:31:05.955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6891F37-0473-4538-907C-12CFF7D47C12}" dt="2021-05-05T10:32:05.037" v="25" actId="14100"/>
        <pc:sldMkLst>
          <pc:docMk/>
          <pc:sldMk cId="1460790674" sldId="1204"/>
        </pc:sldMkLst>
        <pc:spChg chg="add mod">
          <ac:chgData name="홍필두" userId="a613eac9-2ee1-4936-8d5c-6f3d69f7b146" providerId="ADAL" clId="{86891F37-0473-4538-907C-12CFF7D47C12}" dt="2021-05-05T10:32:05.037" v="25" actId="14100"/>
          <ac:spMkLst>
            <pc:docMk/>
            <pc:sldMk cId="1460790674" sldId="1204"/>
            <ac:spMk id="3" creationId="{29F5BEA5-0877-4A61-AF34-242102DF4D22}"/>
          </ac:spMkLst>
        </pc:spChg>
      </pc:sldChg>
    </pc:docChg>
  </pc:docChgLst>
  <pc:docChgLst>
    <pc:chgData name="홍필두" userId="a613eac9-2ee1-4936-8d5c-6f3d69f7b146" providerId="ADAL" clId="{EE1A1C02-DB1D-484C-9A53-54CEB440AF2A}"/>
    <pc:docChg chg="custSel modSld">
      <pc:chgData name="홍필두" userId="a613eac9-2ee1-4936-8d5c-6f3d69f7b146" providerId="ADAL" clId="{EE1A1C02-DB1D-484C-9A53-54CEB440AF2A}" dt="2021-03-18T01:32:10.966" v="34" actId="478"/>
      <pc:docMkLst>
        <pc:docMk/>
      </pc:docMkLst>
      <pc:sldChg chg="modSp mod">
        <pc:chgData name="홍필두" userId="a613eac9-2ee1-4936-8d5c-6f3d69f7b146" providerId="ADAL" clId="{EE1A1C02-DB1D-484C-9A53-54CEB440AF2A}" dt="2021-03-18T01:30:46.543" v="11" actId="20577"/>
        <pc:sldMkLst>
          <pc:docMk/>
          <pc:sldMk cId="1460790674" sldId="1204"/>
        </pc:sldMkLst>
        <pc:spChg chg="mod">
          <ac:chgData name="홍필두" userId="a613eac9-2ee1-4936-8d5c-6f3d69f7b146" providerId="ADAL" clId="{EE1A1C02-DB1D-484C-9A53-54CEB440AF2A}" dt="2021-03-18T01:30:46.543" v="11" actId="20577"/>
          <ac:spMkLst>
            <pc:docMk/>
            <pc:sldMk cId="1460790674" sldId="1204"/>
            <ac:spMk id="4" creationId="{00000000-0000-0000-0000-000000000000}"/>
          </ac:spMkLst>
        </pc:spChg>
      </pc:sldChg>
      <pc:sldChg chg="addSp delSp modSp mod">
        <pc:chgData name="홍필두" userId="a613eac9-2ee1-4936-8d5c-6f3d69f7b146" providerId="ADAL" clId="{EE1A1C02-DB1D-484C-9A53-54CEB440AF2A}" dt="2021-03-18T01:32:10.966" v="34" actId="478"/>
        <pc:sldMkLst>
          <pc:docMk/>
          <pc:sldMk cId="446906846" sldId="1206"/>
        </pc:sldMkLst>
        <pc:spChg chg="add del mod">
          <ac:chgData name="홍필두" userId="a613eac9-2ee1-4936-8d5c-6f3d69f7b146" providerId="ADAL" clId="{EE1A1C02-DB1D-484C-9A53-54CEB440AF2A}" dt="2021-03-18T01:32:10.966" v="34" actId="478"/>
          <ac:spMkLst>
            <pc:docMk/>
            <pc:sldMk cId="446906846" sldId="1206"/>
            <ac:spMk id="8" creationId="{EB7A041F-DF5E-4A0F-8173-C3FF2F950680}"/>
          </ac:spMkLst>
        </pc:spChg>
      </pc:sldChg>
    </pc:docChg>
  </pc:docChgLst>
  <pc:docChgLst>
    <pc:chgData name="홍필두" userId="a613eac9-2ee1-4936-8d5c-6f3d69f7b146" providerId="ADAL" clId="{C5DC6529-7A54-492B-885B-DB4C5C095EFF}"/>
    <pc:docChg chg="modSld">
      <pc:chgData name="홍필두" userId="a613eac9-2ee1-4936-8d5c-6f3d69f7b146" providerId="ADAL" clId="{C5DC6529-7A54-492B-885B-DB4C5C095EFF}" dt="2021-05-11T09:42:34.783" v="2" actId="20577"/>
      <pc:docMkLst>
        <pc:docMk/>
      </pc:docMkLst>
      <pc:sldChg chg="addSp modSp mod">
        <pc:chgData name="홍필두" userId="a613eac9-2ee1-4936-8d5c-6f3d69f7b146" providerId="ADAL" clId="{C5DC6529-7A54-492B-885B-DB4C5C095EFF}" dt="2021-05-11T09:42:34.783" v="2" actId="20577"/>
        <pc:sldMkLst>
          <pc:docMk/>
          <pc:sldMk cId="0" sldId="694"/>
        </pc:sldMkLst>
        <pc:spChg chg="add mod">
          <ac:chgData name="홍필두" userId="a613eac9-2ee1-4936-8d5c-6f3d69f7b146" providerId="ADAL" clId="{C5DC6529-7A54-492B-885B-DB4C5C095EFF}" dt="2021-05-11T09:42:34.783" v="2" actId="20577"/>
          <ac:spMkLst>
            <pc:docMk/>
            <pc:sldMk cId="0" sldId="694"/>
            <ac:spMk id="6" creationId="{0C50F792-D625-427A-AAF3-C3C1F8C7ACE6}"/>
          </ac:spMkLst>
        </pc:spChg>
      </pc:sldChg>
    </pc:docChg>
  </pc:docChgLst>
  <pc:docChgLst>
    <pc:chgData name="홍필두" userId="a613eac9-2ee1-4936-8d5c-6f3d69f7b146" providerId="ADAL" clId="{BD6A7020-BF1D-4E09-82F0-0A958CA44FB0}"/>
    <pc:docChg chg="undo redo custSel addSld delSld modSld sldOrd">
      <pc:chgData name="홍필두" userId="a613eac9-2ee1-4936-8d5c-6f3d69f7b146" providerId="ADAL" clId="{BD6A7020-BF1D-4E09-82F0-0A958CA44FB0}" dt="2021-05-05T13:11:06.678" v="3409" actId="1076"/>
      <pc:docMkLst>
        <pc:docMk/>
      </pc:docMkLst>
      <pc:sldChg chg="modSp mod">
        <pc:chgData name="홍필두" userId="a613eac9-2ee1-4936-8d5c-6f3d69f7b146" providerId="ADAL" clId="{BD6A7020-BF1D-4E09-82F0-0A958CA44FB0}" dt="2021-05-05T10:47:27.891" v="50" actId="20577"/>
        <pc:sldMkLst>
          <pc:docMk/>
          <pc:sldMk cId="0" sldId="694"/>
        </pc:sldMkLst>
        <pc:spChg chg="mod">
          <ac:chgData name="홍필두" userId="a613eac9-2ee1-4936-8d5c-6f3d69f7b146" providerId="ADAL" clId="{BD6A7020-BF1D-4E09-82F0-0A958CA44FB0}" dt="2021-05-05T10:47:27.891" v="50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1:37:31.692" v="1324" actId="20577"/>
        <pc:sldMkLst>
          <pc:docMk/>
          <pc:sldMk cId="536599336" sldId="961"/>
        </pc:sldMkLst>
        <pc:spChg chg="mod">
          <ac:chgData name="홍필두" userId="a613eac9-2ee1-4936-8d5c-6f3d69f7b146" providerId="ADAL" clId="{BD6A7020-BF1D-4E09-82F0-0A958CA44FB0}" dt="2021-05-05T11:37:31.692" v="1324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2:30.300" v="300"/>
        <pc:sldMkLst>
          <pc:docMk/>
          <pc:sldMk cId="2553864270" sldId="977"/>
        </pc:sldMkLst>
        <pc:spChg chg="mod">
          <ac:chgData name="홍필두" userId="a613eac9-2ee1-4936-8d5c-6f3d69f7b146" providerId="ADAL" clId="{BD6A7020-BF1D-4E09-82F0-0A958CA44FB0}" dt="2021-05-05T10:52:30.300" v="300"/>
          <ac:spMkLst>
            <pc:docMk/>
            <pc:sldMk cId="2553864270" sldId="977"/>
            <ac:spMk id="28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3:15.578" v="314" actId="6549"/>
        <pc:sldMkLst>
          <pc:docMk/>
          <pc:sldMk cId="1476144970" sldId="978"/>
        </pc:sldMkLst>
        <pc:spChg chg="mod">
          <ac:chgData name="홍필두" userId="a613eac9-2ee1-4936-8d5c-6f3d69f7b146" providerId="ADAL" clId="{BD6A7020-BF1D-4E09-82F0-0A958CA44FB0}" dt="2021-05-05T10:53:15.578" v="314" actId="6549"/>
          <ac:spMkLst>
            <pc:docMk/>
            <pc:sldMk cId="1476144970" sldId="978"/>
            <ac:spMk id="27" creationId="{00000000-0000-0000-0000-000000000000}"/>
          </ac:spMkLst>
        </pc:spChg>
      </pc:sldChg>
      <pc:sldChg chg="addSp delSp modSp mod ord">
        <pc:chgData name="홍필두" userId="a613eac9-2ee1-4936-8d5c-6f3d69f7b146" providerId="ADAL" clId="{BD6A7020-BF1D-4E09-82F0-0A958CA44FB0}" dt="2021-05-05T11:29:51.945" v="1050" actId="14100"/>
        <pc:sldMkLst>
          <pc:docMk/>
          <pc:sldMk cId="3425757345" sldId="1103"/>
        </pc:sldMkLst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6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1:29:46.166" v="1048" actId="20577"/>
          <ac:spMkLst>
            <pc:docMk/>
            <pc:sldMk cId="3425757345" sldId="1103"/>
            <ac:spMk id="9" creationId="{080850CE-A366-4B88-9A8D-B157FB2F8192}"/>
          </ac:spMkLst>
        </pc:spChg>
        <pc:spChg chg="del mod">
          <ac:chgData name="홍필두" userId="a613eac9-2ee1-4936-8d5c-6f3d69f7b146" providerId="ADAL" clId="{BD6A7020-BF1D-4E09-82F0-0A958CA44FB0}" dt="2021-05-05T11:12:26.797" v="809" actId="478"/>
          <ac:spMkLst>
            <pc:docMk/>
            <pc:sldMk cId="3425757345" sldId="1103"/>
            <ac:spMk id="10" creationId="{00000000-0000-0000-0000-000000000000}"/>
          </ac:spMkLst>
        </pc:spChg>
        <pc:spChg chg="mod">
          <ac:chgData name="홍필두" userId="a613eac9-2ee1-4936-8d5c-6f3d69f7b146" providerId="ADAL" clId="{BD6A7020-BF1D-4E09-82F0-0A958CA44FB0}" dt="2021-05-05T10:54:42.706" v="344"/>
          <ac:spMkLst>
            <pc:docMk/>
            <pc:sldMk cId="3425757345" sldId="1103"/>
            <ac:spMk id="1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19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1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6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01:13.864" v="798" actId="478"/>
          <ac:picMkLst>
            <pc:docMk/>
            <pc:sldMk cId="3425757345" sldId="1103"/>
            <ac:picMk id="8" creationId="{2D289719-F8CB-42F6-8318-9B2966199328}"/>
          </ac:picMkLst>
        </pc:picChg>
        <pc:picChg chg="add del mod">
          <ac:chgData name="홍필두" userId="a613eac9-2ee1-4936-8d5c-6f3d69f7b146" providerId="ADAL" clId="{BD6A7020-BF1D-4E09-82F0-0A958CA44FB0}" dt="2021-05-05T11:12:03.639" v="806" actId="478"/>
          <ac:picMkLst>
            <pc:docMk/>
            <pc:sldMk cId="3425757345" sldId="1103"/>
            <ac:picMk id="14" creationId="{F10FA624-1BBD-4EF5-94C2-D260115C1A86}"/>
          </ac:picMkLst>
        </pc:picChg>
        <pc:picChg chg="add del mod">
          <ac:chgData name="홍필두" userId="a613eac9-2ee1-4936-8d5c-6f3d69f7b146" providerId="ADAL" clId="{BD6A7020-BF1D-4E09-82F0-0A958CA44FB0}" dt="2021-05-05T11:29:33.541" v="1044" actId="478"/>
          <ac:picMkLst>
            <pc:docMk/>
            <pc:sldMk cId="3425757345" sldId="1103"/>
            <ac:picMk id="16" creationId="{C2601558-EF48-430C-B945-B4C3100E1D8A}"/>
          </ac:picMkLst>
        </pc:picChg>
        <pc:picChg chg="add mod">
          <ac:chgData name="홍필두" userId="a613eac9-2ee1-4936-8d5c-6f3d69f7b146" providerId="ADAL" clId="{BD6A7020-BF1D-4E09-82F0-0A958CA44FB0}" dt="2021-05-05T11:29:51.945" v="1050" actId="14100"/>
          <ac:picMkLst>
            <pc:docMk/>
            <pc:sldMk cId="3425757345" sldId="1103"/>
            <ac:picMk id="18" creationId="{9B95E722-21E8-4E9C-B319-A506A964DC9A}"/>
          </ac:picMkLst>
        </pc:pic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12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3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8" creationId="{00000000-0000-0000-0000-000000000000}"/>
          </ac:cxnSpMkLst>
        </pc:cxnChg>
      </pc:sldChg>
      <pc:sldChg chg="del">
        <pc:chgData name="홍필두" userId="a613eac9-2ee1-4936-8d5c-6f3d69f7b146" providerId="ADAL" clId="{BD6A7020-BF1D-4E09-82F0-0A958CA44FB0}" dt="2021-05-05T11:46:45.507" v="1579" actId="47"/>
        <pc:sldMkLst>
          <pc:docMk/>
          <pc:sldMk cId="2023213831" sldId="1149"/>
        </pc:sldMkLst>
      </pc:sldChg>
      <pc:sldChg chg="del">
        <pc:chgData name="홍필두" userId="a613eac9-2ee1-4936-8d5c-6f3d69f7b146" providerId="ADAL" clId="{BD6A7020-BF1D-4E09-82F0-0A958CA44FB0}" dt="2021-05-05T11:46:39.371" v="1571" actId="47"/>
        <pc:sldMkLst>
          <pc:docMk/>
          <pc:sldMk cId="3811368662" sldId="1195"/>
        </pc:sldMkLst>
      </pc:sldChg>
      <pc:sldChg chg="del">
        <pc:chgData name="홍필두" userId="a613eac9-2ee1-4936-8d5c-6f3d69f7b146" providerId="ADAL" clId="{BD6A7020-BF1D-4E09-82F0-0A958CA44FB0}" dt="2021-05-05T11:46:35.026" v="1568" actId="47"/>
        <pc:sldMkLst>
          <pc:docMk/>
          <pc:sldMk cId="4266878030" sldId="1196"/>
        </pc:sldMkLst>
      </pc:sldChg>
      <pc:sldChg chg="del">
        <pc:chgData name="홍필두" userId="a613eac9-2ee1-4936-8d5c-6f3d69f7b146" providerId="ADAL" clId="{BD6A7020-BF1D-4E09-82F0-0A958CA44FB0}" dt="2021-05-05T11:46:37.771" v="1569" actId="47"/>
        <pc:sldMkLst>
          <pc:docMk/>
          <pc:sldMk cId="1647365518" sldId="1198"/>
        </pc:sldMkLst>
      </pc:sldChg>
      <pc:sldChg chg="del">
        <pc:chgData name="홍필두" userId="a613eac9-2ee1-4936-8d5c-6f3d69f7b146" providerId="ADAL" clId="{BD6A7020-BF1D-4E09-82F0-0A958CA44FB0}" dt="2021-05-05T11:46:43.554" v="1577" actId="47"/>
        <pc:sldMkLst>
          <pc:docMk/>
          <pc:sldMk cId="519182606" sldId="1200"/>
        </pc:sldMkLst>
      </pc:sldChg>
      <pc:sldChg chg="del">
        <pc:chgData name="홍필두" userId="a613eac9-2ee1-4936-8d5c-6f3d69f7b146" providerId="ADAL" clId="{BD6A7020-BF1D-4E09-82F0-0A958CA44FB0}" dt="2021-05-05T11:46:44.241" v="1578" actId="47"/>
        <pc:sldMkLst>
          <pc:docMk/>
          <pc:sldMk cId="4167412187" sldId="1201"/>
        </pc:sldMkLst>
      </pc:sldChg>
      <pc:sldChg chg="del">
        <pc:chgData name="홍필두" userId="a613eac9-2ee1-4936-8d5c-6f3d69f7b146" providerId="ADAL" clId="{BD6A7020-BF1D-4E09-82F0-0A958CA44FB0}" dt="2021-05-05T11:46:47.156" v="1580" actId="47"/>
        <pc:sldMkLst>
          <pc:docMk/>
          <pc:sldMk cId="2083045728" sldId="1202"/>
        </pc:sldMkLst>
      </pc:sldChg>
      <pc:sldChg chg="del">
        <pc:chgData name="홍필두" userId="a613eac9-2ee1-4936-8d5c-6f3d69f7b146" providerId="ADAL" clId="{BD6A7020-BF1D-4E09-82F0-0A958CA44FB0}" dt="2021-05-05T11:46:49.257" v="1581" actId="47"/>
        <pc:sldMkLst>
          <pc:docMk/>
          <pc:sldMk cId="2075776636" sldId="1203"/>
        </pc:sldMkLst>
      </pc:sldChg>
      <pc:sldChg chg="del">
        <pc:chgData name="홍필두" userId="a613eac9-2ee1-4936-8d5c-6f3d69f7b146" providerId="ADAL" clId="{BD6A7020-BF1D-4E09-82F0-0A958CA44FB0}" dt="2021-05-05T11:46:50.324" v="1582" actId="47"/>
        <pc:sldMkLst>
          <pc:docMk/>
          <pc:sldMk cId="1460790674" sldId="1204"/>
        </pc:sldMkLst>
      </pc:sldChg>
      <pc:sldChg chg="del">
        <pc:chgData name="홍필두" userId="a613eac9-2ee1-4936-8d5c-6f3d69f7b146" providerId="ADAL" clId="{BD6A7020-BF1D-4E09-82F0-0A958CA44FB0}" dt="2021-05-05T11:46:51.800" v="1583" actId="47"/>
        <pc:sldMkLst>
          <pc:docMk/>
          <pc:sldMk cId="2727535510" sldId="1205"/>
        </pc:sldMkLst>
      </pc:sldChg>
      <pc:sldChg chg="del">
        <pc:chgData name="홍필두" userId="a613eac9-2ee1-4936-8d5c-6f3d69f7b146" providerId="ADAL" clId="{BD6A7020-BF1D-4E09-82F0-0A958CA44FB0}" dt="2021-05-05T11:46:53.036" v="1584" actId="47"/>
        <pc:sldMkLst>
          <pc:docMk/>
          <pc:sldMk cId="446906846" sldId="1206"/>
        </pc:sldMkLst>
      </pc:sldChg>
      <pc:sldChg chg="del">
        <pc:chgData name="홍필두" userId="a613eac9-2ee1-4936-8d5c-6f3d69f7b146" providerId="ADAL" clId="{BD6A7020-BF1D-4E09-82F0-0A958CA44FB0}" dt="2021-05-05T11:46:55.916" v="1585" actId="47"/>
        <pc:sldMkLst>
          <pc:docMk/>
          <pc:sldMk cId="719040014" sldId="1207"/>
        </pc:sldMkLst>
      </pc:sldChg>
      <pc:sldChg chg="del">
        <pc:chgData name="홍필두" userId="a613eac9-2ee1-4936-8d5c-6f3d69f7b146" providerId="ADAL" clId="{BD6A7020-BF1D-4E09-82F0-0A958CA44FB0}" dt="2021-05-05T11:46:56.679" v="1586" actId="47"/>
        <pc:sldMkLst>
          <pc:docMk/>
          <pc:sldMk cId="1216289352" sldId="1208"/>
        </pc:sldMkLst>
      </pc:sldChg>
      <pc:sldChg chg="del">
        <pc:chgData name="홍필두" userId="a613eac9-2ee1-4936-8d5c-6f3d69f7b146" providerId="ADAL" clId="{BD6A7020-BF1D-4E09-82F0-0A958CA44FB0}" dt="2021-05-05T11:47:00.396" v="1587" actId="47"/>
        <pc:sldMkLst>
          <pc:docMk/>
          <pc:sldMk cId="507386579" sldId="1210"/>
        </pc:sldMkLst>
      </pc:sldChg>
      <pc:sldChg chg="del">
        <pc:chgData name="홍필두" userId="a613eac9-2ee1-4936-8d5c-6f3d69f7b146" providerId="ADAL" clId="{BD6A7020-BF1D-4E09-82F0-0A958CA44FB0}" dt="2021-05-05T11:46:40.099" v="1572" actId="47"/>
        <pc:sldMkLst>
          <pc:docMk/>
          <pc:sldMk cId="3860056680" sldId="1211"/>
        </pc:sldMkLst>
      </pc:sldChg>
      <pc:sldChg chg="del">
        <pc:chgData name="홍필두" userId="a613eac9-2ee1-4936-8d5c-6f3d69f7b146" providerId="ADAL" clId="{BD6A7020-BF1D-4E09-82F0-0A958CA44FB0}" dt="2021-05-05T11:46:40.800" v="1573" actId="47"/>
        <pc:sldMkLst>
          <pc:docMk/>
          <pc:sldMk cId="3286269077" sldId="1212"/>
        </pc:sldMkLst>
      </pc:sldChg>
      <pc:sldChg chg="addSp delSp modSp mod">
        <pc:chgData name="홍필두" userId="a613eac9-2ee1-4936-8d5c-6f3d69f7b146" providerId="ADAL" clId="{BD6A7020-BF1D-4E09-82F0-0A958CA44FB0}" dt="2021-05-05T13:09:03.640" v="3336" actId="6549"/>
        <pc:sldMkLst>
          <pc:docMk/>
          <pc:sldMk cId="2075660343" sldId="1213"/>
        </pc:sldMkLst>
        <pc:spChg chg="del">
          <ac:chgData name="홍필두" userId="a613eac9-2ee1-4936-8d5c-6f3d69f7b146" providerId="ADAL" clId="{BD6A7020-BF1D-4E09-82F0-0A958CA44FB0}" dt="2021-05-05T12:33:12.912" v="2033" actId="478"/>
          <ac:spMkLst>
            <pc:docMk/>
            <pc:sldMk cId="2075660343" sldId="1213"/>
            <ac:spMk id="2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2:47:31.233" v="2953" actId="14100"/>
          <ac:spMkLst>
            <pc:docMk/>
            <pc:sldMk cId="2075660343" sldId="1213"/>
            <ac:spMk id="4" creationId="{FE2B0A4C-6460-403B-9E9B-6974AED93AA7}"/>
          </ac:spMkLst>
        </pc:spChg>
        <pc:spChg chg="add mod">
          <ac:chgData name="홍필두" userId="a613eac9-2ee1-4936-8d5c-6f3d69f7b146" providerId="ADAL" clId="{BD6A7020-BF1D-4E09-82F0-0A958CA44FB0}" dt="2021-05-05T12:48:00.775" v="2964" actId="1076"/>
          <ac:spMkLst>
            <pc:docMk/>
            <pc:sldMk cId="2075660343" sldId="1213"/>
            <ac:spMk id="9" creationId="{2D37F64E-AECF-4012-8FB3-7E0E0A4BC9D7}"/>
          </ac:spMkLst>
        </pc:spChg>
        <pc:spChg chg="add del mod">
          <ac:chgData name="홍필두" userId="a613eac9-2ee1-4936-8d5c-6f3d69f7b146" providerId="ADAL" clId="{BD6A7020-BF1D-4E09-82F0-0A958CA44FB0}" dt="2021-05-05T12:46:51.493" v="2924"/>
          <ac:spMkLst>
            <pc:docMk/>
            <pc:sldMk cId="2075660343" sldId="1213"/>
            <ac:spMk id="11" creationId="{779D4D47-BD32-404C-B0DB-45B92441E60E}"/>
          </ac:spMkLst>
        </pc:spChg>
        <pc:spChg chg="mod">
          <ac:chgData name="홍필두" userId="a613eac9-2ee1-4936-8d5c-6f3d69f7b146" providerId="ADAL" clId="{BD6A7020-BF1D-4E09-82F0-0A958CA44FB0}" dt="2021-05-05T13:09:03.640" v="3336" actId="6549"/>
          <ac:spMkLst>
            <pc:docMk/>
            <pc:sldMk cId="2075660343" sldId="1213"/>
            <ac:spMk id="14" creationId="{00000000-0000-0000-0000-000000000000}"/>
          </ac:spMkLst>
        </pc:spChg>
        <pc:graphicFrameChg chg="add mod modGraphic">
          <ac:chgData name="홍필두" userId="a613eac9-2ee1-4936-8d5c-6f3d69f7b146" providerId="ADAL" clId="{BD6A7020-BF1D-4E09-82F0-0A958CA44FB0}" dt="2021-05-05T12:47:47.421" v="2958" actId="1076"/>
          <ac:graphicFrameMkLst>
            <pc:docMk/>
            <pc:sldMk cId="2075660343" sldId="1213"/>
            <ac:graphicFrameMk id="3" creationId="{79D2959C-9DCD-4CE3-8304-77B7D7D1BF3C}"/>
          </ac:graphicFrameMkLst>
        </pc:graphicFrameChg>
        <pc:graphicFrameChg chg="add del mod modGraphic">
          <ac:chgData name="홍필두" userId="a613eac9-2ee1-4936-8d5c-6f3d69f7b146" providerId="ADAL" clId="{BD6A7020-BF1D-4E09-82F0-0A958CA44FB0}" dt="2021-05-05T12:42:29.569" v="2648" actId="478"/>
          <ac:graphicFrameMkLst>
            <pc:docMk/>
            <pc:sldMk cId="2075660343" sldId="1213"/>
            <ac:graphicFrameMk id="5" creationId="{3E036D4F-22B3-4673-B04F-91FC868DDE21}"/>
          </ac:graphicFrameMkLst>
        </pc:graphicFrameChg>
        <pc:graphicFrameChg chg="add mod modGraphic">
          <ac:chgData name="홍필두" userId="a613eac9-2ee1-4936-8d5c-6f3d69f7b146" providerId="ADAL" clId="{BD6A7020-BF1D-4E09-82F0-0A958CA44FB0}" dt="2021-05-05T12:48:35.401" v="2968" actId="1076"/>
          <ac:graphicFrameMkLst>
            <pc:docMk/>
            <pc:sldMk cId="2075660343" sldId="1213"/>
            <ac:graphicFrameMk id="8" creationId="{9BB6E60E-FB9E-4221-8656-6EEEECF1CDE6}"/>
          </ac:graphicFrameMkLst>
        </pc:graphicFrameChg>
        <pc:graphicFrameChg chg="add del mod">
          <ac:chgData name="홍필두" userId="a613eac9-2ee1-4936-8d5c-6f3d69f7b146" providerId="ADAL" clId="{BD6A7020-BF1D-4E09-82F0-0A958CA44FB0}" dt="2021-05-05T12:46:51.493" v="2924"/>
          <ac:graphicFrameMkLst>
            <pc:docMk/>
            <pc:sldMk cId="2075660343" sldId="1213"/>
            <ac:graphicFrameMk id="10" creationId="{6BF78BAD-4F11-4087-9572-81980C25BECE}"/>
          </ac:graphicFrameMkLst>
        </pc:graphicFrameChg>
      </pc:sldChg>
      <pc:sldChg chg="del">
        <pc:chgData name="홍필두" userId="a613eac9-2ee1-4936-8d5c-6f3d69f7b146" providerId="ADAL" clId="{BD6A7020-BF1D-4E09-82F0-0A958CA44FB0}" dt="2021-05-05T11:46:41.498" v="1574" actId="47"/>
        <pc:sldMkLst>
          <pc:docMk/>
          <pc:sldMk cId="4077348035" sldId="1214"/>
        </pc:sldMkLst>
      </pc:sldChg>
      <pc:sldChg chg="del">
        <pc:chgData name="홍필두" userId="a613eac9-2ee1-4936-8d5c-6f3d69f7b146" providerId="ADAL" clId="{BD6A7020-BF1D-4E09-82F0-0A958CA44FB0}" dt="2021-05-05T11:46:42.190" v="1575" actId="47"/>
        <pc:sldMkLst>
          <pc:docMk/>
          <pc:sldMk cId="44516835" sldId="1215"/>
        </pc:sldMkLst>
      </pc:sldChg>
      <pc:sldChg chg="del">
        <pc:chgData name="홍필두" userId="a613eac9-2ee1-4936-8d5c-6f3d69f7b146" providerId="ADAL" clId="{BD6A7020-BF1D-4E09-82F0-0A958CA44FB0}" dt="2021-05-05T11:46:42.887" v="1576" actId="47"/>
        <pc:sldMkLst>
          <pc:docMk/>
          <pc:sldMk cId="62987570" sldId="1216"/>
        </pc:sldMkLst>
      </pc:sldChg>
      <pc:sldChg chg="del">
        <pc:chgData name="홍필두" userId="a613eac9-2ee1-4936-8d5c-6f3d69f7b146" providerId="ADAL" clId="{BD6A7020-BF1D-4E09-82F0-0A958CA44FB0}" dt="2021-05-05T11:46:38.572" v="1570" actId="47"/>
        <pc:sldMkLst>
          <pc:docMk/>
          <pc:sldMk cId="4107081399" sldId="1217"/>
        </pc:sldMkLst>
      </pc:sldChg>
      <pc:sldChg chg="modSp add mod">
        <pc:chgData name="홍필두" userId="a613eac9-2ee1-4936-8d5c-6f3d69f7b146" providerId="ADAL" clId="{BD6A7020-BF1D-4E09-82F0-0A958CA44FB0}" dt="2021-05-05T12:09:20.840" v="1589" actId="255"/>
        <pc:sldMkLst>
          <pc:docMk/>
          <pc:sldMk cId="841516588" sldId="1218"/>
        </pc:sldMkLst>
        <pc:spChg chg="mod">
          <ac:chgData name="홍필두" userId="a613eac9-2ee1-4936-8d5c-6f3d69f7b146" providerId="ADAL" clId="{BD6A7020-BF1D-4E09-82F0-0A958CA44FB0}" dt="2021-05-05T12:09:20.840" v="1589" actId="255"/>
          <ac:spMkLst>
            <pc:docMk/>
            <pc:sldMk cId="841516588" sldId="1218"/>
            <ac:spMk id="10" creationId="{00000000-0000-0000-0000-000000000000}"/>
          </ac:spMkLst>
        </pc:spChg>
      </pc:sldChg>
      <pc:sldChg chg="addSp delSp modSp add mod">
        <pc:chgData name="홍필두" userId="a613eac9-2ee1-4936-8d5c-6f3d69f7b146" providerId="ADAL" clId="{BD6A7020-BF1D-4E09-82F0-0A958CA44FB0}" dt="2021-05-05T11:37:44.796" v="1325" actId="14100"/>
        <pc:sldMkLst>
          <pc:docMk/>
          <pc:sldMk cId="3133017199" sldId="1219"/>
        </pc:sldMkLst>
        <pc:spChg chg="add mod">
          <ac:chgData name="홍필두" userId="a613eac9-2ee1-4936-8d5c-6f3d69f7b146" providerId="ADAL" clId="{BD6A7020-BF1D-4E09-82F0-0A958CA44FB0}" dt="2021-05-05T11:37:14.006" v="1315" actId="20577"/>
          <ac:spMkLst>
            <pc:docMk/>
            <pc:sldMk cId="3133017199" sldId="1219"/>
            <ac:spMk id="7" creationId="{0CCDF575-5432-4404-973B-E4D1B37860D5}"/>
          </ac:spMkLst>
        </pc:spChg>
        <pc:spChg chg="mod">
          <ac:chgData name="홍필두" userId="a613eac9-2ee1-4936-8d5c-6f3d69f7b146" providerId="ADAL" clId="{BD6A7020-BF1D-4E09-82F0-0A958CA44FB0}" dt="2021-05-05T11:31:12.505" v="1122" actId="20577"/>
          <ac:spMkLst>
            <pc:docMk/>
            <pc:sldMk cId="3133017199" sldId="1219"/>
            <ac:spMk id="9" creationId="{080850CE-A366-4B88-9A8D-B157FB2F8192}"/>
          </ac:spMkLst>
        </pc:spChg>
        <pc:picChg chg="add mod">
          <ac:chgData name="홍필두" userId="a613eac9-2ee1-4936-8d5c-6f3d69f7b146" providerId="ADAL" clId="{BD6A7020-BF1D-4E09-82F0-0A958CA44FB0}" dt="2021-05-05T11:37:44.796" v="1325" actId="14100"/>
          <ac:picMkLst>
            <pc:docMk/>
            <pc:sldMk cId="3133017199" sldId="1219"/>
            <ac:picMk id="3" creationId="{46254071-7899-4A6A-B43E-44E4FA70246B}"/>
          </ac:picMkLst>
        </pc:picChg>
        <pc:picChg chg="del">
          <ac:chgData name="홍필두" userId="a613eac9-2ee1-4936-8d5c-6f3d69f7b146" providerId="ADAL" clId="{BD6A7020-BF1D-4E09-82F0-0A958CA44FB0}" dt="2021-05-05T11:30:35.565" v="1115" actId="478"/>
          <ac:picMkLst>
            <pc:docMk/>
            <pc:sldMk cId="3133017199" sldId="1219"/>
            <ac:picMk id="18" creationId="{9B95E722-21E8-4E9C-B319-A506A964DC9A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09:34.891" v="1592" actId="255"/>
        <pc:sldMkLst>
          <pc:docMk/>
          <pc:sldMk cId="3137060608" sldId="1220"/>
        </pc:sldMkLst>
        <pc:spChg chg="mod">
          <ac:chgData name="홍필두" userId="a613eac9-2ee1-4936-8d5c-6f3d69f7b146" providerId="ADAL" clId="{BD6A7020-BF1D-4E09-82F0-0A958CA44FB0}" dt="2021-05-05T11:43:27.172" v="1559" actId="1076"/>
          <ac:spMkLst>
            <pc:docMk/>
            <pc:sldMk cId="3137060608" sldId="1220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09:34.891" v="1592" actId="255"/>
          <ac:spMkLst>
            <pc:docMk/>
            <pc:sldMk cId="3137060608" sldId="1220"/>
            <ac:spMk id="10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45:54.374" v="1563" actId="478"/>
          <ac:picMkLst>
            <pc:docMk/>
            <pc:sldMk cId="3137060608" sldId="1220"/>
            <ac:picMk id="3" creationId="{763FCFCB-2C02-4664-A3A1-6C1897051574}"/>
          </ac:picMkLst>
        </pc:picChg>
        <pc:picChg chg="add mod">
          <ac:chgData name="홍필두" userId="a613eac9-2ee1-4936-8d5c-6f3d69f7b146" providerId="ADAL" clId="{BD6A7020-BF1D-4E09-82F0-0A958CA44FB0}" dt="2021-05-05T11:46:01.630" v="1567" actId="1076"/>
          <ac:picMkLst>
            <pc:docMk/>
            <pc:sldMk cId="3137060608" sldId="1220"/>
            <ac:picMk id="5" creationId="{81390365-11BF-44CD-9BC8-5FF4175AEE16}"/>
          </ac:picMkLst>
        </pc:picChg>
        <pc:picChg chg="del">
          <ac:chgData name="홍필두" userId="a613eac9-2ee1-4936-8d5c-6f3d69f7b146" providerId="ADAL" clId="{BD6A7020-BF1D-4E09-82F0-0A958CA44FB0}" dt="2021-05-05T11:43:28.367" v="1560" actId="478"/>
          <ac:picMkLst>
            <pc:docMk/>
            <pc:sldMk cId="3137060608" sldId="1220"/>
            <ac:picMk id="14" creationId="{F10FA624-1BBD-4EF5-94C2-D260115C1A8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22:12.037" v="2032" actId="14100"/>
        <pc:sldMkLst>
          <pc:docMk/>
          <pc:sldMk cId="2793493376" sldId="1221"/>
        </pc:sldMkLst>
        <pc:spChg chg="add mod">
          <ac:chgData name="홍필두" userId="a613eac9-2ee1-4936-8d5c-6f3d69f7b146" providerId="ADAL" clId="{BD6A7020-BF1D-4E09-82F0-0A958CA44FB0}" dt="2021-05-05T12:22:03.812" v="2030" actId="20577"/>
          <ac:spMkLst>
            <pc:docMk/>
            <pc:sldMk cId="2793493376" sldId="1221"/>
            <ac:spMk id="6" creationId="{5ED7C02D-CC2A-452C-B5C8-2D3753012D7C}"/>
          </ac:spMkLst>
        </pc:spChg>
        <pc:spChg chg="del">
          <ac:chgData name="홍필두" userId="a613eac9-2ee1-4936-8d5c-6f3d69f7b146" providerId="ADAL" clId="{BD6A7020-BF1D-4E09-82F0-0A958CA44FB0}" dt="2021-05-05T12:13:46.412" v="1673" actId="478"/>
          <ac:spMkLst>
            <pc:docMk/>
            <pc:sldMk cId="2793493376" sldId="1221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20:37.314" v="1946" actId="14100"/>
          <ac:spMkLst>
            <pc:docMk/>
            <pc:sldMk cId="2793493376" sldId="1221"/>
            <ac:spMk id="10" creationId="{00000000-0000-0000-0000-000000000000}"/>
          </ac:spMkLst>
        </pc:spChg>
        <pc:picChg chg="add mod">
          <ac:chgData name="홍필두" userId="a613eac9-2ee1-4936-8d5c-6f3d69f7b146" providerId="ADAL" clId="{BD6A7020-BF1D-4E09-82F0-0A958CA44FB0}" dt="2021-05-05T12:22:12.037" v="2032" actId="14100"/>
          <ac:picMkLst>
            <pc:docMk/>
            <pc:sldMk cId="2793493376" sldId="1221"/>
            <ac:picMk id="3" creationId="{1524A2B2-4AB6-45D0-B477-497D78D3C521}"/>
          </ac:picMkLst>
        </pc:picChg>
        <pc:picChg chg="del">
          <ac:chgData name="홍필두" userId="a613eac9-2ee1-4936-8d5c-6f3d69f7b146" providerId="ADAL" clId="{BD6A7020-BF1D-4E09-82F0-0A958CA44FB0}" dt="2021-05-05T12:13:46.412" v="1673" actId="478"/>
          <ac:picMkLst>
            <pc:docMk/>
            <pc:sldMk cId="2793493376" sldId="1221"/>
            <ac:picMk id="5" creationId="{81390365-11BF-44CD-9BC8-5FF4175AEE1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3:11:06.678" v="3409" actId="1076"/>
        <pc:sldMkLst>
          <pc:docMk/>
          <pc:sldMk cId="478487780" sldId="1222"/>
        </pc:sldMkLst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4" creationId="{FE2B0A4C-6460-403B-9E9B-6974AED93AA7}"/>
          </ac:spMkLst>
        </pc:spChg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9" creationId="{2D37F64E-AECF-4012-8FB3-7E0E0A4BC9D7}"/>
          </ac:spMkLst>
        </pc:spChg>
        <pc:spChg chg="mod">
          <ac:chgData name="홍필두" userId="a613eac9-2ee1-4936-8d5c-6f3d69f7b146" providerId="ADAL" clId="{BD6A7020-BF1D-4E09-82F0-0A958CA44FB0}" dt="2021-05-05T13:10:33.947" v="3406" actId="20577"/>
          <ac:spMkLst>
            <pc:docMk/>
            <pc:sldMk cId="478487780" sldId="1222"/>
            <ac:spMk id="14" creationId="{00000000-0000-0000-0000-000000000000}"/>
          </ac:spMkLst>
        </pc:sp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3" creationId="{79D2959C-9DCD-4CE3-8304-77B7D7D1BF3C}"/>
          </ac:graphicFrameMkLst>
        </pc:graphicFrame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8" creationId="{9BB6E60E-FB9E-4221-8656-6EEEECF1CDE6}"/>
          </ac:graphicFrameMkLst>
        </pc:graphicFrameChg>
        <pc:picChg chg="add mod">
          <ac:chgData name="홍필두" userId="a613eac9-2ee1-4936-8d5c-6f3d69f7b146" providerId="ADAL" clId="{BD6A7020-BF1D-4E09-82F0-0A958CA44FB0}" dt="2021-05-05T13:11:06.678" v="3409" actId="1076"/>
          <ac:picMkLst>
            <pc:docMk/>
            <pc:sldMk cId="478487780" sldId="1222"/>
            <ac:picMk id="5" creationId="{E5EEFF40-F6C5-4901-BF77-A214DBE6B9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2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5802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88592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347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5253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1625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436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6998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712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251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3006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539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769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4WK-pXHXZ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procedure,</a:t>
            </a:r>
            <a:r>
              <a:rPr lang="ko-KR" altLang="en-US" sz="2400" dirty="0"/>
              <a:t> </a:t>
            </a:r>
            <a:r>
              <a:rPr lang="en-US" altLang="ko-KR" sz="2400" dirty="0"/>
              <a:t>function,</a:t>
            </a:r>
            <a:r>
              <a:rPr lang="ko-KR" altLang="en-US" sz="2400" dirty="0"/>
              <a:t> </a:t>
            </a:r>
            <a:r>
              <a:rPr lang="en-US" altLang="ko-KR" sz="2400" dirty="0"/>
              <a:t>order</a:t>
            </a:r>
            <a:r>
              <a:rPr lang="ko-KR" altLang="en-US" sz="2400" dirty="0"/>
              <a:t> </a:t>
            </a:r>
            <a:r>
              <a:rPr lang="en-US" altLang="ko-KR" sz="2400" dirty="0"/>
              <a:t>by,</a:t>
            </a:r>
            <a:r>
              <a:rPr lang="ko-KR" altLang="en-US" sz="2400" dirty="0"/>
              <a:t> </a:t>
            </a:r>
            <a:r>
              <a:rPr lang="en-US" altLang="ko-KR" sz="2400" dirty="0"/>
              <a:t>group by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50F792-D625-427A-AAF3-C3C1F8C7ACE6}"/>
              </a:ext>
            </a:extLst>
          </p:cNvPr>
          <p:cNvSpPr txBox="1"/>
          <p:nvPr/>
        </p:nvSpPr>
        <p:spPr>
          <a:xfrm>
            <a:off x="1668651" y="2323478"/>
            <a:ext cx="4951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</a:t>
            </a:r>
            <a:r>
              <a:rPr lang="ko-KR" altLang="en-US">
                <a:hlinkClick r:id="rId3"/>
              </a:rPr>
              <a:t>/h4WK-pXHXZ8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트와이스</a:t>
            </a:r>
            <a:r>
              <a:rPr lang="ko-KR" altLang="en-US" sz="1600" dirty="0"/>
              <a:t> 호감도 투표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트와이스에</a:t>
            </a:r>
            <a:r>
              <a:rPr lang="ko-KR" altLang="en-US" sz="1200" dirty="0"/>
              <a:t> 대하여 호감도를 투표함</a:t>
            </a:r>
            <a:r>
              <a:rPr lang="en-US" altLang="ko-KR" sz="12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랜덤함수를 이용하여 호감도를 투표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호감도 투표용지에는 좋아하는 </a:t>
            </a:r>
            <a:r>
              <a:rPr lang="ko-KR" altLang="en-US" sz="1200" dirty="0" err="1"/>
              <a:t>맴버이름과</a:t>
            </a:r>
            <a:r>
              <a:rPr lang="ko-KR" altLang="en-US" sz="1200" dirty="0"/>
              <a:t> 본인의 연령대를 적어서 내기로 함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1) 100</a:t>
            </a:r>
            <a:r>
              <a:rPr lang="ko-KR" altLang="en-US" sz="1200" dirty="0" err="1"/>
              <a:t>건이상</a:t>
            </a:r>
            <a:r>
              <a:rPr lang="ko-KR" altLang="en-US" sz="1200" dirty="0"/>
              <a:t> 투표를 시행한 후 리포트를 </a:t>
            </a:r>
            <a:r>
              <a:rPr lang="ko-KR" altLang="en-US" sz="1200" dirty="0" err="1"/>
              <a:t>작성하시오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2)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맴버별</a:t>
            </a:r>
            <a:r>
              <a:rPr lang="en-US" altLang="ko-KR" sz="1200" dirty="0"/>
              <a:t>, </a:t>
            </a:r>
            <a:r>
              <a:rPr lang="ko-KR" altLang="en-US" sz="1200" dirty="0"/>
              <a:t>득표수</a:t>
            </a:r>
            <a:r>
              <a:rPr lang="en-US" altLang="ko-KR" sz="1200" dirty="0"/>
              <a:t>, </a:t>
            </a:r>
            <a:r>
              <a:rPr lang="ko-KR" altLang="en-US" sz="1200" dirty="0"/>
              <a:t>득표율 현황 </a:t>
            </a:r>
            <a:r>
              <a:rPr lang="en-US" altLang="ko-KR" sz="1200" dirty="0"/>
              <a:t>-&gt;</a:t>
            </a:r>
            <a:r>
              <a:rPr lang="ko-KR" altLang="en-US" sz="1200" dirty="0"/>
              <a:t>왼쪽 참조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3)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나연의 연령대별 득표수 득표율 현황</a:t>
            </a:r>
            <a:r>
              <a:rPr lang="en-US" altLang="ko-KR" sz="1200" dirty="0"/>
              <a:t>-&gt;</a:t>
            </a:r>
            <a:r>
              <a:rPr lang="ko-KR" altLang="en-US" sz="1200" dirty="0"/>
              <a:t>왼쪽 참조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4)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정연의 연령대별 득표수 득표율 현황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5) </a:t>
            </a:r>
            <a:r>
              <a:rPr lang="ko-KR" altLang="en-US" sz="1200" dirty="0"/>
              <a:t>단 득표수 높은 순으로 </a:t>
            </a:r>
            <a:r>
              <a:rPr lang="ko-KR" altLang="en-US" sz="1200" dirty="0" err="1"/>
              <a:t>정렬하시오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생각해보자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테이블 설계를 어떻게 할 것인가</a:t>
            </a:r>
            <a:r>
              <a:rPr lang="en-US" altLang="ko-KR" sz="1200" dirty="0"/>
              <a:t>?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create table </a:t>
            </a:r>
            <a:r>
              <a:rPr lang="en-US" altLang="ko-KR" sz="1200" dirty="0" err="1"/>
              <a:t>tupyo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,</a:t>
            </a:r>
            <a:r>
              <a:rPr lang="ko-KR" altLang="en-US" sz="1200" dirty="0"/>
              <a:t>연령대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득표수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그룹바이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득표율</a:t>
            </a:r>
            <a:r>
              <a:rPr lang="en-US" altLang="ko-KR" sz="1200" dirty="0"/>
              <a:t>(</a:t>
            </a:r>
            <a:r>
              <a:rPr lang="ko-KR" altLang="en-US" sz="1200" dirty="0"/>
              <a:t>음</a:t>
            </a:r>
            <a:r>
              <a:rPr lang="en-US" altLang="ko-KR" sz="1200" dirty="0"/>
              <a:t>..</a:t>
            </a:r>
            <a:r>
              <a:rPr lang="ko-KR" altLang="en-US" sz="1200" dirty="0"/>
              <a:t>좀 어려운데 </a:t>
            </a:r>
            <a:r>
              <a:rPr lang="ko-KR" altLang="en-US" sz="1200" dirty="0" err="1"/>
              <a:t>구글링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79D2959C-9DCD-4CE3-8304-77B7D7D1B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00676"/>
              </p:ext>
            </p:extLst>
          </p:nvPr>
        </p:nvGraphicFramePr>
        <p:xfrm>
          <a:off x="4150659" y="932869"/>
          <a:ext cx="358350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501">
                  <a:extLst>
                    <a:ext uri="{9D8B030D-6E8A-4147-A177-3AD203B41FA5}">
                      <a16:colId xmlns:a16="http://schemas.microsoft.com/office/drawing/2014/main" xmlns="" val="883045902"/>
                    </a:ext>
                  </a:extLst>
                </a:gridCol>
                <a:gridCol w="1194501">
                  <a:extLst>
                    <a:ext uri="{9D8B030D-6E8A-4147-A177-3AD203B41FA5}">
                      <a16:colId xmlns:a16="http://schemas.microsoft.com/office/drawing/2014/main" xmlns="" val="2340723735"/>
                    </a:ext>
                  </a:extLst>
                </a:gridCol>
                <a:gridCol w="1194501">
                  <a:extLst>
                    <a:ext uri="{9D8B030D-6E8A-4147-A177-3AD203B41FA5}">
                      <a16:colId xmlns:a16="http://schemas.microsoft.com/office/drawing/2014/main" xmlns="" val="1999903302"/>
                    </a:ext>
                  </a:extLst>
                </a:gridCol>
              </a:tblGrid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994764"/>
                  </a:ext>
                </a:extLst>
              </a:tr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22.111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49509"/>
                  </a:ext>
                </a:extLst>
              </a:tr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15.333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930308"/>
                  </a:ext>
                </a:extLst>
              </a:tr>
              <a:tr h="23822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2872407"/>
                  </a:ext>
                </a:extLst>
              </a:tr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12.222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3794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2B0A4C-6460-403B-9E9B-6974AED93AA7}"/>
              </a:ext>
            </a:extLst>
          </p:cNvPr>
          <p:cNvSpPr txBox="1"/>
          <p:nvPr/>
        </p:nvSpPr>
        <p:spPr>
          <a:xfrm>
            <a:off x="3943857" y="620540"/>
            <a:ext cx="416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맴버별</a:t>
            </a:r>
            <a:r>
              <a:rPr lang="ko-KR" altLang="en-US" sz="1200" dirty="0"/>
              <a:t> 득표수</a:t>
            </a:r>
            <a:r>
              <a:rPr lang="en-US" altLang="ko-KR" sz="1200" dirty="0"/>
              <a:t>, </a:t>
            </a:r>
            <a:r>
              <a:rPr lang="ko-KR" altLang="en-US" sz="1200" dirty="0"/>
              <a:t>득표율 현황</a:t>
            </a:r>
            <a:r>
              <a:rPr lang="en-US" altLang="ko-KR" sz="1200" dirty="0"/>
              <a:t>- </a:t>
            </a:r>
            <a:r>
              <a:rPr lang="ko-KR" altLang="en-US" sz="1200" dirty="0"/>
              <a:t>총 </a:t>
            </a:r>
            <a:r>
              <a:rPr lang="en-US" altLang="ko-KR" sz="1200" dirty="0"/>
              <a:t>xxx</a:t>
            </a:r>
            <a:r>
              <a:rPr lang="ko-KR" altLang="en-US" sz="1200" dirty="0"/>
              <a:t>명 투표</a:t>
            </a: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xmlns="" id="{9BB6E60E-FB9E-4221-8656-6EEEECF1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79169"/>
              </p:ext>
            </p:extLst>
          </p:nvPr>
        </p:nvGraphicFramePr>
        <p:xfrm>
          <a:off x="4150659" y="3224462"/>
          <a:ext cx="3756825" cy="1565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275">
                  <a:extLst>
                    <a:ext uri="{9D8B030D-6E8A-4147-A177-3AD203B41FA5}">
                      <a16:colId xmlns:a16="http://schemas.microsoft.com/office/drawing/2014/main" xmlns="" val="883045902"/>
                    </a:ext>
                  </a:extLst>
                </a:gridCol>
                <a:gridCol w="1252275">
                  <a:extLst>
                    <a:ext uri="{9D8B030D-6E8A-4147-A177-3AD203B41FA5}">
                      <a16:colId xmlns:a16="http://schemas.microsoft.com/office/drawing/2014/main" xmlns="" val="2340723735"/>
                    </a:ext>
                  </a:extLst>
                </a:gridCol>
                <a:gridCol w="1252275">
                  <a:extLst>
                    <a:ext uri="{9D8B030D-6E8A-4147-A177-3AD203B41FA5}">
                      <a16:colId xmlns:a16="http://schemas.microsoft.com/office/drawing/2014/main" xmlns="" val="1999903302"/>
                    </a:ext>
                  </a:extLst>
                </a:gridCol>
              </a:tblGrid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연령대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994764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22.111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49509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15.333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930308"/>
                  </a:ext>
                </a:extLst>
              </a:tr>
              <a:tr h="3131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2872407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90</a:t>
                      </a:r>
                      <a:r>
                        <a:rPr lang="ko-KR" altLang="en-US" sz="1400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12.222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379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37F64E-AECF-4012-8FB3-7E0E0A4BC9D7}"/>
              </a:ext>
            </a:extLst>
          </p:cNvPr>
          <p:cNvSpPr txBox="1"/>
          <p:nvPr/>
        </p:nvSpPr>
        <p:spPr>
          <a:xfrm>
            <a:off x="3943858" y="2847305"/>
            <a:ext cx="482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나연의 득표수</a:t>
            </a:r>
            <a:r>
              <a:rPr lang="en-US" altLang="ko-KR" sz="1200" dirty="0"/>
              <a:t>, </a:t>
            </a:r>
            <a:r>
              <a:rPr lang="ko-KR" altLang="en-US" sz="1200" dirty="0"/>
              <a:t>득표율 현황 </a:t>
            </a:r>
            <a:r>
              <a:rPr lang="en-US" altLang="ko-KR" sz="1200" dirty="0"/>
              <a:t>- </a:t>
            </a:r>
            <a:r>
              <a:rPr lang="ko-KR" altLang="en-US" sz="1200" dirty="0"/>
              <a:t>총 </a:t>
            </a:r>
            <a:r>
              <a:rPr lang="en-US" altLang="ko-KR" sz="1200" dirty="0"/>
              <a:t>xxx</a:t>
            </a:r>
            <a:r>
              <a:rPr lang="ko-KR" altLang="en-US" sz="1200" dirty="0"/>
              <a:t>명 투표</a:t>
            </a:r>
          </a:p>
        </p:txBody>
      </p:sp>
    </p:spTree>
    <p:extLst>
      <p:ext uri="{BB962C8B-B14F-4D97-AF65-F5344CB8AC3E}">
        <p14:creationId xmlns:p14="http://schemas.microsoft.com/office/powerpoint/2010/main" val="2075660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트와이스</a:t>
            </a:r>
            <a:r>
              <a:rPr lang="ko-KR" altLang="en-US" sz="1600" dirty="0"/>
              <a:t> 호감도 투표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하는데 까지 하다가 안될 때만 답안을 보는데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답안을 보는 순간 너는 멍청이다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5EEFF40-F6C5-4901-BF77-A214DBE6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0820">
            <a:off x="-179756" y="-950373"/>
            <a:ext cx="12231383" cy="38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877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3" y="2221181"/>
            <a:ext cx="5269108" cy="4288383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8216068" cy="1263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procedure, function :  </a:t>
            </a:r>
            <a:r>
              <a:rPr lang="ko-KR" altLang="en-US" sz="1800" dirty="0">
                <a:solidFill>
                  <a:srgbClr val="FF0000"/>
                </a:solidFill>
              </a:rPr>
              <a:t>데이터베이스 공간에 저장해 놓고 사용하는 함수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Procedure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문장에서 </a:t>
            </a:r>
            <a:r>
              <a:rPr lang="en-US" altLang="ko-KR" sz="1200" dirty="0"/>
              <a:t>call procedure</a:t>
            </a:r>
            <a:r>
              <a:rPr lang="ko-KR" altLang="en-US" sz="1200" dirty="0"/>
              <a:t>명</a:t>
            </a:r>
            <a:r>
              <a:rPr lang="en-US" altLang="ko-KR" sz="1200" dirty="0"/>
              <a:t>() </a:t>
            </a:r>
            <a:r>
              <a:rPr lang="ko-KR" altLang="en-US" sz="1200" dirty="0"/>
              <a:t>으로 사용되고</a:t>
            </a:r>
            <a:r>
              <a:rPr lang="en-US" altLang="ko-KR" sz="1200" dirty="0"/>
              <a:t>, function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select,inser</a:t>
            </a:r>
            <a:r>
              <a:rPr lang="ko-KR" altLang="en-US" sz="1200" dirty="0"/>
              <a:t>같은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문장 안에서 사용되는 것이 다르고 대부분은 비슷하다</a:t>
            </a:r>
            <a:r>
              <a:rPr lang="en-US" altLang="ko-KR" sz="1200" dirty="0"/>
              <a:t>. –</a:t>
            </a:r>
            <a:r>
              <a:rPr lang="ko-KR" altLang="en-US" sz="1200" dirty="0"/>
              <a:t>정식명칭 </a:t>
            </a:r>
            <a:r>
              <a:rPr lang="ko-KR" altLang="en-US" sz="1200" dirty="0" err="1"/>
              <a:t>스토어드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프로시져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스토어드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펑션</a:t>
            </a:r>
            <a:r>
              <a:rPr lang="ko-KR" altLang="en-US" sz="1200" dirty="0"/>
              <a:t> </a:t>
            </a:r>
            <a:r>
              <a:rPr lang="en-US" altLang="ko-KR" sz="1200" dirty="0"/>
              <a:t>– stored procedure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즉 테이블처럼 </a:t>
            </a:r>
            <a:r>
              <a:rPr lang="ko-KR" altLang="en-US" sz="1200" dirty="0" err="1"/>
              <a:t>프로시져나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펑션을</a:t>
            </a:r>
            <a:r>
              <a:rPr lang="ko-KR" altLang="en-US" sz="1200" dirty="0"/>
              <a:t> 만들고 지운다</a:t>
            </a:r>
            <a:r>
              <a:rPr lang="en-US" altLang="ko-KR" sz="1200" dirty="0"/>
              <a:t>. </a:t>
            </a:r>
            <a:r>
              <a:rPr lang="ko-KR" altLang="en-US" sz="1200" dirty="0"/>
              <a:t>만드는 과정에서 </a:t>
            </a:r>
            <a:r>
              <a:rPr lang="ko-KR" altLang="en-US" sz="1200" dirty="0" err="1"/>
              <a:t>에러시</a:t>
            </a:r>
            <a:r>
              <a:rPr lang="ko-KR" altLang="en-US" sz="1200" dirty="0"/>
              <a:t> 지우고 만든다</a:t>
            </a:r>
            <a:r>
              <a:rPr lang="en-US" altLang="ko-KR" sz="1200" dirty="0"/>
              <a:t>. </a:t>
            </a:r>
          </a:p>
        </p:txBody>
      </p:sp>
      <p:sp>
        <p:nvSpPr>
          <p:cNvPr id="8" name="사각형 설명선 7"/>
          <p:cNvSpPr/>
          <p:nvPr/>
        </p:nvSpPr>
        <p:spPr bwMode="auto">
          <a:xfrm>
            <a:off x="7183632" y="2453750"/>
            <a:ext cx="1954679" cy="248402"/>
          </a:xfrm>
          <a:prstGeom prst="wedgeRectCallout">
            <a:avLst>
              <a:gd name="adj1" fmla="val -203242"/>
              <a:gd name="adj2" fmla="val -10169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습관적으로 지우는 </a:t>
            </a:r>
            <a:r>
              <a:rPr lang="ko-KR" altLang="en-US" sz="10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문장을 넣어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6586093" y="2974542"/>
            <a:ext cx="2203145" cy="248402"/>
          </a:xfrm>
          <a:prstGeom prst="wedgeRectCallout">
            <a:avLst>
              <a:gd name="adj1" fmla="val -189507"/>
              <a:gd name="adj2" fmla="val -149363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프로시저를 만들기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IN /OUT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을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정의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사각형 설명선 13"/>
          <p:cNvSpPr/>
          <p:nvPr/>
        </p:nvSpPr>
        <p:spPr bwMode="auto">
          <a:xfrm>
            <a:off x="6738493" y="3864341"/>
            <a:ext cx="1826439" cy="248402"/>
          </a:xfrm>
          <a:prstGeom prst="wedgeRectCallout">
            <a:avLst>
              <a:gd name="adj1" fmla="val -224804"/>
              <a:gd name="adj2" fmla="val 46611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내부에서 사용되는 변수 지정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 bwMode="auto">
          <a:xfrm>
            <a:off x="6810933" y="4381537"/>
            <a:ext cx="2700076" cy="248402"/>
          </a:xfrm>
          <a:prstGeom prst="wedgeRectCallout">
            <a:avLst>
              <a:gd name="adj1" fmla="val -153174"/>
              <a:gd name="adj2" fmla="val 18961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필요한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SQL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문장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그리고 결과를 변수로 받음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사각형 설명선 15"/>
          <p:cNvSpPr/>
          <p:nvPr/>
        </p:nvSpPr>
        <p:spPr bwMode="auto">
          <a:xfrm>
            <a:off x="6586093" y="5415444"/>
            <a:ext cx="1634078" cy="248402"/>
          </a:xfrm>
          <a:prstGeom prst="wedgeRectCallout">
            <a:avLst>
              <a:gd name="adj1" fmla="val -220002"/>
              <a:gd name="adj2" fmla="val 208157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프로시저는 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call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로 호출함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사각형 설명선 16"/>
          <p:cNvSpPr/>
          <p:nvPr/>
        </p:nvSpPr>
        <p:spPr bwMode="auto">
          <a:xfrm>
            <a:off x="7291080" y="5988862"/>
            <a:ext cx="858225" cy="248402"/>
          </a:xfrm>
          <a:prstGeom prst="wedgeRectCallout">
            <a:avLst>
              <a:gd name="adj1" fmla="val -466707"/>
              <a:gd name="adj2" fmla="val 112818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결과값 보기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사각형 설명선 17"/>
          <p:cNvSpPr/>
          <p:nvPr/>
        </p:nvSpPr>
        <p:spPr bwMode="auto">
          <a:xfrm>
            <a:off x="6529157" y="4954955"/>
            <a:ext cx="3198609" cy="248402"/>
          </a:xfrm>
          <a:prstGeom prst="wedgeRectCallout">
            <a:avLst>
              <a:gd name="adj1" fmla="val -184160"/>
              <a:gd name="adj2" fmla="val 29025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프로시저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정의 블록을 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DELIMITER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로 시작 끝을 한다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0417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7" y="1350001"/>
            <a:ext cx="7248525" cy="3324225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8216068" cy="3649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펑션에</a:t>
            </a:r>
            <a:r>
              <a:rPr lang="ko-KR" altLang="en-US" sz="1200" dirty="0"/>
              <a:t> 대하여 정의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리턴값</a:t>
            </a:r>
            <a:r>
              <a:rPr lang="en-US" altLang="ko-KR" sz="1200" dirty="0"/>
              <a:t>, </a:t>
            </a:r>
            <a:r>
              <a:rPr lang="ko-KR" altLang="en-US" sz="1200" dirty="0"/>
              <a:t>사용방법을 잘 보기 바람</a:t>
            </a:r>
            <a:endParaRPr lang="en-US" altLang="ko-KR" sz="1200" dirty="0"/>
          </a:p>
        </p:txBody>
      </p:sp>
      <p:sp>
        <p:nvSpPr>
          <p:cNvPr id="8" name="사각형 설명선 7"/>
          <p:cNvSpPr/>
          <p:nvPr/>
        </p:nvSpPr>
        <p:spPr bwMode="auto">
          <a:xfrm>
            <a:off x="7811898" y="1523260"/>
            <a:ext cx="858225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리턴값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정의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6664473" y="3125262"/>
            <a:ext cx="986465" cy="248402"/>
          </a:xfrm>
          <a:prstGeom prst="wedgeRectCallout">
            <a:avLst>
              <a:gd name="adj1" fmla="val -507673"/>
              <a:gd name="adj2" fmla="val 12605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리턴값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보내기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 bwMode="auto">
          <a:xfrm>
            <a:off x="6574110" y="3842106"/>
            <a:ext cx="2081317" cy="248402"/>
          </a:xfrm>
          <a:prstGeom prst="wedgeRectCallout">
            <a:avLst>
              <a:gd name="adj1" fmla="val -193947"/>
              <a:gd name="adj2" fmla="val 160487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필요한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SQL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문장에서 함수로 사용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347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8216068" cy="13422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아래의 에러가 난다면 </a:t>
            </a:r>
            <a:r>
              <a:rPr lang="en-US" altLang="ko-KR" sz="1200" dirty="0"/>
              <a:t>OFF</a:t>
            </a:r>
            <a:r>
              <a:rPr lang="ko-KR" altLang="en-US" sz="1200" dirty="0"/>
              <a:t>를 </a:t>
            </a:r>
            <a:r>
              <a:rPr lang="en-US" altLang="ko-KR" sz="1200" dirty="0"/>
              <a:t>ON</a:t>
            </a:r>
            <a:r>
              <a:rPr lang="ko-KR" altLang="en-US" sz="1200" dirty="0"/>
              <a:t>으로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Error Code : 1418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This function has none of DETERMINISTIC, NO SQL, or READS SQL DATA in its declaration and binary logging is enabled (you *might* want to use the less safe </a:t>
            </a:r>
            <a:r>
              <a:rPr lang="en-US" altLang="ko-KR" sz="1200" dirty="0" err="1"/>
              <a:t>log_bin_trust_function_creators</a:t>
            </a:r>
            <a:r>
              <a:rPr lang="en-US" altLang="ko-KR" sz="1200" dirty="0"/>
              <a:t> variable)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27" y="2535328"/>
            <a:ext cx="7553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525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 가지고 놀기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프로시져</a:t>
            </a:r>
            <a:r>
              <a:rPr lang="ko-KR" altLang="en-US" sz="1200" dirty="0"/>
              <a:t> 뭐인지 설명해라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CONCAT</a:t>
            </a:r>
            <a:r>
              <a:rPr lang="ko-KR" altLang="en-US" sz="1200" dirty="0"/>
              <a:t>과 </a:t>
            </a:r>
            <a:r>
              <a:rPr lang="en-US" altLang="ko-KR" sz="1200" dirty="0"/>
              <a:t>CAST</a:t>
            </a:r>
            <a:r>
              <a:rPr lang="ko-KR" altLang="en-US" sz="1200" dirty="0"/>
              <a:t>함수를 </a:t>
            </a:r>
            <a:r>
              <a:rPr lang="ko-KR" altLang="en-US" sz="1200" dirty="0" err="1"/>
              <a:t>잘보시오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Select</a:t>
            </a:r>
            <a:r>
              <a:rPr lang="ko-KR" altLang="en-US" sz="1200" dirty="0"/>
              <a:t>에 </a:t>
            </a:r>
            <a:r>
              <a:rPr lang="en-US" altLang="ko-KR" sz="1200" dirty="0"/>
              <a:t>limit</a:t>
            </a:r>
            <a:r>
              <a:rPr lang="ko-KR" altLang="en-US" sz="1200" dirty="0" err="1"/>
              <a:t>사용한것</a:t>
            </a:r>
            <a:r>
              <a:rPr lang="ko-KR" altLang="en-US" sz="1200" dirty="0"/>
              <a:t> 유의하여 </a:t>
            </a:r>
            <a:r>
              <a:rPr lang="ko-KR" altLang="en-US" sz="1200" dirty="0" err="1"/>
              <a:t>볼것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04" y="688411"/>
            <a:ext cx="6535891" cy="52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3878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examtable</a:t>
            </a:r>
            <a:r>
              <a:rPr lang="en-US" altLang="ko-KR" sz="1200" dirty="0"/>
              <a:t> 100</a:t>
            </a:r>
            <a:r>
              <a:rPr lang="ko-KR" altLang="en-US" sz="1200" dirty="0"/>
              <a:t>개 데이터 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학번</a:t>
            </a:r>
            <a:r>
              <a:rPr lang="en-US" altLang="ko-KR" sz="1200" dirty="0"/>
              <a:t>,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국어</a:t>
            </a:r>
            <a:r>
              <a:rPr lang="en-US" altLang="ko-KR" sz="1200" dirty="0"/>
              <a:t>,</a:t>
            </a:r>
            <a:r>
              <a:rPr lang="ko-KR" altLang="en-US" sz="1200" dirty="0"/>
              <a:t>영어</a:t>
            </a:r>
            <a:r>
              <a:rPr lang="en-US" altLang="ko-KR" sz="1200" dirty="0"/>
              <a:t>,</a:t>
            </a:r>
            <a:r>
              <a:rPr lang="ko-KR" altLang="en-US" sz="1200" dirty="0"/>
              <a:t>수학</a:t>
            </a:r>
            <a:r>
              <a:rPr lang="en-US" altLang="ko-KR" sz="1200" dirty="0"/>
              <a:t>, </a:t>
            </a:r>
            <a:r>
              <a:rPr lang="ko-KR" altLang="en-US" sz="1200" dirty="0"/>
              <a:t>총점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</a:t>
            </a:r>
            <a:r>
              <a:rPr lang="ko-KR" altLang="en-US" sz="1200" dirty="0"/>
              <a:t>등수 가 나오는 결과 테이블을 만드시오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-</a:t>
            </a:r>
            <a:r>
              <a:rPr lang="ko-KR" altLang="en-US" sz="1200" dirty="0"/>
              <a:t>힌트 </a:t>
            </a:r>
            <a:r>
              <a:rPr lang="en-US" altLang="ko-KR" sz="1200" dirty="0"/>
              <a:t>: </a:t>
            </a:r>
            <a:r>
              <a:rPr lang="ko-KR" altLang="en-US" sz="1200" dirty="0"/>
              <a:t>내 총점보다 더 많이 받은 </a:t>
            </a:r>
            <a:r>
              <a:rPr lang="en-US" altLang="ko-KR" sz="1200" dirty="0"/>
              <a:t>row</a:t>
            </a:r>
            <a:r>
              <a:rPr lang="ko-KR" altLang="en-US" sz="1200" dirty="0"/>
              <a:t>의 개수를 센다면</a:t>
            </a:r>
            <a:r>
              <a:rPr lang="en-US" altLang="ko-KR" sz="1200" dirty="0"/>
              <a:t>.. </a:t>
            </a:r>
            <a:r>
              <a:rPr lang="ko-KR" altLang="en-US" sz="1200" dirty="0"/>
              <a:t>이를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로 만들면 등수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등수를 출력하는 함수를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</a:t>
            </a:r>
            <a:r>
              <a:rPr lang="ko-KR" altLang="en-US" sz="1200" dirty="0"/>
              <a:t>해당 테이블을 오름차순 소트 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앞서서</a:t>
            </a:r>
            <a:r>
              <a:rPr lang="en-US" altLang="ko-KR" sz="1200" dirty="0"/>
              <a:t> </a:t>
            </a:r>
            <a:r>
              <a:rPr lang="ko-KR" altLang="en-US" sz="1200" dirty="0"/>
              <a:t>실습한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</a:t>
            </a:r>
            <a:r>
              <a:rPr lang="ko-KR" altLang="en-US" sz="1200" dirty="0"/>
              <a:t> 선호도를 조사하기 위한 데이터 입력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만드시오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call </a:t>
            </a:r>
            <a:r>
              <a:rPr lang="en-US" altLang="ko-KR" sz="1200" dirty="0" err="1"/>
              <a:t>input_data</a:t>
            </a:r>
            <a:r>
              <a:rPr lang="en-US" altLang="ko-KR" sz="1200" dirty="0"/>
              <a:t>(1000); #</a:t>
            </a:r>
            <a:r>
              <a:rPr lang="ko-KR" altLang="en-US" sz="1200" dirty="0"/>
              <a:t>이렇게</a:t>
            </a:r>
            <a:r>
              <a:rPr lang="en-US" altLang="ko-KR" sz="1200" dirty="0"/>
              <a:t> </a:t>
            </a:r>
            <a:r>
              <a:rPr lang="ko-KR" altLang="en-US" sz="1200" dirty="0"/>
              <a:t>호출하면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</a:t>
            </a:r>
            <a:r>
              <a:rPr lang="ko-KR" altLang="en-US" sz="1200" dirty="0"/>
              <a:t> 선호도 투표가 무작위로 데이터 생성되도록</a:t>
            </a:r>
            <a:r>
              <a:rPr lang="en-US" altLang="ko-KR" sz="12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선호도비율</a:t>
            </a:r>
            <a:r>
              <a:rPr lang="ko-KR" altLang="en-US" sz="1200" dirty="0"/>
              <a:t> 함수를 만드시오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367666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3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examtable</a:t>
            </a:r>
            <a:r>
              <a:rPr lang="en-US" altLang="ko-KR" sz="1200" dirty="0"/>
              <a:t> 1000</a:t>
            </a:r>
            <a:r>
              <a:rPr lang="ko-KR" altLang="en-US" sz="1200" dirty="0"/>
              <a:t>개 데이터 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기억하지 </a:t>
            </a:r>
            <a:r>
              <a:rPr lang="en-US" altLang="ko-KR" sz="1200" dirty="0"/>
              <a:t>30</a:t>
            </a:r>
            <a:r>
              <a:rPr lang="ko-KR" altLang="en-US" sz="1200" dirty="0"/>
              <a:t>개씩 출력하던 </a:t>
            </a:r>
            <a:r>
              <a:rPr lang="ko-KR" altLang="en-US" sz="1200" dirty="0" err="1"/>
              <a:t>다페이지</a:t>
            </a:r>
            <a:r>
              <a:rPr lang="ko-KR" altLang="en-US" sz="1200" dirty="0"/>
              <a:t> 리포트</a:t>
            </a:r>
            <a:r>
              <a:rPr lang="en-US" altLang="ko-KR" sz="1200" dirty="0"/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1) </a:t>
            </a:r>
            <a:r>
              <a:rPr lang="ko-KR" altLang="en-US" sz="1200" dirty="0"/>
              <a:t>다음과 같은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Call </a:t>
            </a:r>
            <a:r>
              <a:rPr lang="en-US" altLang="ko-KR" sz="1200" dirty="0" err="1"/>
              <a:t>print_report</a:t>
            </a:r>
            <a:r>
              <a:rPr lang="en-US" altLang="ko-KR" sz="1200" dirty="0"/>
              <a:t>(5,25) # 25</a:t>
            </a:r>
            <a:r>
              <a:rPr lang="ko-KR" altLang="en-US" sz="1200" dirty="0"/>
              <a:t>개씩 </a:t>
            </a:r>
            <a:r>
              <a:rPr lang="ko-KR" altLang="en-US" sz="1200" dirty="0" err="1"/>
              <a:t>출력할때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r>
              <a:rPr lang="ko-KR" altLang="en-US" sz="1200" dirty="0"/>
              <a:t>번째 페이지의 결과 테이블을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결과테이블은 </a:t>
            </a:r>
            <a:r>
              <a:rPr lang="ko-KR" altLang="en-US" sz="1200" dirty="0" err="1"/>
              <a:t>내용테이블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현재페이지</a:t>
            </a:r>
            <a:r>
              <a:rPr lang="ko-KR" altLang="en-US" sz="1200" dirty="0"/>
              <a:t> 테이블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누적페이지</a:t>
            </a:r>
            <a:r>
              <a:rPr lang="ko-KR" altLang="en-US" sz="1200" dirty="0"/>
              <a:t> 테이블로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출력함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페이지가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</a:t>
            </a:r>
            <a:r>
              <a:rPr lang="ko-KR" altLang="en-US" sz="1200" dirty="0" err="1"/>
              <a:t>작은값이</a:t>
            </a:r>
            <a:r>
              <a:rPr lang="ko-KR" altLang="en-US" sz="1200" dirty="0"/>
              <a:t> 들어오면 </a:t>
            </a:r>
            <a:r>
              <a:rPr lang="en-US" altLang="ko-KR" sz="1200" dirty="0"/>
              <a:t>1</a:t>
            </a:r>
            <a:r>
              <a:rPr lang="ko-KR" altLang="en-US" sz="1200" dirty="0"/>
              <a:t>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마지막페이지보다 큰 값이 들어오면 마지막 페이지를 보여주도록 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Limit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</a:t>
            </a:r>
            <a:r>
              <a:rPr lang="ko-KR" altLang="en-US" sz="1200" dirty="0"/>
              <a:t>등수도 </a:t>
            </a:r>
            <a:r>
              <a:rPr lang="ko-KR" altLang="en-US" sz="1200" dirty="0" err="1"/>
              <a:t>넣어보시오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372" y="743361"/>
            <a:ext cx="3245325" cy="46442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4164139" y="1322262"/>
            <a:ext cx="3618130" cy="29273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111969" y="4336274"/>
            <a:ext cx="3618130" cy="4922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164139" y="4861947"/>
            <a:ext cx="3618130" cy="4922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 bwMode="auto">
          <a:xfrm>
            <a:off x="8746034" y="898310"/>
            <a:ext cx="928757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 테이블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사각형 설명선 10"/>
          <p:cNvSpPr/>
          <p:nvPr/>
        </p:nvSpPr>
        <p:spPr bwMode="auto">
          <a:xfrm>
            <a:off x="8536621" y="3918900"/>
            <a:ext cx="928757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 테이블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8603501" y="4518633"/>
            <a:ext cx="928757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 테이블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6488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53029" y="648573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그럼 이번엔 와이파이 </a:t>
            </a:r>
            <a:r>
              <a:rPr lang="en-US" altLang="ko-KR" sz="1200" dirty="0"/>
              <a:t>XML</a:t>
            </a:r>
            <a:r>
              <a:rPr lang="ko-KR" altLang="en-US" sz="1200" dirty="0"/>
              <a:t>을 읽고 프로그램으로 때려 넣은 테이블로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Call </a:t>
            </a:r>
            <a:r>
              <a:rPr lang="en-US" altLang="ko-KR" sz="1200" dirty="0" err="1"/>
              <a:t>print_report</a:t>
            </a:r>
            <a:r>
              <a:rPr lang="en-US" altLang="ko-KR" sz="1200" dirty="0"/>
              <a:t>(5,25) # 25</a:t>
            </a:r>
            <a:r>
              <a:rPr lang="ko-KR" altLang="en-US" sz="1200" dirty="0"/>
              <a:t>개씩 </a:t>
            </a:r>
            <a:r>
              <a:rPr lang="ko-KR" altLang="en-US" sz="1200" dirty="0" err="1"/>
              <a:t>출력할때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r>
              <a:rPr lang="ko-KR" altLang="en-US" sz="1200" dirty="0"/>
              <a:t>번째 페이지의 결과 테이블을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결과테이블은 </a:t>
            </a:r>
            <a:r>
              <a:rPr lang="ko-KR" altLang="en-US" sz="1200" dirty="0" err="1"/>
              <a:t>내용테이블</a:t>
            </a:r>
            <a:r>
              <a:rPr lang="en-US" altLang="ko-KR" sz="1200" dirty="0"/>
              <a:t>1</a:t>
            </a:r>
            <a:r>
              <a:rPr lang="ko-KR" altLang="en-US" sz="1200" dirty="0"/>
              <a:t>개를 출력함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페이지가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</a:t>
            </a:r>
            <a:r>
              <a:rPr lang="ko-KR" altLang="en-US" sz="1200" dirty="0" err="1"/>
              <a:t>작은값이</a:t>
            </a:r>
            <a:r>
              <a:rPr lang="ko-KR" altLang="en-US" sz="1200" dirty="0"/>
              <a:t> 들어오면 </a:t>
            </a:r>
            <a:r>
              <a:rPr lang="en-US" altLang="ko-KR" sz="1200" dirty="0"/>
              <a:t>1</a:t>
            </a:r>
            <a:r>
              <a:rPr lang="ko-KR" altLang="en-US" sz="1200" dirty="0"/>
              <a:t>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마지막페이지보다 큰 값이 들어오면 마지막 페이지를 보여주도록 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Limit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</a:t>
            </a:r>
            <a:r>
              <a:rPr lang="ko-KR" altLang="en-US" sz="1200" dirty="0" err="1"/>
              <a:t>우리집까지</a:t>
            </a:r>
            <a:r>
              <a:rPr lang="ko-KR" altLang="en-US" sz="1200" dirty="0"/>
              <a:t> 거리도 </a:t>
            </a:r>
            <a:r>
              <a:rPr lang="ko-KR" altLang="en-US" sz="1200" dirty="0" err="1"/>
              <a:t>넣어보시오</a:t>
            </a:r>
            <a:r>
              <a:rPr lang="en-US" altLang="ko-KR" sz="1200" dirty="0"/>
              <a:t>(</a:t>
            </a:r>
            <a:r>
              <a:rPr lang="ko-KR" altLang="en-US" sz="1200" dirty="0"/>
              <a:t>단 구글에서 찾아서 두 위치 위</a:t>
            </a:r>
            <a:r>
              <a:rPr lang="en-US" altLang="ko-KR" sz="1200" dirty="0"/>
              <a:t>,</a:t>
            </a:r>
            <a:r>
              <a:rPr lang="ko-KR" altLang="en-US" sz="1200" dirty="0"/>
              <a:t>경도를 가지고 </a:t>
            </a:r>
            <a:r>
              <a:rPr lang="ko-KR" altLang="en-US" sz="1200" dirty="0" err="1"/>
              <a:t>거리구하는</a:t>
            </a:r>
            <a:r>
              <a:rPr lang="ko-KR" altLang="en-US" sz="1200" dirty="0"/>
              <a:t> 공식을 적용하는 함수를 작성하시오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- </a:t>
            </a:r>
            <a:r>
              <a:rPr lang="ko-KR" altLang="en-US" sz="1200" dirty="0"/>
              <a:t>추후 저러한 </a:t>
            </a:r>
            <a:r>
              <a:rPr lang="ko-KR" altLang="en-US" sz="1200" dirty="0" err="1"/>
              <a:t>웹페이지의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백엔드</a:t>
            </a:r>
            <a:r>
              <a:rPr lang="ko-KR" altLang="en-US" sz="1200" dirty="0"/>
              <a:t> 서비스를 만들기 위한 </a:t>
            </a:r>
            <a:r>
              <a:rPr lang="ko-KR" altLang="en-US" sz="1200" dirty="0" err="1"/>
              <a:t>준비과제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27" y="729244"/>
            <a:ext cx="5337741" cy="42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8573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주요 내용은 나만의 노트에 필기를 하시오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3. procedure, function, order by, group by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order by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as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group by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procedure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function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마구마구 실습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데이터에 대하여 정렬과 분류를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stored procedure, function</a:t>
            </a:r>
            <a:r>
              <a:rPr lang="ko-KR" altLang="en-US" sz="1200" dirty="0"/>
              <a:t>을 활용할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procedure, function, order by, group by</a:t>
            </a:r>
            <a:r>
              <a:rPr lang="ko-KR" altLang="en-US" sz="1200" dirty="0"/>
              <a:t>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order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by -&gt; </a:t>
            </a:r>
            <a:r>
              <a:rPr lang="ko-KR" altLang="en-US" dirty="0">
                <a:solidFill>
                  <a:srgbClr val="FF0000"/>
                </a:solidFill>
              </a:rPr>
              <a:t>정렬을 수행</a:t>
            </a:r>
            <a:endParaRPr lang="en-US" altLang="ko-KR" dirty="0">
              <a:solidFill>
                <a:srgbClr val="FF0000"/>
              </a:solidFill>
            </a:endParaRP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먼저 친근한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</a:t>
            </a:r>
            <a:r>
              <a:rPr lang="ko-KR" altLang="en-US" sz="1200" dirty="0"/>
              <a:t>만들자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데이터 대충 </a:t>
            </a:r>
            <a:r>
              <a:rPr lang="en-US" altLang="ko-KR" sz="1200" dirty="0"/>
              <a:t>20</a:t>
            </a:r>
            <a:r>
              <a:rPr lang="ko-KR" altLang="en-US" sz="1200" dirty="0"/>
              <a:t>개만 집어넣어 보자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3-1.</a:t>
            </a:r>
            <a:r>
              <a:rPr lang="ko-KR" altLang="en-US" sz="1200" dirty="0" err="1"/>
              <a:t>국어순</a:t>
            </a:r>
            <a:r>
              <a:rPr lang="ko-KR" altLang="en-US" sz="1200" dirty="0"/>
              <a:t> 정렬 </a:t>
            </a:r>
            <a:r>
              <a:rPr lang="en-US" altLang="ko-KR" sz="1200" dirty="0"/>
              <a:t>3-2.</a:t>
            </a:r>
            <a:r>
              <a:rPr lang="ko-KR" altLang="en-US" sz="1200" dirty="0" err="1"/>
              <a:t>영어순</a:t>
            </a:r>
            <a:r>
              <a:rPr lang="ko-KR" altLang="en-US" sz="1200" dirty="0"/>
              <a:t> 정렬 </a:t>
            </a:r>
            <a:r>
              <a:rPr lang="en-US" altLang="ko-KR" sz="1200" dirty="0"/>
              <a:t>, 3-3 </a:t>
            </a:r>
            <a:r>
              <a:rPr lang="ko-KR" altLang="en-US" sz="1200" dirty="0" err="1"/>
              <a:t>국어순정렬하다</a:t>
            </a:r>
            <a:r>
              <a:rPr lang="ko-KR" altLang="en-US" sz="1200" dirty="0"/>
              <a:t> 동점이면 </a:t>
            </a:r>
            <a:r>
              <a:rPr lang="ko-KR" altLang="en-US" sz="1200" dirty="0" err="1"/>
              <a:t>영어순</a:t>
            </a:r>
            <a:r>
              <a:rPr lang="ko-KR" altLang="en-US" sz="1200" dirty="0"/>
              <a:t> 정렬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국어순</a:t>
            </a:r>
            <a:r>
              <a:rPr lang="ko-KR" altLang="en-US" sz="1200" dirty="0"/>
              <a:t> 내림차순 정렬</a:t>
            </a:r>
            <a:r>
              <a:rPr lang="en-US" altLang="ko-KR" sz="1200" dirty="0"/>
              <a:t>, </a:t>
            </a:r>
            <a:r>
              <a:rPr lang="ko-KR" altLang="en-US" sz="1200" dirty="0"/>
              <a:t>오름차순 정렬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스스로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만들기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80850CE-A366-4B88-9A8D-B157FB2F8192}"/>
              </a:ext>
            </a:extLst>
          </p:cNvPr>
          <p:cNvSpPr txBox="1"/>
          <p:nvPr/>
        </p:nvSpPr>
        <p:spPr>
          <a:xfrm>
            <a:off x="1272988" y="3197957"/>
            <a:ext cx="5392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10FA624-1BBD-4EF5-94C2-D260115C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70" y="3789269"/>
            <a:ext cx="6191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165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80850CE-A366-4B88-9A8D-B157FB2F8192}"/>
              </a:ext>
            </a:extLst>
          </p:cNvPr>
          <p:cNvSpPr txBox="1"/>
          <p:nvPr/>
        </p:nvSpPr>
        <p:spPr>
          <a:xfrm>
            <a:off x="511102" y="643016"/>
            <a:ext cx="822532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209901~209920</a:t>
            </a:r>
            <a:r>
              <a:rPr lang="ko-KR" altLang="en-US" dirty="0"/>
              <a:t>까지 작성하는데 이름은 </a:t>
            </a:r>
            <a:r>
              <a:rPr lang="en-US" altLang="ko-KR" dirty="0"/>
              <a:t>01</a:t>
            </a:r>
            <a:r>
              <a:rPr lang="ko-KR" altLang="en-US" dirty="0"/>
              <a:t>과 </a:t>
            </a:r>
            <a:r>
              <a:rPr lang="en-US" altLang="ko-KR" dirty="0"/>
              <a:t>11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동일하고 학번만 다른 방식으로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B95E722-21E8-4E9C-B319-A506A964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277036"/>
            <a:ext cx="7650814" cy="52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80850CE-A366-4B88-9A8D-B157FB2F8192}"/>
              </a:ext>
            </a:extLst>
          </p:cNvPr>
          <p:cNvSpPr txBox="1"/>
          <p:nvPr/>
        </p:nvSpPr>
        <p:spPr>
          <a:xfrm>
            <a:off x="511102" y="643016"/>
            <a:ext cx="556594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3.4.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마우스로 한 </a:t>
            </a:r>
            <a:r>
              <a:rPr lang="ko-KR" altLang="en-US" dirty="0" err="1"/>
              <a:t>줄씩</a:t>
            </a:r>
            <a:r>
              <a:rPr lang="ko-KR" altLang="en-US" dirty="0"/>
              <a:t> 선택하여 실행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6254071-7899-4A6A-B43E-44E4FA7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43" y="1539968"/>
            <a:ext cx="4718836" cy="1689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CDF575-5432-4404-973B-E4D1B37860D5}"/>
              </a:ext>
            </a:extLst>
          </p:cNvPr>
          <p:cNvSpPr txBox="1"/>
          <p:nvPr/>
        </p:nvSpPr>
        <p:spPr>
          <a:xfrm>
            <a:off x="735219" y="3628263"/>
            <a:ext cx="5875326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직접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이름의 역순으로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수학의 역순으로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총점</a:t>
            </a:r>
            <a:r>
              <a:rPr lang="en-US" altLang="ko-KR" dirty="0"/>
              <a:t>,</a:t>
            </a:r>
            <a:r>
              <a:rPr lang="ko-KR" altLang="en-US" dirty="0"/>
              <a:t>평균을 구하고 총점의 역순으로 정렬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30171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13724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as-&gt; </a:t>
            </a:r>
            <a:r>
              <a:rPr lang="ko-KR" altLang="en-US" sz="1800" dirty="0">
                <a:solidFill>
                  <a:srgbClr val="FF0000"/>
                </a:solidFill>
              </a:rPr>
              <a:t>별칭을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주기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As</a:t>
            </a:r>
            <a:r>
              <a:rPr lang="ko-KR" altLang="en-US" sz="1200" dirty="0"/>
              <a:t>로 별칭을 줄 수 있다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일반 필드 뿐만 아니라 복합으로 만들어 낸 필드를 별칭을 주면 유용하게 사용할 수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아래 예제를 수행해 보자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80850CE-A366-4B88-9A8D-B157FB2F8192}"/>
              </a:ext>
            </a:extLst>
          </p:cNvPr>
          <p:cNvSpPr txBox="1"/>
          <p:nvPr/>
        </p:nvSpPr>
        <p:spPr>
          <a:xfrm>
            <a:off x="717739" y="2461394"/>
            <a:ext cx="5392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390365-11BF-44CD-9BC8-5FF4175A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34" y="3145210"/>
            <a:ext cx="9168532" cy="17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06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17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group by-&gt; </a:t>
            </a:r>
            <a:r>
              <a:rPr lang="ko-KR" altLang="en-US" sz="1800" dirty="0">
                <a:solidFill>
                  <a:srgbClr val="FF0000"/>
                </a:solidFill>
              </a:rPr>
              <a:t>같은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항목이 있으면 동일한 레코드로 취급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Group</a:t>
            </a:r>
            <a:r>
              <a:rPr lang="ko-KR" altLang="en-US" sz="1200" dirty="0"/>
              <a:t> </a:t>
            </a:r>
            <a:r>
              <a:rPr lang="en-US" altLang="ko-KR" sz="1200" dirty="0"/>
              <a:t>by</a:t>
            </a:r>
            <a:r>
              <a:rPr lang="ko-KR" altLang="en-US" sz="1200" dirty="0"/>
              <a:t>를 사용하면 같은 행을 묶어서 보여 </a:t>
            </a:r>
            <a:r>
              <a:rPr lang="ko-KR" altLang="en-US" sz="1200" dirty="0" err="1"/>
              <a:t>줄수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(select name, count(name) from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group by name;)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하지만 </a:t>
            </a:r>
            <a:r>
              <a:rPr lang="en-US" altLang="ko-KR" sz="1200" dirty="0"/>
              <a:t>group by</a:t>
            </a:r>
            <a:r>
              <a:rPr lang="ko-KR" altLang="en-US" sz="1200" dirty="0"/>
              <a:t>로 지정하지 않은 칼럼을 보여 달라고 할 수 없다</a:t>
            </a:r>
            <a:r>
              <a:rPr lang="en-US" altLang="ko-KR" sz="1200" dirty="0"/>
              <a:t>. (</a:t>
            </a:r>
            <a:r>
              <a:rPr lang="en-US" altLang="ko-KR" sz="1200" dirty="0" err="1"/>
              <a:t>nonaggregated</a:t>
            </a:r>
            <a:r>
              <a:rPr lang="en-US" altLang="ko-KR" sz="1200" dirty="0"/>
              <a:t> column/ select * from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group by name;)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Group</a:t>
            </a:r>
            <a:r>
              <a:rPr lang="ko-KR" altLang="en-US" sz="1200" dirty="0"/>
              <a:t> </a:t>
            </a:r>
            <a:r>
              <a:rPr lang="en-US" altLang="ko-KR" sz="1200" dirty="0"/>
              <a:t>by</a:t>
            </a:r>
            <a:r>
              <a:rPr lang="ko-KR" altLang="en-US" sz="1200" dirty="0"/>
              <a:t>에 조건을 주려면 </a:t>
            </a:r>
            <a:r>
              <a:rPr lang="en-US" altLang="ko-KR" sz="1200" dirty="0"/>
              <a:t>having</a:t>
            </a:r>
            <a:r>
              <a:rPr lang="ko-KR" altLang="en-US" sz="1200" dirty="0"/>
              <a:t>을 사용한다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D7C02D-CC2A-452C-B5C8-2D3753012D7C}"/>
              </a:ext>
            </a:extLst>
          </p:cNvPr>
          <p:cNvSpPr txBox="1"/>
          <p:nvPr/>
        </p:nvSpPr>
        <p:spPr>
          <a:xfrm>
            <a:off x="845697" y="2819180"/>
            <a:ext cx="874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r>
              <a:rPr lang="en-US" altLang="ko-KR" dirty="0"/>
              <a:t>(</a:t>
            </a:r>
            <a:r>
              <a:rPr lang="ko-KR" altLang="en-US" dirty="0"/>
              <a:t>한 줄 씩 선택한 후 실행해 볼 것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524A2B2-4AB6-45D0-B477-497D78D3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6" y="3157734"/>
            <a:ext cx="7643879" cy="33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933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50163</TotalTime>
  <Words>1061</Words>
  <Application>Microsoft Office PowerPoint</Application>
  <PresentationFormat>A4 용지(210x297mm)</PresentationFormat>
  <Paragraphs>177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procedure, function, order by, group by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3074</cp:revision>
  <cp:lastPrinted>2015-10-28T04:44:44Z</cp:lastPrinted>
  <dcterms:created xsi:type="dcterms:W3CDTF">2003-10-22T07:02:37Z</dcterms:created>
  <dcterms:modified xsi:type="dcterms:W3CDTF">2021-05-26T09:05:15Z</dcterms:modified>
</cp:coreProperties>
</file>