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po" initials="k" lastIdx="1" clrIdx="0">
    <p:extLst>
      <p:ext uri="{19B8F6BF-5375-455C-9EA6-DF929625EA0E}">
        <p15:presenceInfo xmlns:p15="http://schemas.microsoft.com/office/powerpoint/2012/main" userId="kop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1T10:06:51.0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AFF1-D5DB-4A3E-BFC2-D5EE1E891A8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D704-F83C-4946-8DBB-FEB65AAD1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2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AFF1-D5DB-4A3E-BFC2-D5EE1E891A8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D704-F83C-4946-8DBB-FEB65AAD1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4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AFF1-D5DB-4A3E-BFC2-D5EE1E891A8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D704-F83C-4946-8DBB-FEB65AAD1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9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AFF1-D5DB-4A3E-BFC2-D5EE1E891A8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D704-F83C-4946-8DBB-FEB65AAD1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94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AFF1-D5DB-4A3E-BFC2-D5EE1E891A8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D704-F83C-4946-8DBB-FEB65AAD1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AFF1-D5DB-4A3E-BFC2-D5EE1E891A8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D704-F83C-4946-8DBB-FEB65AAD1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1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AFF1-D5DB-4A3E-BFC2-D5EE1E891A8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D704-F83C-4946-8DBB-FEB65AAD1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2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AFF1-D5DB-4A3E-BFC2-D5EE1E891A8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D704-F83C-4946-8DBB-FEB65AAD1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0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AFF1-D5DB-4A3E-BFC2-D5EE1E891A8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D704-F83C-4946-8DBB-FEB65AAD1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6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AFF1-D5DB-4A3E-BFC2-D5EE1E891A8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D704-F83C-4946-8DBB-FEB65AAD1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2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AFF1-D5DB-4A3E-BFC2-D5EE1E891A8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D704-F83C-4946-8DBB-FEB65AAD1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1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CAFF1-D5DB-4A3E-BFC2-D5EE1E891A86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DD704-F83C-4946-8DBB-FEB65AAD1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7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812271"/>
            <a:ext cx="4781550" cy="4048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559" y="753004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3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9200" y="3217333"/>
            <a:ext cx="186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드라이브에 </a:t>
            </a:r>
            <a:r>
              <a:rPr lang="ko-KR" altLang="en-US" dirty="0" err="1" smtClean="0"/>
              <a:t>폴더만들어서</a:t>
            </a:r>
            <a:r>
              <a:rPr lang="ko-KR" altLang="en-US" dirty="0" smtClean="0"/>
              <a:t> 저 파일만 넣기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41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596" y="1473994"/>
            <a:ext cx="6659128" cy="391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2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53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72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373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88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41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49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36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99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6" y="1269470"/>
            <a:ext cx="4781550" cy="4048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200" y="1761067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까먹지 말기</a:t>
            </a:r>
            <a:endParaRPr lang="en-US" altLang="ko-KR" dirty="0" smtClean="0"/>
          </a:p>
          <a:p>
            <a:r>
              <a:rPr lang="en-US" altLang="ko-KR" dirty="0" smtClean="0"/>
              <a:t>wnstjd12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349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929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120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878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264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566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878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555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143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380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02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4" y="381000"/>
            <a:ext cx="74676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7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1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67" y="881062"/>
            <a:ext cx="5257800" cy="3876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7067" y="2235200"/>
            <a:ext cx="447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</a:t>
            </a:r>
            <a:r>
              <a:rPr lang="en-US" altLang="ko-KR" dirty="0" smtClean="0"/>
              <a:t>root</a:t>
            </a:r>
          </a:p>
          <a:p>
            <a:r>
              <a:rPr lang="ko-KR" altLang="en-US" dirty="0" smtClean="0"/>
              <a:t>비번 </a:t>
            </a:r>
            <a:r>
              <a:rPr lang="en-US" altLang="ko-KR" dirty="0" smtClean="0"/>
              <a:t>wnstjd12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80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5117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9600" y="5096933"/>
            <a:ext cx="3166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 데이터베이스 만들기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길이</a:t>
            </a:r>
            <a:r>
              <a:rPr lang="en-US" altLang="ko-KR" dirty="0" smtClean="0"/>
              <a:t>/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string</a:t>
            </a:r>
            <a:r>
              <a:rPr lang="ko-KR" altLang="en-US" dirty="0" smtClean="0"/>
              <a:t>없다 </a:t>
            </a:r>
            <a:r>
              <a:rPr lang="en-US" altLang="ko-KR" dirty="0" smtClean="0"/>
              <a:t>char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54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15467" y="6163733"/>
            <a:ext cx="336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삽입 누르기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7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9200" y="3014133"/>
            <a:ext cx="206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자바와 연동하기 위해서 설치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04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86800" y="2523067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zip</a:t>
            </a:r>
            <a:r>
              <a:rPr lang="ko-KR" altLang="en-US" dirty="0" smtClean="0"/>
              <a:t>으로 받기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59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36</Words>
  <Application>Microsoft Office PowerPoint</Application>
  <PresentationFormat>와이드스크린</PresentationFormat>
  <Paragraphs>12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5</cp:revision>
  <dcterms:created xsi:type="dcterms:W3CDTF">2021-04-21T00:21:17Z</dcterms:created>
  <dcterms:modified xsi:type="dcterms:W3CDTF">2021-04-21T09:16:20Z</dcterms:modified>
</cp:coreProperties>
</file>