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9" r:id="rId4"/>
    <p:sldId id="266" r:id="rId5"/>
    <p:sldId id="270" r:id="rId6"/>
    <p:sldId id="265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742D-8A69-4263-85A5-B24B98952F98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2C9F-9DD8-4AB0-B947-166E8D460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78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742D-8A69-4263-85A5-B24B98952F98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2C9F-9DD8-4AB0-B947-166E8D460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85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742D-8A69-4263-85A5-B24B98952F98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2C9F-9DD8-4AB0-B947-166E8D460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98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742D-8A69-4263-85A5-B24B98952F98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2C9F-9DD8-4AB0-B947-166E8D460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04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742D-8A69-4263-85A5-B24B98952F98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2C9F-9DD8-4AB0-B947-166E8D460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91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742D-8A69-4263-85A5-B24B98952F98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2C9F-9DD8-4AB0-B947-166E8D460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62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742D-8A69-4263-85A5-B24B98952F98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2C9F-9DD8-4AB0-B947-166E8D460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43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742D-8A69-4263-85A5-B24B98952F98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2C9F-9DD8-4AB0-B947-166E8D460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4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742D-8A69-4263-85A5-B24B98952F98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2C9F-9DD8-4AB0-B947-166E8D460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62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742D-8A69-4263-85A5-B24B98952F98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2C9F-9DD8-4AB0-B947-166E8D460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49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742D-8A69-4263-85A5-B24B98952F98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2C9F-9DD8-4AB0-B947-166E8D460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3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5742D-8A69-4263-85A5-B24B98952F98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B2C9F-9DD8-4AB0-B947-166E8D460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30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학번 </a:t>
            </a:r>
            <a:r>
              <a:rPr lang="en-US" altLang="ko-KR" dirty="0" smtClean="0"/>
              <a:t>: 2125341012</a:t>
            </a:r>
          </a:p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박준성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8180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87" y="119062"/>
            <a:ext cx="5219700" cy="58197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037" y="5019675"/>
            <a:ext cx="99441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6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086" y="2112380"/>
            <a:ext cx="3743325" cy="4114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17" y="1823073"/>
            <a:ext cx="69818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29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096" y="2046789"/>
            <a:ext cx="4171950" cy="3505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03" y="1280630"/>
            <a:ext cx="69342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8770"/>
            <a:ext cx="7120667" cy="1817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37813" y="358815"/>
            <a:ext cx="5370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size</a:t>
            </a:r>
            <a:r>
              <a:rPr lang="ko-KR" altLang="en-US" dirty="0" smtClean="0"/>
              <a:t>를 주어 칸 크기 지정</a:t>
            </a:r>
            <a:endParaRPr lang="en-US" altLang="ko-KR" dirty="0" smtClean="0"/>
          </a:p>
          <a:p>
            <a:r>
              <a:rPr lang="en-US" altLang="ko-KR" dirty="0" smtClean="0"/>
              <a:t>style = “width: ~; height: ~; background-color: ;” </a:t>
            </a:r>
            <a:r>
              <a:rPr lang="ko-KR" altLang="en-US" dirty="0" smtClean="0"/>
              <a:t>처럼 </a:t>
            </a:r>
            <a:r>
              <a:rPr lang="en-US" altLang="ko-KR" dirty="0" smtClean="0"/>
              <a:t>style</a:t>
            </a:r>
            <a:r>
              <a:rPr lang="ko-KR" altLang="en-US" dirty="0" smtClean="0"/>
              <a:t>로 속성 줄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err="1" smtClean="0"/>
              <a:t>abbr</a:t>
            </a:r>
            <a:r>
              <a:rPr lang="en-US" altLang="ko-KR" dirty="0" smtClean="0"/>
              <a:t> title </a:t>
            </a:r>
            <a:r>
              <a:rPr lang="ko-KR" altLang="en-US" dirty="0" smtClean="0"/>
              <a:t>로 커서를 올렸을 때 설명이 나오게 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679531" cy="47687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667" y="1960161"/>
            <a:ext cx="4822678" cy="462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9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67" y="150712"/>
            <a:ext cx="5648325" cy="56769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192" y="234689"/>
            <a:ext cx="4212063" cy="48002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192" y="5034988"/>
            <a:ext cx="1200150" cy="38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62966" y="5911589"/>
            <a:ext cx="3634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target=“A” </a:t>
            </a:r>
            <a:r>
              <a:rPr lang="ko-KR" altLang="en-US" dirty="0" smtClean="0"/>
              <a:t>로 지정 시 새로운 탭 생기는 것 없이 바로 이동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 -&gt; </a:t>
            </a:r>
            <a:r>
              <a:rPr lang="ko-KR" altLang="en-US" dirty="0" err="1" smtClean="0"/>
              <a:t>개행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9522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127" y="197193"/>
            <a:ext cx="3576156" cy="407489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668" y="795459"/>
            <a:ext cx="5991225" cy="3476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56676" y="4757195"/>
            <a:ext cx="3634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_blank -&gt;</a:t>
            </a:r>
            <a:r>
              <a:rPr lang="ko-KR" altLang="en-US" dirty="0" smtClean="0"/>
              <a:t>새로운 탭 생겨서 이동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상대경로를 사용하여 위치 지정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en-US" altLang="ko-KR" dirty="0" smtClean="0"/>
              <a:t>&lt;center&gt; -&gt; </a:t>
            </a:r>
            <a:r>
              <a:rPr lang="ko-KR" altLang="en-US" dirty="0" smtClean="0"/>
              <a:t>가운데 정렬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0623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81" y="437427"/>
            <a:ext cx="6619875" cy="5867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546" y="1023636"/>
            <a:ext cx="5753100" cy="2171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54096" y="4027990"/>
            <a:ext cx="3634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행</a:t>
            </a:r>
            <a:endParaRPr lang="en-US" altLang="ko-KR" dirty="0" smtClean="0"/>
          </a:p>
          <a:p>
            <a:r>
              <a:rPr lang="en-US" altLang="ko-KR" dirty="0" smtClean="0"/>
              <a:t>td : </a:t>
            </a:r>
            <a:r>
              <a:rPr lang="ko-KR" altLang="en-US" dirty="0" smtClean="0"/>
              <a:t>열</a:t>
            </a:r>
            <a:endParaRPr lang="en-US" altLang="ko-KR" dirty="0" smtClean="0"/>
          </a:p>
          <a:p>
            <a:r>
              <a:rPr lang="en-US" altLang="ko-KR" dirty="0" smtClean="0"/>
              <a:t>td </a:t>
            </a:r>
            <a:r>
              <a:rPr lang="en-US" altLang="ko-KR" dirty="0" err="1" smtClean="0"/>
              <a:t>rowspan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행 합친다</a:t>
            </a:r>
            <a:endParaRPr lang="en-US" altLang="ko-KR" dirty="0" smtClean="0"/>
          </a:p>
          <a:p>
            <a:r>
              <a:rPr lang="en-US" altLang="ko-KR" dirty="0" smtClean="0"/>
              <a:t>td </a:t>
            </a:r>
            <a:r>
              <a:rPr lang="en-US" altLang="ko-KR" dirty="0" err="1" smtClean="0"/>
              <a:t>colspan</a:t>
            </a:r>
            <a:r>
              <a:rPr lang="en-US" altLang="ko-KR" dirty="0" smtClean="0"/>
              <a:t> -&gt; </a:t>
            </a:r>
            <a:r>
              <a:rPr lang="ko-KR" altLang="en-US" dirty="0"/>
              <a:t>열</a:t>
            </a:r>
            <a:r>
              <a:rPr lang="ko-KR" altLang="en-US" dirty="0" smtClean="0"/>
              <a:t> 합친다</a:t>
            </a:r>
            <a:endParaRPr lang="en-US" altLang="ko-KR" dirty="0" smtClean="0"/>
          </a:p>
          <a:p>
            <a:r>
              <a:rPr lang="en-US" altLang="ko-KR" dirty="0" smtClean="0"/>
              <a:t>border=1 </a:t>
            </a:r>
            <a:r>
              <a:rPr lang="ko-KR" altLang="en-US" dirty="0" smtClean="0"/>
              <a:t>을 주어 선 생성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2362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88" y="375816"/>
            <a:ext cx="2209800" cy="31432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29" y="574032"/>
            <a:ext cx="6200775" cy="52006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54096" y="4027990"/>
            <a:ext cx="4525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option -&gt; </a:t>
            </a:r>
            <a:r>
              <a:rPr lang="ko-KR" altLang="en-US" dirty="0" smtClean="0"/>
              <a:t>항목 박스</a:t>
            </a:r>
            <a:endParaRPr lang="en-US" altLang="ko-KR" dirty="0" smtClean="0"/>
          </a:p>
          <a:p>
            <a:r>
              <a:rPr lang="en-US" altLang="ko-KR" dirty="0" smtClean="0"/>
              <a:t>input type=“text” placeholder=“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로 작성시 안에 비밀번호 적힌다</a:t>
            </a:r>
            <a:r>
              <a:rPr lang="en-US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531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413" y="1284790"/>
            <a:ext cx="3194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/>
              <a:t>#</a:t>
            </a:r>
            <a:r>
              <a:rPr lang="ko-KR" altLang="en-US" sz="3200" dirty="0" smtClean="0"/>
              <a:t>실습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6534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43" y="650111"/>
            <a:ext cx="4362450" cy="2895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552" y="0"/>
            <a:ext cx="5947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8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793"/>
            <a:ext cx="5220182" cy="35909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328" y="2761345"/>
            <a:ext cx="7356194" cy="387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3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1" y="0"/>
            <a:ext cx="5514975" cy="55340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680" y="2377814"/>
            <a:ext cx="7380669" cy="14719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21661" y="405114"/>
            <a:ext cx="376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align </a:t>
            </a:r>
            <a:r>
              <a:rPr lang="ko-KR" altLang="en-US" dirty="0" smtClean="0"/>
              <a:t>을 통해서 정렬 가능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188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127</Words>
  <Application>Microsoft Office PowerPoint</Application>
  <PresentationFormat>와이드스크린</PresentationFormat>
  <Paragraphs>21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kopo</cp:lastModifiedBy>
  <cp:revision>5</cp:revision>
  <dcterms:created xsi:type="dcterms:W3CDTF">2021-05-10T09:59:11Z</dcterms:created>
  <dcterms:modified xsi:type="dcterms:W3CDTF">2021-05-11T00:05:40Z</dcterms:modified>
</cp:coreProperties>
</file>