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9" r:id="rId3"/>
    <p:sldId id="266" r:id="rId4"/>
    <p:sldId id="267" r:id="rId5"/>
    <p:sldId id="256" r:id="rId6"/>
    <p:sldId id="257" r:id="rId7"/>
    <p:sldId id="258" r:id="rId8"/>
    <p:sldId id="259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9" autoAdjust="0"/>
    <p:restoredTop sz="94660"/>
  </p:normalViewPr>
  <p:slideViewPr>
    <p:cSldViewPr snapToGrid="0">
      <p:cViewPr varScale="1">
        <p:scale>
          <a:sx n="83" d="100"/>
          <a:sy n="83" d="100"/>
        </p:scale>
        <p:origin x="96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BC0E0-8090-496F-BE5B-85C9462E713A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6FA7C-0A31-45CE-B289-12ED10B7AC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431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BC0E0-8090-496F-BE5B-85C9462E713A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6FA7C-0A31-45CE-B289-12ED10B7AC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8359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BC0E0-8090-496F-BE5B-85C9462E713A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6FA7C-0A31-45CE-B289-12ED10B7AC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7659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BC0E0-8090-496F-BE5B-85C9462E713A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6FA7C-0A31-45CE-B289-12ED10B7AC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7606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BC0E0-8090-496F-BE5B-85C9462E713A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6FA7C-0A31-45CE-B289-12ED10B7AC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9470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BC0E0-8090-496F-BE5B-85C9462E713A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6FA7C-0A31-45CE-B289-12ED10B7AC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788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BC0E0-8090-496F-BE5B-85C9462E713A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6FA7C-0A31-45CE-B289-12ED10B7AC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205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BC0E0-8090-496F-BE5B-85C9462E713A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6FA7C-0A31-45CE-B289-12ED10B7AC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4951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BC0E0-8090-496F-BE5B-85C9462E713A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6FA7C-0A31-45CE-B289-12ED10B7AC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8252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BC0E0-8090-496F-BE5B-85C9462E713A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6FA7C-0A31-45CE-B289-12ED10B7AC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2456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BC0E0-8090-496F-BE5B-85C9462E713A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6FA7C-0A31-45CE-B289-12ED10B7AC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7205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1BC0E0-8090-496F-BE5B-85C9462E713A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66FA7C-0A31-45CE-B289-12ED10B7AC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622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ko-KR" altLang="en-US" dirty="0" smtClean="0"/>
              <a:t>학번 </a:t>
            </a:r>
            <a:r>
              <a:rPr lang="en-US" altLang="ko-KR" dirty="0" smtClean="0"/>
              <a:t>: 2125341012</a:t>
            </a:r>
          </a:p>
          <a:p>
            <a:r>
              <a:rPr lang="ko-KR" altLang="en-US" dirty="0" smtClean="0"/>
              <a:t>이름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박준성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9005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147710" cy="49800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859210" y="636608"/>
            <a:ext cx="369232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</a:t>
            </a:r>
            <a:r>
              <a:rPr lang="ko-KR" altLang="en-US" dirty="0" smtClean="0"/>
              <a:t>는 위아래 영역</a:t>
            </a:r>
            <a:endParaRPr lang="en-US" altLang="ko-KR" dirty="0" smtClean="0"/>
          </a:p>
          <a:p>
            <a:r>
              <a:rPr lang="en-US" altLang="ko-KR" dirty="0" smtClean="0"/>
              <a:t>div</a:t>
            </a:r>
            <a:r>
              <a:rPr lang="ko-KR" altLang="en-US" dirty="0" smtClean="0"/>
              <a:t>는 </a:t>
            </a:r>
            <a:r>
              <a:rPr lang="ko-KR" altLang="en-US" dirty="0" err="1" smtClean="0"/>
              <a:t>양옆</a:t>
            </a:r>
            <a:r>
              <a:rPr lang="ko-KR" altLang="en-US" dirty="0" smtClean="0"/>
              <a:t> 영역</a:t>
            </a:r>
            <a:endParaRPr lang="en-US" altLang="ko-KR" dirty="0" smtClean="0"/>
          </a:p>
          <a:p>
            <a:r>
              <a:rPr lang="en-US" altLang="ko-KR" dirty="0" smtClean="0"/>
              <a:t>span</a:t>
            </a:r>
            <a:r>
              <a:rPr lang="ko-KR" altLang="en-US" dirty="0" smtClean="0"/>
              <a:t>은 그 단어만 영역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controls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video</a:t>
            </a:r>
            <a:r>
              <a:rPr lang="ko-KR" altLang="en-US" dirty="0" smtClean="0"/>
              <a:t>나 </a:t>
            </a:r>
            <a:r>
              <a:rPr lang="en-US" altLang="ko-KR" dirty="0" smtClean="0"/>
              <a:t>audio</a:t>
            </a:r>
            <a:r>
              <a:rPr lang="ko-KR" altLang="en-US" dirty="0" smtClean="0"/>
              <a:t>의 화면이 나온다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err="1" smtClean="0"/>
              <a:t>autoplay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muted</a:t>
            </a:r>
            <a:r>
              <a:rPr lang="ko-KR" altLang="en-US" dirty="0" smtClean="0"/>
              <a:t>와 같이 써야 실행된다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iframe </a:t>
            </a:r>
            <a:r>
              <a:rPr lang="ko-KR" altLang="en-US" dirty="0" smtClean="0"/>
              <a:t>다른 페이지를 표시하는 것이다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4915" y="4052928"/>
            <a:ext cx="4637723" cy="2801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397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062123" cy="471089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3137" y="0"/>
            <a:ext cx="4862049" cy="446800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9146" y="1051156"/>
            <a:ext cx="3994276" cy="400128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8896" y="4953965"/>
            <a:ext cx="1013942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&lt;style&gt;           </a:t>
            </a:r>
            <a:r>
              <a:rPr lang="ko-KR" altLang="en-US" dirty="0" err="1" smtClean="0"/>
              <a:t>이런식으로</a:t>
            </a:r>
            <a:r>
              <a:rPr lang="ko-KR" altLang="en-US" dirty="0" smtClean="0"/>
              <a:t> </a:t>
            </a:r>
            <a:r>
              <a:rPr lang="en-US" altLang="ko-KR" dirty="0" smtClean="0"/>
              <a:t>id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class</a:t>
            </a:r>
            <a:r>
              <a:rPr lang="ko-KR" altLang="en-US" dirty="0" smtClean="0"/>
              <a:t>의 속성값 주기</a:t>
            </a:r>
            <a:endParaRPr lang="en-US" altLang="ko-KR" dirty="0" smtClean="0"/>
          </a:p>
          <a:p>
            <a:r>
              <a:rPr lang="en-US" altLang="ko-KR" dirty="0" smtClean="0"/>
              <a:t>.</a:t>
            </a:r>
            <a:r>
              <a:rPr lang="en-US" altLang="ko-KR" dirty="0" err="1" smtClean="0"/>
              <a:t>classname</a:t>
            </a:r>
            <a:endParaRPr lang="en-US" altLang="ko-KR" dirty="0" smtClean="0"/>
          </a:p>
          <a:p>
            <a:r>
              <a:rPr lang="en-US" altLang="ko-KR" dirty="0" smtClean="0"/>
              <a:t>#id</a:t>
            </a:r>
          </a:p>
          <a:p>
            <a:r>
              <a:rPr lang="en-US" altLang="ko-KR" dirty="0" smtClean="0"/>
              <a:t>&lt;/style</a:t>
            </a:r>
            <a:r>
              <a:rPr lang="en-US" altLang="ko-KR" dirty="0"/>
              <a:t>&gt;</a:t>
            </a:r>
          </a:p>
          <a:p>
            <a:endParaRPr lang="en-US" altLang="ko-KR" dirty="0"/>
          </a:p>
          <a:p>
            <a:r>
              <a:rPr lang="ko-KR" altLang="en-US" dirty="0" smtClean="0"/>
              <a:t>실무에서는 외부 선언 방식을 이용한다</a:t>
            </a:r>
            <a:r>
              <a:rPr lang="en-US" altLang="ko-KR" dirty="0" smtClean="0"/>
              <a:t>. inline</a:t>
            </a:r>
            <a:r>
              <a:rPr lang="ko-KR" altLang="en-US" dirty="0" smtClean="0"/>
              <a:t>방식보다는 내부 선언 방식이 더 효과적인듯하다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2372" y="4462071"/>
            <a:ext cx="4591050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32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414" y="0"/>
            <a:ext cx="113511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043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916324" cy="6858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0038" y="147109"/>
            <a:ext cx="3694582" cy="435715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61321" y="6300788"/>
            <a:ext cx="1430679" cy="557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777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3820" y="6276569"/>
            <a:ext cx="1518180" cy="58143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19275" cy="347133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0000" y="3240205"/>
            <a:ext cx="7496547" cy="3617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588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4614" y="6276975"/>
            <a:ext cx="1217386" cy="5810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4971" y="259821"/>
            <a:ext cx="3442230" cy="40595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701" y="0"/>
            <a:ext cx="53304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736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2175" y="5410200"/>
            <a:ext cx="2409825" cy="14478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2972" y="231833"/>
            <a:ext cx="3747030" cy="441901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512973"/>
            <a:ext cx="4020779" cy="537617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3826933" cy="1512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189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73</Words>
  <Application>Microsoft Office PowerPoint</Application>
  <PresentationFormat>와이드스크린</PresentationFormat>
  <Paragraphs>17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kopo</dc:creator>
  <cp:lastModifiedBy>kopo</cp:lastModifiedBy>
  <cp:revision>6</cp:revision>
  <dcterms:created xsi:type="dcterms:W3CDTF">2021-05-11T07:31:16Z</dcterms:created>
  <dcterms:modified xsi:type="dcterms:W3CDTF">2021-05-11T09:39:41Z</dcterms:modified>
</cp:coreProperties>
</file>