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5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0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7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78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0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5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5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5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0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C0E0-8090-496F-BE5B-85C9462E713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6FA7C-0A31-45CE-B289-12ED10B7A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2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학번 </a:t>
            </a:r>
            <a:r>
              <a:rPr lang="en-US" altLang="ko-KR" dirty="0" smtClean="0"/>
              <a:t>: 2125341012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00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759" y="1111169"/>
            <a:ext cx="3620872" cy="51203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631" y="1111169"/>
            <a:ext cx="2914650" cy="2495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45215" y="4433104"/>
            <a:ext cx="399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를 설정하여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해당하는 스타일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18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95" y="497712"/>
            <a:ext cx="7433341" cy="44909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287" y="0"/>
            <a:ext cx="3022169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178" y="100615"/>
            <a:ext cx="4362450" cy="2790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770" y="4213185"/>
            <a:ext cx="399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position relative </a:t>
            </a:r>
            <a:r>
              <a:rPr lang="ko-KR" altLang="en-US" dirty="0" smtClean="0"/>
              <a:t>상대적인 위치를 지정한다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static</a:t>
            </a:r>
            <a:r>
              <a:rPr lang="ko-KR" altLang="en-US" dirty="0" smtClean="0"/>
              <a:t>은 고정</a:t>
            </a:r>
            <a:endParaRPr lang="en-US" altLang="ko-KR" dirty="0" smtClean="0"/>
          </a:p>
          <a:p>
            <a:r>
              <a:rPr lang="en-US" altLang="ko-KR" dirty="0" smtClean="0"/>
              <a:t>line-height </a:t>
            </a:r>
            <a:r>
              <a:rPr lang="ko-KR" altLang="en-US" dirty="0" smtClean="0"/>
              <a:t>은 글자를 중간에 하기 위한 명령어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98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39" y="0"/>
            <a:ext cx="11351172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669" y="0"/>
            <a:ext cx="3353729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98" y="0"/>
            <a:ext cx="5200650" cy="5457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41043" y="5834747"/>
            <a:ext cx="399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position, padding, width, height</a:t>
            </a:r>
            <a:r>
              <a:rPr lang="ko-KR" altLang="en-US" dirty="0" smtClean="0"/>
              <a:t> </a:t>
            </a:r>
            <a:r>
              <a:rPr lang="ko-KR" altLang="en-US" dirty="0" smtClean="0"/>
              <a:t>등을 이용하여 </a:t>
            </a:r>
            <a:r>
              <a:rPr lang="ko-KR" altLang="en-US" dirty="0" err="1" smtClean="0"/>
              <a:t>페이스북</a:t>
            </a:r>
            <a:r>
              <a:rPr lang="ko-KR" altLang="en-US" dirty="0" smtClean="0"/>
              <a:t> 색감 </a:t>
            </a:r>
            <a:r>
              <a:rPr lang="ko-KR" altLang="en-US" dirty="0" err="1" smtClean="0"/>
              <a:t>따라하기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5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517531" cy="33335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0"/>
            <a:ext cx="2326512" cy="49155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187" y="0"/>
            <a:ext cx="4004813" cy="47108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8859" y="3900669"/>
            <a:ext cx="3993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body</a:t>
            </a:r>
            <a:r>
              <a:rPr lang="ko-KR" altLang="en-US" dirty="0" smtClean="0"/>
              <a:t>스타일에 </a:t>
            </a:r>
            <a:r>
              <a:rPr lang="en-US" altLang="ko-KR" dirty="0" smtClean="0"/>
              <a:t>margi</a:t>
            </a:r>
            <a:r>
              <a:rPr lang="en-US" altLang="ko-KR" dirty="0"/>
              <a:t>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padding</a:t>
            </a:r>
            <a:r>
              <a:rPr lang="ko-KR" altLang="en-US" dirty="0" smtClean="0"/>
              <a:t>의 값을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줘서 화면에 꽉 차게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padding</a:t>
            </a:r>
            <a:r>
              <a:rPr lang="ko-KR" altLang="en-US" dirty="0" smtClean="0"/>
              <a:t>은 안쪽 여백</a:t>
            </a:r>
            <a:endParaRPr lang="en-US" altLang="ko-KR" dirty="0" smtClean="0"/>
          </a:p>
          <a:p>
            <a:r>
              <a:rPr lang="en-US" altLang="ko-KR" dirty="0" smtClean="0"/>
              <a:t>margin</a:t>
            </a:r>
            <a:r>
              <a:rPr lang="ko-KR" altLang="en-US" dirty="0" smtClean="0"/>
              <a:t>은 바깥쪽 </a:t>
            </a:r>
            <a:r>
              <a:rPr lang="ko-KR" altLang="en-US" dirty="0" smtClean="0"/>
              <a:t>여백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99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64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10</cp:revision>
  <dcterms:created xsi:type="dcterms:W3CDTF">2021-05-11T07:31:16Z</dcterms:created>
  <dcterms:modified xsi:type="dcterms:W3CDTF">2021-05-13T00:26:22Z</dcterms:modified>
</cp:coreProperties>
</file>