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9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55" y="403186"/>
            <a:ext cx="5429250" cy="602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5473" y="624468"/>
            <a:ext cx="5575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, let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자바와 다르게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선언하면 되는데 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확인하면 </a:t>
            </a:r>
            <a:r>
              <a:rPr lang="en-US" altLang="ko-KR" dirty="0" smtClean="0"/>
              <a:t>number, string </a:t>
            </a:r>
            <a:r>
              <a:rPr lang="ko-KR" altLang="en-US" dirty="0" smtClean="0"/>
              <a:t>등 이렇게 나온다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자바와 같이 함수를 만들어 실행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result = confirm();</a:t>
            </a:r>
          </a:p>
          <a:p>
            <a:r>
              <a:rPr lang="en-US" altLang="ko-KR" dirty="0" smtClean="0"/>
              <a:t>-&gt; confirm</a:t>
            </a:r>
            <a:r>
              <a:rPr lang="ko-KR" altLang="en-US" dirty="0" smtClean="0"/>
              <a:t>의 결과를 저장한다</a:t>
            </a:r>
            <a:r>
              <a:rPr lang="en-US" altLang="ko-KR" dirty="0" smtClean="0"/>
              <a:t>. (true or false)</a:t>
            </a:r>
          </a:p>
          <a:p>
            <a:endParaRPr lang="en-US" altLang="ko-KR" dirty="0"/>
          </a:p>
          <a:p>
            <a:r>
              <a:rPr lang="en-US" altLang="ko-KR" dirty="0" smtClean="0"/>
              <a:t>prompt -&gt; </a:t>
            </a:r>
            <a:r>
              <a:rPr lang="ko-KR" altLang="en-US" dirty="0" smtClean="0"/>
              <a:t>입력 창을 뜨게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979" y="4641811"/>
            <a:ext cx="409575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03602" y="4950050"/>
            <a:ext cx="263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외부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파일에서 함수를 가져올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24" y="6175810"/>
            <a:ext cx="5505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6581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70" y="43051"/>
            <a:ext cx="8096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81" y="4123178"/>
            <a:ext cx="816223" cy="4330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581" y="704298"/>
            <a:ext cx="2827149" cy="30871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730" y="963651"/>
            <a:ext cx="2500313" cy="7376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034" y="4888039"/>
            <a:ext cx="2145625" cy="7970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7112" y="3211551"/>
            <a:ext cx="2182888" cy="35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109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95" y="0"/>
            <a:ext cx="1809750" cy="1323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7639" y="1323975"/>
            <a:ext cx="4839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만들고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첫번째에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html.value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printtext</a:t>
            </a:r>
            <a:r>
              <a:rPr lang="ko-KR" altLang="en-US" dirty="0" smtClean="0"/>
              <a:t>함수로 보낸다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printtext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document.write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안의 내용들을 출력한다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버튼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만들고 클릭했을 때의 </a:t>
            </a:r>
            <a:r>
              <a:rPr lang="en-US" altLang="ko-KR" dirty="0" err="1" smtClean="0"/>
              <a:t>changecol</a:t>
            </a:r>
            <a:r>
              <a:rPr lang="ko-KR" altLang="en-US" dirty="0" smtClean="0"/>
              <a:t>의 함수가 실행되게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(\’red\’) </a:t>
            </a:r>
            <a:r>
              <a:rPr lang="ko-KR" altLang="en-US" dirty="0" smtClean="0"/>
              <a:t>이렇게 인자 선언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changecol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색깔 코드를 받고 </a:t>
            </a:r>
            <a:r>
              <a:rPr lang="en-US" altLang="ko-KR" dirty="0" err="1" smtClean="0"/>
              <a:t>style.color</a:t>
            </a:r>
            <a:r>
              <a:rPr lang="ko-KR" altLang="en-US" dirty="0" smtClean="0"/>
              <a:t>를 이용하여 색깔 코드를 통해 </a:t>
            </a:r>
            <a:r>
              <a:rPr lang="ko-KR" altLang="en-US" dirty="0" err="1" smtClean="0"/>
              <a:t>글자색이</a:t>
            </a:r>
            <a:r>
              <a:rPr lang="ko-KR" altLang="en-US" dirty="0" smtClean="0"/>
              <a:t> 변경되도록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17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639" y="0"/>
            <a:ext cx="3668067" cy="36352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1" y="3281584"/>
            <a:ext cx="3609627" cy="3487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" y="0"/>
            <a:ext cx="3799198" cy="3283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4029" y="3281584"/>
            <a:ext cx="5241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r>
              <a:rPr lang="ko-KR" altLang="en-US" dirty="0" smtClean="0"/>
              <a:t>했을 때의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result = </a:t>
            </a:r>
            <a:r>
              <a:rPr lang="en-US" altLang="ko-KR" dirty="0" err="1" smtClean="0"/>
              <a:t>document.quearyselectorall</a:t>
            </a:r>
            <a:r>
              <a:rPr lang="en-US" altLang="ko-KR" dirty="0" smtClean="0"/>
              <a:t>(.div2) 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div2 </a:t>
            </a:r>
            <a:r>
              <a:rPr lang="ko-KR" altLang="en-US" dirty="0" smtClean="0"/>
              <a:t>클래스의 객체들을 </a:t>
            </a:r>
            <a:r>
              <a:rPr lang="en-US" altLang="ko-KR" dirty="0" err="1" smtClean="0"/>
              <a:t>resul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handleclick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실행 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모든 메뉴의 </a:t>
            </a:r>
            <a:r>
              <a:rPr lang="en-US" altLang="ko-KR" dirty="0" smtClean="0"/>
              <a:t>clicked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classlist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그리고 누른 메뉴에만 </a:t>
            </a:r>
            <a:r>
              <a:rPr lang="en-US" altLang="ko-KR" dirty="0" smtClean="0"/>
              <a:t>clicked</a:t>
            </a:r>
            <a:r>
              <a:rPr lang="ko-KR" altLang="en-US" dirty="0" smtClean="0"/>
              <a:t>클래스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addeventlistener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의 목록에 있는 클릭을 실행하면 </a:t>
            </a:r>
            <a:r>
              <a:rPr lang="en-US" altLang="ko-KR" dirty="0" err="1" smtClean="0"/>
              <a:t>handleClick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7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7" y="0"/>
            <a:ext cx="592931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9649" y="479503"/>
            <a:ext cx="4348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onmouseover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마우스 올렸을 때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색상을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onmouseout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마우스 내</a:t>
            </a:r>
            <a:r>
              <a:rPr lang="ko-KR" altLang="en-US" dirty="0" smtClean="0"/>
              <a:t>렸을 </a:t>
            </a:r>
            <a:r>
              <a:rPr lang="ko-KR" altLang="en-US" dirty="0"/>
              <a:t>때</a:t>
            </a:r>
            <a:r>
              <a:rPr lang="en-US" altLang="ko-KR" dirty="0"/>
              <a:t>) -&gt; </a:t>
            </a:r>
            <a:r>
              <a:rPr lang="ko-KR" altLang="en-US" dirty="0"/>
              <a:t>색상을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07" y="2520176"/>
            <a:ext cx="3972533" cy="43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193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19</cp:revision>
  <dcterms:created xsi:type="dcterms:W3CDTF">2021-05-11T07:31:16Z</dcterms:created>
  <dcterms:modified xsi:type="dcterms:W3CDTF">2021-05-13T09:49:26Z</dcterms:modified>
</cp:coreProperties>
</file>