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4" r:id="rId3"/>
    <p:sldId id="275" r:id="rId4"/>
    <p:sldId id="276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2" clrIdx="0">
    <p:extLst>
      <p:ext uri="{19B8F6BF-5375-455C-9EA6-DF929625EA0E}">
        <p15:presenceInfo xmlns:p15="http://schemas.microsoft.com/office/powerpoint/2012/main" userId="2face722213cfa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4" autoAdjust="0"/>
    <p:restoredTop sz="94660"/>
  </p:normalViewPr>
  <p:slideViewPr>
    <p:cSldViewPr snapToGrid="0">
      <p:cViewPr>
        <p:scale>
          <a:sx n="100" d="100"/>
          <a:sy n="100" d="100"/>
        </p:scale>
        <p:origin x="85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5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0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7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8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0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5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5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5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0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C0E0-8090-496F-BE5B-85C9462E713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: 2125341012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0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" y="0"/>
            <a:ext cx="2914650" cy="542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14" y="553021"/>
            <a:ext cx="1438275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64" y="1473708"/>
            <a:ext cx="4572000" cy="1447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14" y="3127820"/>
            <a:ext cx="1400175" cy="619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14" y="3852291"/>
            <a:ext cx="1447800" cy="581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075" y="4538662"/>
            <a:ext cx="533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통해서 적은 글자를 저장한다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그리고 </a:t>
            </a:r>
            <a:r>
              <a:rPr lang="en-US" altLang="ko-KR" sz="1400" dirty="0" err="1" smtClean="0"/>
              <a:t>document.write</a:t>
            </a:r>
            <a:r>
              <a:rPr lang="ko-KR" altLang="en-US" sz="1400" dirty="0" smtClean="0"/>
              <a:t>를 통하여 </a:t>
            </a:r>
            <a:r>
              <a:rPr lang="en-US" altLang="ko-KR" sz="1400" dirty="0" smtClean="0"/>
              <a:t>class=col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가지의 버튼을 만든 후 이 버튼을 클릭하면</a:t>
            </a:r>
            <a:endParaRPr lang="en-US" altLang="ko-KR" sz="1400" dirty="0"/>
          </a:p>
          <a:p>
            <a:r>
              <a:rPr lang="ko-KR" altLang="en-US" sz="1400" dirty="0" smtClean="0"/>
              <a:t>클릭한 이 버튼의 </a:t>
            </a:r>
            <a:r>
              <a:rPr lang="en-US" altLang="ko-KR" sz="1400" dirty="0" smtClean="0"/>
              <a:t>value</a:t>
            </a:r>
            <a:r>
              <a:rPr lang="ko-KR" altLang="en-US" sz="1400" dirty="0" smtClean="0"/>
              <a:t>를 가져온다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그리고 </a:t>
            </a:r>
            <a:r>
              <a:rPr lang="en-US" altLang="ko-KR" sz="1400" dirty="0" err="1" smtClean="0"/>
              <a:t>css</a:t>
            </a:r>
            <a:r>
              <a:rPr lang="ko-KR" altLang="en-US" sz="1400" dirty="0" smtClean="0"/>
              <a:t>를 통해서 글자 색깔을 변경시킨다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사용은 </a:t>
            </a:r>
            <a:r>
              <a:rPr lang="ko-KR" altLang="en-US" sz="1400" dirty="0" err="1" smtClean="0"/>
              <a:t>안했지만</a:t>
            </a:r>
            <a:endParaRPr lang="en-US" altLang="ko-KR" sz="1400" dirty="0" smtClean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-&gt;$(this).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attr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(‘id’) -&gt;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클릭한 것의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id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를 가져온다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class,name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등 다 가능하다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9275" y="65532"/>
            <a:ext cx="6562725" cy="67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3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0"/>
            <a:ext cx="2476500" cy="304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85725"/>
            <a:ext cx="4886325" cy="26671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850" y="85725"/>
            <a:ext cx="1676400" cy="56447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025" y="2971800"/>
            <a:ext cx="4895127" cy="2667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450" y="3343275"/>
            <a:ext cx="45053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을 통해서 속성을 변경해준다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 smtClean="0"/>
              <a:t>다른 특이사항은 없다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##</a:t>
            </a:r>
            <a:r>
              <a:rPr lang="ko-KR" altLang="en-US" sz="1400" dirty="0" smtClean="0"/>
              <a:t>사용할 수 있을 다른 코드</a:t>
            </a:r>
            <a:r>
              <a:rPr lang="en-US" altLang="ko-KR" sz="1400" dirty="0" smtClean="0"/>
              <a:t>!</a:t>
            </a:r>
          </a:p>
          <a:p>
            <a:r>
              <a:rPr lang="en-US" altLang="ko-KR" sz="1400" dirty="0" smtClean="0"/>
              <a:t>Script </a:t>
            </a:r>
            <a:r>
              <a:rPr lang="ko-KR" altLang="en-US" sz="1400" dirty="0" smtClean="0"/>
              <a:t>안에서</a:t>
            </a:r>
            <a:endParaRPr lang="en-US" altLang="ko-KR" sz="1400" dirty="0" smtClean="0"/>
          </a:p>
          <a:p>
            <a:r>
              <a:rPr lang="en-US" altLang="ko-KR" sz="1400" dirty="0" smtClean="0"/>
              <a:t>Let </a:t>
            </a:r>
            <a:r>
              <a:rPr lang="ko-KR" altLang="en-US" sz="1400" dirty="0" err="1" smtClean="0"/>
              <a:t>변수명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&lt;div&gt;&lt;input type=“button”&gt;&lt;/div&gt;</a:t>
            </a:r>
            <a:endParaRPr lang="en-US" altLang="ko-KR" sz="1400" dirty="0"/>
          </a:p>
          <a:p>
            <a:r>
              <a:rPr lang="ko-KR" altLang="en-US" sz="1400" dirty="0" smtClean="0"/>
              <a:t>이렇게 버튼 만들 수 있다</a:t>
            </a:r>
            <a:r>
              <a:rPr lang="en-US" altLang="ko-KR" sz="1400" dirty="0" smtClean="0"/>
              <a:t>..(</a:t>
            </a:r>
            <a:r>
              <a:rPr lang="ko-KR" altLang="en-US" sz="1400" dirty="0" smtClean="0"/>
              <a:t>몰랐네</a:t>
            </a:r>
            <a:r>
              <a:rPr lang="en-US" altLang="ko-KR" sz="1400" dirty="0" smtClean="0"/>
              <a:t>..)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그리고난뒤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body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&lt;div class =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이렇게 있다면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Script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functio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을 선언하고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(.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클래스명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).html(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변수명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을 통해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button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을 생성한다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1313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13194" cy="56245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5294070"/>
            <a:ext cx="3724275" cy="15639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612" y="0"/>
            <a:ext cx="2162175" cy="2495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038" y="47625"/>
            <a:ext cx="3082994" cy="1200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568" y="1293019"/>
            <a:ext cx="2419350" cy="9007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700" y="2381"/>
            <a:ext cx="2019300" cy="2847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80097" y="2859881"/>
            <a:ext cx="6238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색깔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너비 등은 </a:t>
            </a:r>
            <a:r>
              <a:rPr lang="en-US" altLang="ko-KR" sz="1600" dirty="0" smtClean="0"/>
              <a:t>style</a:t>
            </a:r>
            <a:r>
              <a:rPr lang="ko-KR" altLang="en-US" sz="1600" dirty="0" smtClean="0"/>
              <a:t>에서 줬다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Script</a:t>
            </a:r>
            <a:r>
              <a:rPr lang="ko-KR" altLang="en-US" sz="1600" dirty="0" smtClean="0"/>
              <a:t>에서는 등록하기 버튼을 눌렀을 때 </a:t>
            </a:r>
            <a:r>
              <a:rPr lang="en-US" altLang="ko-KR" sz="1600" dirty="0" smtClean="0"/>
              <a:t>prompt</a:t>
            </a:r>
            <a:r>
              <a:rPr lang="ko-KR" altLang="en-US" sz="1600" dirty="0" smtClean="0"/>
              <a:t>를 통해서 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기사 내용을 입력하게 만들었다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그리고 </a:t>
            </a:r>
            <a:r>
              <a:rPr lang="en-US" altLang="ko-KR" sz="1600" dirty="0" smtClean="0"/>
              <a:t>append</a:t>
            </a:r>
            <a:r>
              <a:rPr lang="ko-KR" altLang="en-US" sz="1600" dirty="0" smtClean="0"/>
              <a:t>를 통해서 이 내용들을 덧붙이는 기능을 구현했다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생각을 오래한 부분은 기사가 늘어나면서 베이지 바탕도 늘어나는 것이었는데 단순하게 </a:t>
            </a:r>
            <a:r>
              <a:rPr lang="en-US" altLang="ko-KR" sz="1600" dirty="0" smtClean="0"/>
              <a:t>body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back</a:t>
            </a:r>
            <a:r>
              <a:rPr lang="ko-KR" altLang="en-US" sz="1600" dirty="0" smtClean="0"/>
              <a:t>이라는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가진 </a:t>
            </a:r>
            <a:r>
              <a:rPr lang="en-US" altLang="ko-KR" sz="1600" dirty="0" smtClean="0"/>
              <a:t>div </a:t>
            </a:r>
            <a:r>
              <a:rPr lang="ko-KR" altLang="en-US" sz="1600" dirty="0" smtClean="0"/>
              <a:t>안에 </a:t>
            </a:r>
            <a:r>
              <a:rPr lang="en-US" altLang="ko-KR" sz="1600" dirty="0" smtClean="0"/>
              <a:t>append</a:t>
            </a:r>
            <a:r>
              <a:rPr lang="ko-KR" altLang="en-US" sz="1600" dirty="0" smtClean="0"/>
              <a:t>하면 되는 것이었다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코드를 구현하면서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f12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를 통해서 해당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div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구역들을 확인하는 것이 도움이 된다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-&gt; console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을 통해서 값이 어떻게 나오는지도 확인 가능하니 이것도 사용하기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5183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0500"/>
            <a:ext cx="3295650" cy="819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857250"/>
            <a:ext cx="318135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1533525"/>
            <a:ext cx="3209925" cy="790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7" y="419100"/>
            <a:ext cx="6161499" cy="6048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9675" y="2571750"/>
            <a:ext cx="418564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제이쿼리를 사용하지 않고 저것을 구현했을 때 좀 어려웠는데 제이쿼리 이용하니 쉽게 구현이 가능했다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Div1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display : flex </a:t>
            </a:r>
            <a:r>
              <a:rPr lang="ko-KR" altLang="en-US" sz="1400" dirty="0" smtClean="0"/>
              <a:t>속성을 줌으로써 하나의 줄로 나타나게 하였다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Script </a:t>
            </a:r>
            <a:r>
              <a:rPr lang="ko-KR" altLang="en-US" sz="1400" dirty="0" smtClean="0"/>
              <a:t>에서는 </a:t>
            </a:r>
            <a:r>
              <a:rPr lang="en-US" altLang="ko-KR" sz="1400" dirty="0" smtClean="0"/>
              <a:t>div2</a:t>
            </a:r>
            <a:r>
              <a:rPr lang="ko-KR" altLang="en-US" sz="1400" dirty="0" smtClean="0"/>
              <a:t>클래스를 선택했을 때 전체 </a:t>
            </a:r>
            <a:r>
              <a:rPr lang="en-US" altLang="ko-KR" sz="1400" dirty="0" smtClean="0"/>
              <a:t>background-color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css</a:t>
            </a:r>
            <a:r>
              <a:rPr lang="ko-KR" altLang="en-US" sz="1400" dirty="0" smtClean="0"/>
              <a:t>를 통해 </a:t>
            </a:r>
            <a:r>
              <a:rPr lang="en-US" altLang="ko-KR" sz="1400" dirty="0" smtClean="0"/>
              <a:t>grey</a:t>
            </a:r>
            <a:r>
              <a:rPr lang="ko-KR" altLang="en-US" sz="1400" dirty="0" smtClean="0"/>
              <a:t>색으로 적용시켰고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클릭한 것만 변하게 하기 위해 </a:t>
            </a:r>
            <a:r>
              <a:rPr lang="en-US" altLang="ko-KR" sz="1400" dirty="0" smtClean="0"/>
              <a:t>this</a:t>
            </a:r>
            <a:r>
              <a:rPr lang="ko-KR" altLang="en-US" sz="1400" dirty="0" smtClean="0"/>
              <a:t>를 사용하였다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This .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통해서 클릭한 것의 속성을 </a:t>
            </a:r>
            <a:r>
              <a:rPr lang="en-US" altLang="ko-KR" sz="1400" dirty="0" smtClean="0"/>
              <a:t>white</a:t>
            </a:r>
            <a:r>
              <a:rPr lang="ko-KR" altLang="en-US" sz="1400" dirty="0" smtClean="0"/>
              <a:t>로 변경시켰다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-&gt; this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div2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클래스에서 클릭한 것을 받는다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4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4367213" cy="11365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3667"/>
            <a:ext cx="5069707" cy="33004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1837"/>
            <a:ext cx="4652963" cy="12672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20176" y="342900"/>
            <a:ext cx="28670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Body</a:t>
            </a:r>
            <a:r>
              <a:rPr lang="ko-KR" altLang="en-US" sz="1400" dirty="0" smtClean="0"/>
              <a:t>에는 </a:t>
            </a:r>
            <a:r>
              <a:rPr lang="en-US" altLang="ko-KR" sz="1400" dirty="0" smtClean="0"/>
              <a:t>form</a:t>
            </a:r>
            <a:r>
              <a:rPr lang="ko-KR" altLang="en-US" sz="1400" dirty="0" smtClean="0"/>
              <a:t>을 형성한다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비밀번호 입력란은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password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타입</a:t>
            </a:r>
            <a:r>
              <a:rPr lang="ko-KR" altLang="en-US" sz="1400" dirty="0" smtClean="0"/>
              <a:t>을 사용하여 입력 시 보이지 않게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Radio</a:t>
            </a:r>
            <a:r>
              <a:rPr lang="ko-KR" altLang="en-US" sz="1400" dirty="0" smtClean="0"/>
              <a:t>타입으로 성별을 고르는데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을 설정하지 않는다면 </a:t>
            </a:r>
            <a:endParaRPr lang="en-US" altLang="ko-KR" sz="1400" dirty="0" smtClean="0"/>
          </a:p>
          <a:p>
            <a:r>
              <a:rPr lang="ko-KR" altLang="en-US" sz="1400" dirty="0" smtClean="0"/>
              <a:t>다중선택이 가능하다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그래서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name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을 넣어주는데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name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값이 같아야 한다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다르면 다중 선택이 가능해진다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Reset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타입으로 초기화를 진행</a:t>
            </a:r>
            <a:r>
              <a:rPr lang="ko-KR" altLang="en-US" sz="1400" dirty="0" smtClean="0"/>
              <a:t>하는데 </a:t>
            </a:r>
            <a:r>
              <a:rPr lang="en-US" altLang="ko-KR" sz="1400" dirty="0" smtClean="0"/>
              <a:t>reset</a:t>
            </a:r>
            <a:r>
              <a:rPr lang="ko-KR" altLang="en-US" sz="1400" dirty="0" smtClean="0"/>
              <a:t>타입은 </a:t>
            </a:r>
            <a:r>
              <a:rPr lang="en-US" altLang="ko-KR" sz="1400" dirty="0" smtClean="0"/>
              <a:t>form</a:t>
            </a:r>
            <a:r>
              <a:rPr lang="ko-KR" altLang="en-US" sz="1400" dirty="0" smtClean="0"/>
              <a:t>안에서만 활용 가능하다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Script</a:t>
            </a:r>
            <a:r>
              <a:rPr lang="ko-KR" altLang="en-US" sz="1400" dirty="0" smtClean="0"/>
              <a:t>에서 회원가입 클릭 시 활성화되는데 </a:t>
            </a:r>
            <a:endParaRPr lang="en-US" altLang="ko-KR" sz="1400" dirty="0" smtClean="0"/>
          </a:p>
          <a:p>
            <a:r>
              <a:rPr lang="ko-KR" altLang="en-US" sz="1400" dirty="0" smtClean="0"/>
              <a:t>체크된 것들의 개수를 사용하기 위해 </a:t>
            </a:r>
            <a:r>
              <a:rPr lang="en-US" altLang="ko-KR" sz="1400" dirty="0" err="1" smtClean="0"/>
              <a:t>document.queryselectorall</a:t>
            </a:r>
            <a:r>
              <a:rPr lang="en-US" altLang="ko-KR" sz="1400" dirty="0" smtClean="0"/>
              <a:t>(~:checked)</a:t>
            </a:r>
            <a:r>
              <a:rPr lang="ko-KR" altLang="en-US" sz="1400" dirty="0" smtClean="0"/>
              <a:t>를 사용했는데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이것보다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$(~:checked).length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로 쓰는 것이 더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나아보인다</a:t>
            </a:r>
            <a:r>
              <a:rPr lang="en-US" altLang="ko-KR" sz="1400" dirty="0" smtClean="0"/>
              <a:t>…..</a:t>
            </a: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963" y="423862"/>
            <a:ext cx="4222343" cy="602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5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38375" cy="2171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429" y="9919"/>
            <a:ext cx="4200525" cy="2343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54" y="9525"/>
            <a:ext cx="4162425" cy="2486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142" y="2505469"/>
            <a:ext cx="4807034" cy="36147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429" y="2495550"/>
            <a:ext cx="3414713" cy="38238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95550"/>
            <a:ext cx="1900429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63379" y="2505469"/>
            <a:ext cx="1842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확인 버튼 클릭 시 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&gt;prop(checked) </a:t>
            </a:r>
            <a:r>
              <a:rPr lang="ko-KR" altLang="en-US" sz="1200" dirty="0" smtClean="0"/>
              <a:t>사용</a:t>
            </a:r>
            <a:endParaRPr lang="en-US" altLang="ko-KR" sz="1200" dirty="0" smtClean="0"/>
          </a:p>
          <a:p>
            <a:r>
              <a:rPr lang="ko-KR" altLang="en-US" sz="1200" dirty="0" smtClean="0"/>
              <a:t>누르면 밑의 </a:t>
            </a:r>
            <a:r>
              <a:rPr lang="en-US" altLang="ko-KR" sz="1200" dirty="0" err="1" smtClean="0"/>
              <a:t>checkbo</a:t>
            </a:r>
            <a:r>
              <a:rPr lang="ko-KR" altLang="en-US" sz="1200" dirty="0" smtClean="0"/>
              <a:t>들이 다 체크되게 한다</a:t>
            </a:r>
            <a:endParaRPr lang="en-US" altLang="ko-KR" sz="1200" dirty="0" smtClean="0"/>
          </a:p>
          <a:p>
            <a:r>
              <a:rPr lang="en-US" altLang="ko-KR" sz="1200" dirty="0" smtClean="0"/>
              <a:t>-&gt;prop(</a:t>
            </a:r>
            <a:r>
              <a:rPr lang="en-US" altLang="ko-KR" sz="1200" dirty="0" err="1" smtClean="0"/>
              <a:t>checked,true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 smtClean="0"/>
              <a:t>-&gt;false</a:t>
            </a:r>
            <a:r>
              <a:rPr lang="ko-KR" altLang="en-US" sz="1200" dirty="0" smtClean="0"/>
              <a:t>를 통해 전체 체크 안되게 한다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로그버튼 클릭 시 배열 변수인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를 생성하는데 </a:t>
            </a:r>
            <a:r>
              <a:rPr lang="en-US" altLang="ko-KR" sz="1200" dirty="0" smtClean="0"/>
              <a:t>each</a:t>
            </a:r>
            <a:r>
              <a:rPr lang="ko-KR" altLang="en-US" sz="1200" dirty="0" smtClean="0"/>
              <a:t>를 통해서 체크된 것들의 </a:t>
            </a:r>
            <a:r>
              <a:rPr lang="en-US" altLang="ko-KR" sz="1200" dirty="0" smtClean="0"/>
              <a:t>value</a:t>
            </a:r>
            <a:r>
              <a:rPr lang="ko-KR" altLang="en-US" sz="1200" dirty="0" smtClean="0"/>
              <a:t>의 값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제목 내용과 같게 했다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에 넣는다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그리고 </a:t>
            </a:r>
            <a:r>
              <a:rPr lang="en-US" altLang="ko-KR" sz="1200" dirty="0" smtClean="0"/>
              <a:t>for</a:t>
            </a:r>
            <a:r>
              <a:rPr lang="ko-KR" altLang="en-US" sz="1200" dirty="0" smtClean="0"/>
              <a:t>문을 통해서 </a:t>
            </a:r>
            <a:r>
              <a:rPr lang="en-US" altLang="ko-KR" sz="1200" dirty="0" smtClean="0"/>
              <a:t>console</a:t>
            </a:r>
            <a:r>
              <a:rPr lang="ko-KR" altLang="en-US" sz="1200" dirty="0" smtClean="0"/>
              <a:t>에 체크된 것들의 제목 항목의 값을 출력하게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196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439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Microsoft 계정</cp:lastModifiedBy>
  <cp:revision>29</cp:revision>
  <dcterms:created xsi:type="dcterms:W3CDTF">2021-05-11T07:31:16Z</dcterms:created>
  <dcterms:modified xsi:type="dcterms:W3CDTF">2021-05-16T12:29:54Z</dcterms:modified>
</cp:coreProperties>
</file>