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4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2" clrIdx="0">
    <p:extLst>
      <p:ext uri="{19B8F6BF-5375-455C-9EA6-DF929625EA0E}">
        <p15:presenceInfo xmlns:p15="http://schemas.microsoft.com/office/powerpoint/2012/main" userId="2face722213cfa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디버깅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8" y="1501117"/>
            <a:ext cx="3781425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8341" y="1382751"/>
            <a:ext cx="5006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27</a:t>
            </a:r>
            <a:r>
              <a:rPr lang="ko-KR" altLang="en-US" sz="1400" dirty="0" err="1" smtClean="0"/>
              <a:t>번라인에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중단점</a:t>
            </a:r>
            <a:r>
              <a:rPr lang="ko-KR" altLang="en-US" sz="1400" dirty="0" smtClean="0"/>
              <a:t>을 지정 </a:t>
            </a:r>
            <a:r>
              <a:rPr lang="en-US" altLang="ko-KR" sz="1400" dirty="0" smtClean="0"/>
              <a:t>-&gt;</a:t>
            </a:r>
            <a:r>
              <a:rPr lang="ko-KR" altLang="en-US" sz="1400" dirty="0"/>
              <a:t>중단점을 이용하면 실행이 중지된 시점에 변수가 어떤 값을 담고 있는지 알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실행이 중지된 시점을 기준으로 명령어를 실행할 수도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94" y="3180092"/>
            <a:ext cx="925551" cy="780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341" y="3006919"/>
            <a:ext cx="500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Step over next function call </a:t>
            </a:r>
            <a:r>
              <a:rPr lang="ko-KR" altLang="en-US" sz="1400" dirty="0" smtClean="0"/>
              <a:t>로 코드를 </a:t>
            </a:r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한줄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단계별로실행하면서</a:t>
            </a:r>
            <a:r>
              <a:rPr lang="ko-KR" altLang="en-US" sz="1400" dirty="0" smtClean="0"/>
              <a:t> 스크립트가 어떻게 실행되고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변수가 어떻게 저장되어 있는지 확인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8341" y="4631280"/>
            <a:ext cx="500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console </a:t>
            </a:r>
            <a:r>
              <a:rPr lang="ko-KR" altLang="en-US" sz="1400" dirty="0" smtClean="0"/>
              <a:t>창에서 테스트하면서 변수들의 결과를 확인하고 이에 맞게 코드 고치기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deactivate breakpoints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이요하여</a:t>
            </a:r>
            <a:r>
              <a:rPr lang="ko-KR" altLang="en-US" sz="1400" dirty="0" smtClean="0"/>
              <a:t> 중단점을 비활성화한다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40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04074" cy="3652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52258"/>
            <a:ext cx="1704074" cy="20587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345" y="5791201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[style]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91" y="2950744"/>
            <a:ext cx="4663361" cy="276024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789540" y="5791201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[body]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22695" y="0"/>
            <a:ext cx="4363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요소의 외관의 특징을 가지고 있는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태그에서는 홈페이지를 열었을 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이와 같은 첫 화면을 이루기 위해 </a:t>
            </a:r>
            <a:r>
              <a:rPr lang="en-US" altLang="ko-KR" dirty="0" err="1" smtClean="0"/>
              <a:t>startscreen</a:t>
            </a:r>
            <a:r>
              <a:rPr lang="ko-KR" altLang="en-US" dirty="0" smtClean="0"/>
              <a:t>을 가진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진행되는 화면인 </a:t>
            </a:r>
            <a:r>
              <a:rPr lang="en-US" altLang="ko-KR" dirty="0" err="1" smtClean="0"/>
              <a:t>gameline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985" y="1574796"/>
            <a:ext cx="2796089" cy="19671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525" y="5078313"/>
            <a:ext cx="3241007" cy="17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" y="0"/>
            <a:ext cx="2835753" cy="4398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" y="4398043"/>
            <a:ext cx="4151294" cy="2477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429" y="61999"/>
            <a:ext cx="4443835" cy="35683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59579" y="61999"/>
            <a:ext cx="473242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Script </a:t>
            </a:r>
            <a:r>
              <a:rPr lang="ko-KR" altLang="en-US" sz="1400" dirty="0" smtClean="0"/>
              <a:t>태그로 </a:t>
            </a:r>
            <a:r>
              <a:rPr lang="en-US" altLang="ko-KR" sz="1400" dirty="0" err="1" smtClean="0"/>
              <a:t>onload</a:t>
            </a:r>
            <a:r>
              <a:rPr lang="ko-KR" altLang="en-US" sz="1400" dirty="0" smtClean="0"/>
              <a:t>의 함수를 포괄적으로 열고 그 안에 다양한 함수들을 넣었다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먼저 </a:t>
            </a:r>
            <a:r>
              <a:rPr lang="en-US" altLang="ko-KR" sz="1400" dirty="0" smtClean="0"/>
              <a:t>.hide</a:t>
            </a:r>
            <a:r>
              <a:rPr lang="ko-KR" altLang="en-US" sz="1400" dirty="0" smtClean="0"/>
              <a:t>로 게임화면을 숨기고 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시작화면을 숨기고 게임화면이 출력되게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err="1" smtClean="0"/>
              <a:t>runGame</a:t>
            </a:r>
            <a:r>
              <a:rPr lang="ko-KR" altLang="en-US" sz="1400" dirty="0" smtClean="0"/>
              <a:t>함수를 만들어서 실행한다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runGame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이 함수 안에 게임에 필요한 다양한 함수들이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Jump -&gt; </a:t>
            </a:r>
            <a:r>
              <a:rPr lang="en-US" altLang="ko-KR" sz="1400" dirty="0" err="1" smtClean="0"/>
              <a:t>isjumping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을 통해서 중단시키는 효과로 연속 점프가 안되게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Enemymove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적이 왼쪽으로 완벽히 갔을 때 </a:t>
            </a:r>
            <a:r>
              <a:rPr lang="en-US" altLang="ko-KR" sz="1400" dirty="0" smtClean="0"/>
              <a:t>point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점을 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속도는 </a:t>
            </a:r>
            <a:r>
              <a:rPr lang="en-US" altLang="ko-KR" sz="1400" dirty="0" smtClean="0"/>
              <a:t>random</a:t>
            </a:r>
            <a:r>
              <a:rPr lang="ko-KR" altLang="en-US" sz="1400" dirty="0" smtClean="0"/>
              <a:t>함수를 사용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Dead-&gt; </a:t>
            </a:r>
            <a:r>
              <a:rPr lang="ko-KR" altLang="en-US" sz="1400" dirty="0" err="1" smtClean="0"/>
              <a:t>마리오와</a:t>
            </a:r>
            <a:r>
              <a:rPr lang="ko-KR" altLang="en-US" sz="1400" dirty="0" smtClean="0"/>
              <a:t> 적이 부딪혔을 때의 조건을 </a:t>
            </a:r>
            <a:r>
              <a:rPr lang="en-US" altLang="ko-KR" sz="1400" dirty="0" smtClean="0"/>
              <a:t>left</a:t>
            </a:r>
            <a:r>
              <a:rPr lang="ko-KR" altLang="en-US" sz="1400" dirty="0" smtClean="0"/>
              <a:t>를 기준으로 하였는데 </a:t>
            </a:r>
            <a:r>
              <a:rPr lang="ko-KR" altLang="en-US" sz="1400" dirty="0" err="1" smtClean="0"/>
              <a:t>마리오와</a:t>
            </a:r>
            <a:r>
              <a:rPr lang="ko-KR" altLang="en-US" sz="1400" dirty="0" smtClean="0"/>
              <a:t> 적의 </a:t>
            </a:r>
            <a:r>
              <a:rPr lang="en-US" altLang="ko-KR" sz="1400" dirty="0" smtClean="0"/>
              <a:t>width</a:t>
            </a:r>
            <a:r>
              <a:rPr lang="ko-KR" altLang="en-US" sz="1400" dirty="0" smtClean="0"/>
              <a:t>를 고려하여 구현하였다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Attack -&gt; </a:t>
            </a:r>
            <a:r>
              <a:rPr lang="en-US" altLang="ko-KR" sz="1400" dirty="0" err="1" smtClean="0"/>
              <a:t>gameline</a:t>
            </a:r>
            <a:r>
              <a:rPr lang="en-US" altLang="ko-KR" sz="1400" dirty="0" smtClean="0"/>
              <a:t> div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weapon div</a:t>
            </a:r>
            <a:r>
              <a:rPr lang="ko-KR" altLang="en-US" sz="1400" dirty="0" smtClean="0"/>
              <a:t>를 만들었는데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을 통해 무기 이미지를 보여준다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animate</a:t>
            </a:r>
            <a:r>
              <a:rPr lang="ko-KR" altLang="en-US" sz="1400" dirty="0" smtClean="0"/>
              <a:t>를 통해 이동하는 모습을 구현하였다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Hit-&gt; </a:t>
            </a:r>
            <a:r>
              <a:rPr lang="en-US" altLang="ko-KR" sz="1400" dirty="0" err="1" smtClean="0"/>
              <a:t>wp</a:t>
            </a:r>
            <a:r>
              <a:rPr lang="ko-KR" altLang="en-US" sz="1400" dirty="0" smtClean="0"/>
              <a:t>의 무기 이미지의 </a:t>
            </a:r>
            <a:r>
              <a:rPr lang="en-US" altLang="ko-KR" sz="1400" dirty="0" smtClean="0"/>
              <a:t>position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console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로 나온다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그래서 </a:t>
            </a:r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면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을 통해 오류 방지를 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무기에 적이 맞으면 </a:t>
            </a:r>
            <a:r>
              <a:rPr lang="en-US" altLang="ko-KR" sz="1400" dirty="0" smtClean="0"/>
              <a:t>stop(true)</a:t>
            </a:r>
            <a:r>
              <a:rPr lang="ko-KR" altLang="en-US" sz="1400" dirty="0" smtClean="0"/>
              <a:t>를 통해 적이 움직이는 것을 멈추고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로 원래 자리로 이동하게 만들었다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무기의 </a:t>
            </a:r>
            <a:r>
              <a:rPr lang="en-US" altLang="ko-KR" sz="1400" dirty="0" smtClean="0"/>
              <a:t>html(‘’)</a:t>
            </a:r>
            <a:r>
              <a:rPr lang="ko-KR" altLang="en-US" sz="1400" dirty="0" smtClean="0"/>
              <a:t>로 사라지게 만들었다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947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286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디버깅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35</cp:revision>
  <dcterms:created xsi:type="dcterms:W3CDTF">2021-05-11T07:31:16Z</dcterms:created>
  <dcterms:modified xsi:type="dcterms:W3CDTF">2021-05-20T00:14:52Z</dcterms:modified>
</cp:coreProperties>
</file>