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6" r:id="rId4"/>
    <p:sldId id="269" r:id="rId5"/>
    <p:sldId id="270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2" clrIdx="0">
    <p:extLst>
      <p:ext uri="{19B8F6BF-5375-455C-9EA6-DF929625EA0E}">
        <p15:presenceInfo xmlns:p15="http://schemas.microsoft.com/office/powerpoint/2012/main" userId="2face722213cfa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5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7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8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0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C0E0-8090-496F-BE5B-85C9462E713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2125341012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7239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#AJAX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자바스크립트를 통해서 서버에 데이터를 요청하는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이렇게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#HTTP</a:t>
            </a:r>
            <a:r>
              <a:rPr lang="ko-KR" altLang="en-US" dirty="0" smtClean="0"/>
              <a:t>통신 방식 </a:t>
            </a:r>
            <a:r>
              <a:rPr lang="en-US" altLang="ko-KR" dirty="0" smtClean="0"/>
              <a:t>(GET, POST)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일반적인 데이터 요청에는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 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데이터 요청과 동시에 여러 값을 보낼 때</a:t>
            </a:r>
            <a:r>
              <a:rPr lang="en-US" altLang="ko-KR" dirty="0"/>
              <a:t> </a:t>
            </a:r>
            <a:r>
              <a:rPr lang="en-US" altLang="ko-KR" dirty="0" smtClean="0"/>
              <a:t>POST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054225"/>
            <a:ext cx="26003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43533" cy="39191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93" y="413081"/>
            <a:ext cx="3276754" cy="1758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053" y="4219074"/>
            <a:ext cx="10812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$.get('https://jsonplaceholder.typicode.com/</a:t>
            </a:r>
            <a:r>
              <a:rPr lang="en-US" altLang="ko-KR" sz="2400" dirty="0" err="1"/>
              <a:t>todos</a:t>
            </a:r>
            <a:r>
              <a:rPr lang="en-US" altLang="ko-KR" sz="2400" dirty="0"/>
              <a:t>/1', function</a:t>
            </a:r>
          </a:p>
          <a:p>
            <a:r>
              <a:rPr lang="en-US" altLang="ko-KR" sz="2400" dirty="0"/>
              <a:t>                (data, status)</a:t>
            </a:r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이 코드로 이 </a:t>
            </a:r>
            <a:r>
              <a:rPr lang="en-US" altLang="ko-KR" sz="2400" dirty="0" err="1" smtClean="0"/>
              <a:t>url</a:t>
            </a:r>
            <a:r>
              <a:rPr lang="ko-KR" altLang="en-US" sz="2400" dirty="0" smtClean="0"/>
              <a:t>에 있는 데이터들과 통신 상태를 가져온다</a:t>
            </a: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en-US" altLang="ko-KR" sz="2400" dirty="0" err="1" smtClean="0"/>
              <a:t>json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형식으로 여기 데이터에서 </a:t>
            </a:r>
            <a:r>
              <a:rPr lang="en-US" altLang="ko-KR" sz="2400" dirty="0" smtClean="0"/>
              <a:t>title </a:t>
            </a:r>
            <a:r>
              <a:rPr lang="ko-KR" altLang="en-US" sz="2400" dirty="0" smtClean="0"/>
              <a:t>값을 가져오기 위해 </a:t>
            </a:r>
            <a:r>
              <a:rPr lang="en-US" altLang="ko-KR" sz="2400" dirty="0" err="1" smtClean="0"/>
              <a:t>data.title</a:t>
            </a:r>
            <a:r>
              <a:rPr lang="ko-KR" altLang="en-US" sz="2400" dirty="0" smtClean="0"/>
              <a:t>을 사용한다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57" y="2487966"/>
            <a:ext cx="51339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9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65627" cy="32254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62" y="998537"/>
            <a:ext cx="4202446" cy="18462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572" y="3673642"/>
            <a:ext cx="10812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번과 거의 동일한데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$(function() {</a:t>
            </a:r>
          </a:p>
          <a:p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사용하여 </a:t>
            </a:r>
            <a:r>
              <a:rPr lang="en-US" altLang="ko-KR" sz="2400" dirty="0" err="1" smtClean="0"/>
              <a:t>onload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됐을 때 출력되게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526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6526" cy="42012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52" y="1"/>
            <a:ext cx="2728459" cy="4219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222" y="4716380"/>
            <a:ext cx="10812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For(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I = 0; I &lt; </a:t>
            </a:r>
            <a:r>
              <a:rPr lang="en-US" altLang="ko-KR" sz="2400" dirty="0" err="1" smtClean="0"/>
              <a:t>data.length</a:t>
            </a:r>
            <a:r>
              <a:rPr lang="en-US" altLang="ko-KR" sz="2400" dirty="0" smtClean="0"/>
              <a:t>;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++){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data[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].title</a:t>
            </a:r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이 코드로 </a:t>
            </a:r>
            <a:r>
              <a:rPr lang="en-US" altLang="ko-KR" sz="2400" dirty="0" smtClean="0"/>
              <a:t>data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배열 속에서 </a:t>
            </a:r>
            <a:r>
              <a:rPr lang="en-US" altLang="ko-KR" sz="2400" dirty="0" err="1" smtClean="0"/>
              <a:t>i</a:t>
            </a:r>
            <a:r>
              <a:rPr lang="ko-KR" altLang="en-US" sz="2400" dirty="0" smtClean="0"/>
              <a:t>번째의 </a:t>
            </a:r>
            <a:r>
              <a:rPr lang="en-US" altLang="ko-KR" sz="2400" dirty="0" smtClean="0"/>
              <a:t>data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title</a:t>
            </a:r>
            <a:r>
              <a:rPr lang="ko-KR" altLang="en-US" sz="2400" dirty="0" smtClean="0"/>
              <a:t>값을 가져온다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51" y="0"/>
            <a:ext cx="3083649" cy="42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0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183" cy="37789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183" y="0"/>
            <a:ext cx="6213817" cy="3778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716" y="4170949"/>
            <a:ext cx="10812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Posts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id </a:t>
            </a:r>
            <a:r>
              <a:rPr lang="ko-KR" altLang="en-US" sz="2400" dirty="0" smtClean="0"/>
              <a:t>값과 같은 </a:t>
            </a:r>
            <a:r>
              <a:rPr lang="en-US" altLang="ko-KR" sz="2400" dirty="0" smtClean="0"/>
              <a:t>comments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postid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body</a:t>
            </a:r>
            <a:r>
              <a:rPr lang="ko-KR" altLang="en-US" sz="2400" dirty="0" smtClean="0"/>
              <a:t>를 가져오는데 각각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개씩 있기 때문에 이중 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문을 사용하였다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Num</a:t>
            </a:r>
            <a:r>
              <a:rPr lang="en-US" altLang="ko-KR" sz="2400" dirty="0" smtClean="0"/>
              <a:t> = $(“.</a:t>
            </a:r>
            <a:r>
              <a:rPr lang="en-US" altLang="ko-KR" sz="2400" dirty="0" err="1" smtClean="0"/>
              <a:t>btn</a:t>
            </a:r>
            <a:r>
              <a:rPr lang="en-US" altLang="ko-KR" sz="2400" dirty="0" smtClean="0"/>
              <a:t>”).index(this); </a:t>
            </a:r>
            <a:r>
              <a:rPr lang="ko-KR" altLang="en-US" sz="2400" dirty="0" smtClean="0"/>
              <a:t>를 사용하여 클릭한 버튼의 순서를 </a:t>
            </a:r>
            <a:r>
              <a:rPr lang="en-US" altLang="ko-KR" sz="2400" dirty="0" err="1" smtClean="0"/>
              <a:t>num</a:t>
            </a:r>
            <a:r>
              <a:rPr lang="ko-KR" altLang="en-US" sz="2400" dirty="0" smtClean="0"/>
              <a:t>에 저장하였다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921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6188" cy="38583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60" y="0"/>
            <a:ext cx="1222200" cy="43155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535" y="0"/>
            <a:ext cx="378046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379" y="4919008"/>
            <a:ext cx="108123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데이터들을 보기 위해서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console.log(data) </a:t>
            </a:r>
            <a:r>
              <a:rPr lang="ko-KR" altLang="en-US" sz="2000" dirty="0" smtClean="0"/>
              <a:t>를 하여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들을 보고 그 안의 </a:t>
            </a:r>
            <a:r>
              <a:rPr lang="en-US" altLang="ko-KR" sz="2000" dirty="0" smtClean="0"/>
              <a:t>results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title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post</a:t>
            </a:r>
            <a:r>
              <a:rPr lang="ko-KR" altLang="en-US" sz="2000" dirty="0" smtClean="0"/>
              <a:t>가 있는 것을 발견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포스터와 제목을 가져오기 위해 </a:t>
            </a:r>
            <a:r>
              <a:rPr lang="en-US" altLang="ko-KR" sz="2000" dirty="0" smtClean="0"/>
              <a:t>for </a:t>
            </a:r>
            <a:r>
              <a:rPr lang="ko-KR" altLang="en-US" sz="2000" dirty="0" smtClean="0"/>
              <a:t>구문 사용</a:t>
            </a:r>
            <a:endParaRPr lang="en-US" altLang="ko-KR" sz="2000" dirty="0" smtClean="0"/>
          </a:p>
          <a:p>
            <a:r>
              <a:rPr lang="en-US" altLang="ko-KR" sz="2000" dirty="0" err="1" smtClean="0"/>
              <a:t>data.results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].</a:t>
            </a:r>
            <a:r>
              <a:rPr lang="en-US" altLang="ko-KR" sz="2000" dirty="0" err="1" smtClean="0"/>
              <a:t>poster_path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data.results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].title </a:t>
            </a:r>
            <a:r>
              <a:rPr lang="ko-KR" altLang="en-US" sz="2000" dirty="0" smtClean="0"/>
              <a:t>를 사용</a:t>
            </a:r>
            <a:r>
              <a:rPr lang="en-US" altLang="ko-KR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868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796" y="0"/>
            <a:ext cx="6266964" cy="40813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64701" cy="37245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204" y="4461808"/>
            <a:ext cx="108123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들을 보고 그 안의 </a:t>
            </a:r>
            <a:r>
              <a:rPr lang="en-US" altLang="ko-KR" sz="2000" dirty="0" smtClean="0"/>
              <a:t>results</a:t>
            </a:r>
            <a:r>
              <a:rPr lang="ko-KR" altLang="en-US" sz="2000" dirty="0" smtClean="0"/>
              <a:t>에 </a:t>
            </a:r>
            <a:r>
              <a:rPr lang="ko-KR" altLang="en-US" sz="2000" dirty="0" smtClean="0"/>
              <a:t>영화 정보가 담긴 </a:t>
            </a:r>
            <a:r>
              <a:rPr lang="en-US" altLang="ko-KR" sz="2000" dirty="0" smtClean="0"/>
              <a:t>overview </a:t>
            </a:r>
            <a:r>
              <a:rPr lang="ko-KR" altLang="en-US" sz="2000" dirty="0" smtClean="0"/>
              <a:t>항목 발견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클릭한 이미지에 대한 정보를 가져오기 위하여 </a:t>
            </a:r>
            <a:r>
              <a:rPr lang="en-US" altLang="ko-KR" sz="2000" dirty="0" smtClean="0"/>
              <a:t>image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를 부여하고 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image.</a:t>
            </a:r>
            <a:r>
              <a:rPr lang="en-US" altLang="ko-KR" sz="2000" dirty="0" err="1" smtClean="0"/>
              <a:t>click</a:t>
            </a:r>
            <a:r>
              <a:rPr lang="ko-KR" altLang="en-US" sz="2000" dirty="0" smtClean="0"/>
              <a:t>을 통해 클릭한 이미지의 </a:t>
            </a:r>
            <a:r>
              <a:rPr lang="en-US" altLang="ko-KR" sz="2000" dirty="0" smtClean="0"/>
              <a:t>index </a:t>
            </a:r>
            <a:r>
              <a:rPr lang="ko-KR" altLang="en-US" sz="2000" dirty="0" smtClean="0"/>
              <a:t>번호를 가져온 후 그 값을 변수 </a:t>
            </a:r>
            <a:r>
              <a:rPr lang="en-US" altLang="ko-KR" sz="2000" dirty="0" err="1" smtClean="0"/>
              <a:t>num</a:t>
            </a:r>
            <a:r>
              <a:rPr lang="ko-KR" altLang="en-US" sz="2000" dirty="0" smtClean="0"/>
              <a:t>에 저장한다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정보를 입력할 </a:t>
            </a:r>
            <a:r>
              <a:rPr lang="en-US" altLang="ko-KR" sz="2000" dirty="0" smtClean="0"/>
              <a:t>div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로 주어 </a:t>
            </a:r>
            <a:r>
              <a:rPr lang="en-US" altLang="ko-KR" sz="2000" dirty="0" smtClean="0"/>
              <a:t>I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num</a:t>
            </a:r>
            <a:r>
              <a:rPr lang="ko-KR" altLang="en-US" sz="2000" dirty="0" smtClean="0"/>
              <a:t>과 일치하게끔 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append</a:t>
            </a:r>
            <a:r>
              <a:rPr lang="ko-KR" altLang="en-US" sz="2000" dirty="0" smtClean="0"/>
              <a:t>를 통하여 </a:t>
            </a:r>
            <a:r>
              <a:rPr lang="en-US" altLang="ko-KR" sz="2000" dirty="0" err="1" smtClean="0"/>
              <a:t>data.results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].overview</a:t>
            </a:r>
            <a:r>
              <a:rPr lang="ko-KR" altLang="en-US" sz="2000" dirty="0" smtClean="0"/>
              <a:t>를 통해 가져온다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0439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226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43</cp:revision>
  <dcterms:created xsi:type="dcterms:W3CDTF">2021-05-11T07:31:16Z</dcterms:created>
  <dcterms:modified xsi:type="dcterms:W3CDTF">2021-05-21T00:22:47Z</dcterms:modified>
</cp:coreProperties>
</file>