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0" r:id="rId4"/>
    <p:sldId id="261" r:id="rId5"/>
    <p:sldId id="257" r:id="rId6"/>
    <p:sldId id="258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1261-ECDF-4C6C-9C46-039BBB622FDE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20A2-9BFF-4856-8015-865F58206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08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1261-ECDF-4C6C-9C46-039BBB622FDE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20A2-9BFF-4856-8015-865F58206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16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1261-ECDF-4C6C-9C46-039BBB622FDE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20A2-9BFF-4856-8015-865F58206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69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1261-ECDF-4C6C-9C46-039BBB622FDE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20A2-9BFF-4856-8015-865F58206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56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1261-ECDF-4C6C-9C46-039BBB622FDE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20A2-9BFF-4856-8015-865F58206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157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1261-ECDF-4C6C-9C46-039BBB622FDE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20A2-9BFF-4856-8015-865F58206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66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1261-ECDF-4C6C-9C46-039BBB622FDE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20A2-9BFF-4856-8015-865F58206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22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1261-ECDF-4C6C-9C46-039BBB622FDE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20A2-9BFF-4856-8015-865F58206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25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1261-ECDF-4C6C-9C46-039BBB622FDE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20A2-9BFF-4856-8015-865F58206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76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1261-ECDF-4C6C-9C46-039BBB622FDE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20A2-9BFF-4856-8015-865F58206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25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1261-ECDF-4C6C-9C46-039BBB622FDE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20A2-9BFF-4856-8015-865F58206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55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51261-ECDF-4C6C-9C46-039BBB622FDE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B20A2-9BFF-4856-8015-865F58206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25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학번 </a:t>
            </a:r>
            <a:r>
              <a:rPr lang="en-US" altLang="ko-KR" dirty="0" smtClean="0"/>
              <a:t>: 2125341012</a:t>
            </a:r>
          </a:p>
          <a:p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박준성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468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02" y="333124"/>
            <a:ext cx="6230713" cy="42308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63152" y="1085850"/>
            <a:ext cx="5972175" cy="23083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메인 함수로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inputclass</a:t>
            </a:r>
            <a:r>
              <a:rPr lang="ko-KR" altLang="en-US" dirty="0"/>
              <a:t> </a:t>
            </a:r>
            <a:r>
              <a:rPr lang="ko-KR" altLang="en-US" dirty="0" smtClean="0"/>
              <a:t>클래스를 통해 </a:t>
            </a:r>
            <a:endParaRPr lang="en-US" altLang="ko-KR" dirty="0" smtClean="0"/>
          </a:p>
          <a:p>
            <a:r>
              <a:rPr lang="ko-KR" altLang="en-US" dirty="0" smtClean="0"/>
              <a:t>원화와 어떤 화폐로 바꿀 것인지에 대한 숫자</a:t>
            </a:r>
            <a:r>
              <a:rPr lang="en-US" altLang="ko-KR" dirty="0" smtClean="0"/>
              <a:t>(option)</a:t>
            </a:r>
            <a:r>
              <a:rPr lang="ko-KR" altLang="en-US" dirty="0" smtClean="0"/>
              <a:t>를 입력해서 그 결과를</a:t>
            </a:r>
            <a:r>
              <a:rPr lang="ko-KR" altLang="en-US" dirty="0" smtClean="0"/>
              <a:t> 부르고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option</a:t>
            </a:r>
            <a:r>
              <a:rPr lang="ko-KR" altLang="en-US" dirty="0" smtClean="0"/>
              <a:t>에 맞게</a:t>
            </a:r>
            <a:r>
              <a:rPr lang="en-US" altLang="ko-KR" dirty="0"/>
              <a:t> </a:t>
            </a:r>
            <a:r>
              <a:rPr lang="en-US" altLang="ko-KR" dirty="0" err="1" smtClean="0"/>
              <a:t>RunExchange</a:t>
            </a:r>
            <a:r>
              <a:rPr lang="ko-KR" altLang="en-US" dirty="0" smtClean="0"/>
              <a:t>의 클래스의 </a:t>
            </a:r>
            <a:r>
              <a:rPr lang="en-US" altLang="ko-KR" dirty="0" smtClean="0"/>
              <a:t>all</a:t>
            </a:r>
            <a:r>
              <a:rPr lang="ko-KR" altLang="en-US" dirty="0" smtClean="0"/>
              <a:t>함수를 사용합니다</a:t>
            </a:r>
            <a:r>
              <a:rPr lang="en-US" altLang="ko-KR" dirty="0" smtClean="0"/>
              <a:t>.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6942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42365" cy="6858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614" y="360947"/>
            <a:ext cx="6467177" cy="8906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65370" y="1800929"/>
            <a:ext cx="6334125" cy="31393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checkbalance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잔액이 더 많으면 </a:t>
            </a:r>
            <a:r>
              <a:rPr lang="en-US" altLang="ko-KR" dirty="0" smtClean="0"/>
              <a:t>true </a:t>
            </a:r>
            <a:r>
              <a:rPr lang="ko-KR" altLang="en-US" dirty="0" smtClean="0"/>
              <a:t>아니면 </a:t>
            </a:r>
            <a:r>
              <a:rPr lang="en-US" altLang="ko-KR" dirty="0" smtClean="0"/>
              <a:t>false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returnkor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거스름돈을 나타내는데 엔화는 지폐 최소단위가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이므로 다르게 설정해준다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exchange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요청금액과 어떤 화폐로 바꿀 것인지에 대한 </a:t>
            </a:r>
            <a:r>
              <a:rPr lang="en-US" altLang="ko-KR" dirty="0" smtClean="0"/>
              <a:t>option</a:t>
            </a:r>
            <a:r>
              <a:rPr lang="ko-KR" altLang="en-US" dirty="0" smtClean="0"/>
              <a:t>을 받아서 계산을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마지막에 </a:t>
            </a:r>
            <a:r>
              <a:rPr lang="en-US" altLang="ko-KR" dirty="0" smtClean="0"/>
              <a:t>else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checkbalance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값을 받았을 때 실행한다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969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53890" y="1192876"/>
            <a:ext cx="6883285" cy="28623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 class</a:t>
            </a:r>
            <a:r>
              <a:rPr lang="ko-KR" altLang="en-US" dirty="0" smtClean="0"/>
              <a:t>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가지의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값을 받는데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첫 번째는 다른 화폐로 바꿀 한국 </a:t>
            </a:r>
            <a:r>
              <a:rPr lang="ko-KR" altLang="en-US" dirty="0" smtClean="0"/>
              <a:t>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input_won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입력한다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그 한국 돈을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/>
              <a:t>두</a:t>
            </a:r>
            <a:r>
              <a:rPr lang="ko-KR" altLang="en-US" dirty="0" smtClean="0"/>
              <a:t> 번째는 어떤 화폐로 바꿀 지에 대한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(</a:t>
            </a:r>
            <a:r>
              <a:rPr lang="en-US" altLang="ko-KR" dirty="0" smtClean="0"/>
              <a:t>option)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입력한다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그 숫자를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36" y="228600"/>
            <a:ext cx="4593000" cy="400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2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37"/>
            <a:ext cx="8486775" cy="67246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03025" y="13737"/>
            <a:ext cx="6688975" cy="48628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output</a:t>
            </a:r>
            <a:r>
              <a:rPr lang="ko-KR" altLang="en-US" sz="1600" dirty="0" smtClean="0"/>
              <a:t>클래스로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err="1" smtClean="0"/>
              <a:t>C</a:t>
            </a:r>
            <a:r>
              <a:rPr lang="en-US" altLang="ko-KR" sz="1600" dirty="0" err="1" smtClean="0"/>
              <a:t>onstValueClass</a:t>
            </a:r>
            <a:r>
              <a:rPr lang="ko-KR" altLang="en-US" sz="1600" dirty="0" smtClean="0"/>
              <a:t>클래스의 </a:t>
            </a:r>
            <a:r>
              <a:rPr lang="ko-KR" altLang="en-US" sz="1600" dirty="0" smtClean="0"/>
              <a:t>선언된 상수들 중에서 지폐 단위를 </a:t>
            </a:r>
            <a:r>
              <a:rPr lang="ko-KR" altLang="en-US" sz="1600" dirty="0" smtClean="0"/>
              <a:t>배열로 나타낸 것을 </a:t>
            </a:r>
            <a:r>
              <a:rPr lang="ko-KR" altLang="en-US" sz="1600" dirty="0" smtClean="0"/>
              <a:t>사용한다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*Count</a:t>
            </a:r>
            <a:r>
              <a:rPr lang="ko-KR" altLang="en-US" sz="1600" dirty="0" err="1" smtClean="0"/>
              <a:t>메소드에서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output(</a:t>
            </a:r>
            <a:r>
              <a:rPr lang="ko-KR" altLang="en-US" sz="1600" dirty="0" smtClean="0"/>
              <a:t>환전금액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거스름돈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array(</a:t>
            </a:r>
            <a:r>
              <a:rPr lang="ko-KR" altLang="en-US" sz="1600" dirty="0" smtClean="0"/>
              <a:t>각 지폐 단위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받아 단위에 맞게 몇 장씩 필요한지 </a:t>
            </a:r>
            <a:r>
              <a:rPr lang="en-US" altLang="ko-KR" sz="1600" dirty="0" smtClean="0"/>
              <a:t>array</a:t>
            </a:r>
            <a:r>
              <a:rPr lang="ko-KR" altLang="en-US" sz="1600" dirty="0" smtClean="0"/>
              <a:t>에 저장한다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-&gt; </a:t>
            </a:r>
            <a:r>
              <a:rPr lang="ko-KR" altLang="en-US" sz="1600" dirty="0" smtClean="0"/>
              <a:t>이 </a:t>
            </a:r>
            <a:r>
              <a:rPr lang="ko-KR" altLang="en-US" sz="1600" dirty="0" err="1" smtClean="0"/>
              <a:t>메소드에서</a:t>
            </a:r>
            <a:r>
              <a:rPr lang="ko-KR" altLang="en-US" sz="1600" dirty="0" smtClean="0"/>
              <a:t> 한국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다른 나라들의 화폐에 대한 장 수를 저장하므로 </a:t>
            </a:r>
            <a:r>
              <a:rPr lang="ko-KR" altLang="en-US" sz="1600" dirty="0" smtClean="0"/>
              <a:t>파일에 저장할 때 파일입력 클래스에서 구분을 </a:t>
            </a:r>
            <a:r>
              <a:rPr lang="ko-KR" altLang="en-US" sz="1600" dirty="0" err="1" smtClean="0"/>
              <a:t>많이한다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/>
              <a:t>*</a:t>
            </a:r>
            <a:r>
              <a:rPr lang="en-US" altLang="ko-KR" sz="1600" dirty="0" smtClean="0"/>
              <a:t>print </a:t>
            </a:r>
            <a:r>
              <a:rPr lang="en-US" altLang="ko-KR" sz="1600" dirty="0" smtClean="0"/>
              <a:t>C</a:t>
            </a:r>
            <a:r>
              <a:rPr lang="en-US" altLang="ko-KR" sz="1600" dirty="0" smtClean="0"/>
              <a:t>ount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통해서 </a:t>
            </a:r>
            <a:r>
              <a:rPr lang="en-US" altLang="ko-KR" sz="1600" dirty="0" smtClean="0"/>
              <a:t>array</a:t>
            </a:r>
            <a:r>
              <a:rPr lang="ko-KR" altLang="en-US" sz="1600" dirty="0" smtClean="0"/>
              <a:t>에 저장된 요소들로 몇 장씩 필요한지 결과값을 출력한다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print_Text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통해서 환전금액이 창고 안 액수보다 많을 경우 </a:t>
            </a:r>
            <a:r>
              <a:rPr lang="ko-KR" altLang="en-US" sz="1600" dirty="0" err="1" smtClean="0"/>
              <a:t>출력값을</a:t>
            </a:r>
            <a:r>
              <a:rPr lang="ko-KR" altLang="en-US" sz="1600" dirty="0" smtClean="0"/>
              <a:t> 저장한다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print_ResultTrade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통해 환전금액을 출력하는데 엔화의 경우 지폐가 </a:t>
            </a:r>
            <a:r>
              <a:rPr lang="en-US" altLang="ko-KR" sz="1600" dirty="0" smtClean="0"/>
              <a:t>1000</a:t>
            </a:r>
            <a:r>
              <a:rPr lang="ko-KR" altLang="en-US" sz="1600" dirty="0" smtClean="0"/>
              <a:t>엔이 최소이므로 </a:t>
            </a:r>
            <a:r>
              <a:rPr lang="en-US" altLang="ko-KR" sz="1600" dirty="0" smtClean="0"/>
              <a:t>1000</a:t>
            </a:r>
            <a:r>
              <a:rPr lang="ko-KR" altLang="en-US" sz="1600" dirty="0" smtClean="0"/>
              <a:t>으로 나눈 나머지를 </a:t>
            </a:r>
            <a:r>
              <a:rPr lang="en-US" altLang="ko-KR" sz="1600" dirty="0" smtClean="0"/>
              <a:t>output</a:t>
            </a:r>
            <a:r>
              <a:rPr lang="ko-KR" altLang="en-US" sz="1600" dirty="0" smtClean="0"/>
              <a:t>에서 뺀 값을 출력하도록 하였다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66856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6250" y="3162300"/>
            <a:ext cx="10248900" cy="3416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상수 값 정해주는 클래스로 </a:t>
            </a:r>
            <a:r>
              <a:rPr lang="en-US" altLang="ko-KR" dirty="0" smtClean="0"/>
              <a:t>final </a:t>
            </a:r>
            <a:r>
              <a:rPr lang="ko-KR" altLang="en-US" dirty="0" err="1" smtClean="0"/>
              <a:t>예약어를</a:t>
            </a:r>
            <a:r>
              <a:rPr lang="ko-KR" altLang="en-US" dirty="0" smtClean="0"/>
              <a:t> 쓴 것들은 변화를 줄 수 없다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위에서부터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/>
              <a:t>어떤 화폐로 바꿀 것인지에 대한 </a:t>
            </a:r>
            <a:r>
              <a:rPr lang="en-US" altLang="ko-KR" dirty="0" smtClean="0"/>
              <a:t>option </a:t>
            </a:r>
            <a:r>
              <a:rPr lang="ko-KR" altLang="en-US" dirty="0" smtClean="0"/>
              <a:t>값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각 나라의 지폐 단위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지폐를 읽는 단위</a:t>
            </a:r>
            <a:endParaRPr lang="en-US" altLang="ko-KR" dirty="0" smtClean="0"/>
          </a:p>
          <a:p>
            <a:pPr marL="342900" indent="-342900">
              <a:buAutoNum type="arabicPeriod" startAt="4"/>
            </a:pPr>
            <a:endParaRPr lang="en-US" altLang="ko-KR" dirty="0"/>
          </a:p>
          <a:p>
            <a:pPr marL="342900" indent="-342900">
              <a:buAutoNum type="arabicPeriod" startAt="4"/>
            </a:pPr>
            <a:r>
              <a:rPr lang="ko-KR" altLang="en-US" dirty="0" smtClean="0"/>
              <a:t>달러</a:t>
            </a:r>
            <a:r>
              <a:rPr lang="en-US" altLang="ko-KR" dirty="0" smtClean="0"/>
              <a:t>,</a:t>
            </a:r>
            <a:r>
              <a:rPr lang="ko-KR" altLang="en-US" dirty="0" smtClean="0"/>
              <a:t>유로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엔 순서로 각 나라의 환율</a:t>
            </a:r>
            <a:endParaRPr lang="en-US" altLang="ko-KR" dirty="0" smtClean="0"/>
          </a:p>
          <a:p>
            <a:pPr marL="342900" indent="-342900">
              <a:buAutoNum type="arabicPeriod" startAt="4"/>
            </a:pPr>
            <a:endParaRPr lang="en-US" altLang="ko-KR" dirty="0"/>
          </a:p>
          <a:p>
            <a:pPr marL="342900" indent="-342900">
              <a:buAutoNum type="arabicPeriod" startAt="4"/>
            </a:pPr>
            <a:r>
              <a:rPr lang="ko-KR" altLang="en-US" dirty="0" smtClean="0"/>
              <a:t>달러</a:t>
            </a:r>
            <a:r>
              <a:rPr lang="en-US" altLang="ko-KR" dirty="0" smtClean="0"/>
              <a:t>,</a:t>
            </a:r>
            <a:r>
              <a:rPr lang="ko-KR" altLang="en-US" dirty="0" smtClean="0"/>
              <a:t>유로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엔 순서로 창고에 있는 잔액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28" y="201779"/>
            <a:ext cx="66484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98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22595" y="2514180"/>
            <a:ext cx="4671637" cy="4124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파일에 저장하려고 만든 클래스이며</a:t>
            </a:r>
            <a:endParaRPr lang="en-US" altLang="ko-KR" sz="1600" dirty="0" smtClean="0"/>
          </a:p>
          <a:p>
            <a:r>
              <a:rPr lang="ko-KR" altLang="en-US" sz="1600" dirty="0" smtClean="0"/>
              <a:t>날짜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시간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요청금액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종류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환전금액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장수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거스름돈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장수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잔액을 모두 저장한다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first </a:t>
            </a:r>
            <a:r>
              <a:rPr lang="ko-KR" altLang="en-US" sz="1600" dirty="0" err="1" smtClean="0"/>
              <a:t>메소드는</a:t>
            </a:r>
            <a:r>
              <a:rPr lang="ko-KR" altLang="en-US" sz="1600" dirty="0" smtClean="0"/>
              <a:t> 날짜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시간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요청금액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종류를 저장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err="1" smtClean="0"/>
              <a:t>kor</a:t>
            </a:r>
            <a:r>
              <a:rPr lang="ko-KR" altLang="en-US" sz="1600" dirty="0" err="1" smtClean="0"/>
              <a:t>메소드는</a:t>
            </a:r>
            <a:r>
              <a:rPr lang="ko-KR" altLang="en-US" sz="1600" dirty="0" smtClean="0"/>
              <a:t> 거스름돈 저장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balance</a:t>
            </a:r>
            <a:r>
              <a:rPr lang="ko-KR" altLang="en-US" sz="1600" dirty="0" err="1" smtClean="0"/>
              <a:t>메소드는</a:t>
            </a:r>
            <a:r>
              <a:rPr lang="ko-KR" altLang="en-US" sz="1600" dirty="0" smtClean="0"/>
              <a:t> 잔액 저장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err="1" smtClean="0"/>
              <a:t>no_money</a:t>
            </a:r>
            <a:r>
              <a:rPr lang="ko-KR" altLang="en-US" sz="1600" dirty="0" err="1" smtClean="0"/>
              <a:t>메소드는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잔액부족시</a:t>
            </a:r>
            <a:r>
              <a:rPr lang="ko-KR" altLang="en-US" sz="1600" dirty="0" smtClean="0"/>
              <a:t> 사용하는데 날짜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시간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요청금액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종류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환전금액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거스름돈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잔액</a:t>
            </a:r>
            <a:r>
              <a:rPr lang="en-US" altLang="ko-KR" sz="1600" dirty="0" smtClean="0"/>
              <a:t>,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잔액부족</a:t>
            </a:r>
            <a:r>
              <a:rPr lang="ko-KR" altLang="en-US" sz="1600" dirty="0" smtClean="0"/>
              <a:t> 저장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count </a:t>
            </a:r>
            <a:r>
              <a:rPr lang="ko-KR" altLang="en-US" sz="1600" dirty="0" err="1" smtClean="0"/>
              <a:t>메소드는</a:t>
            </a:r>
            <a:r>
              <a:rPr lang="ko-KR" altLang="en-US" sz="1600" dirty="0" smtClean="0"/>
              <a:t> 장 수 저장</a:t>
            </a:r>
            <a:endParaRPr lang="en-US" altLang="ko-KR" sz="1600" dirty="0" smtClean="0"/>
          </a:p>
          <a:p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88996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980" y="164431"/>
            <a:ext cx="5372852" cy="200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7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357</Words>
  <Application>Microsoft Office PowerPoint</Application>
  <PresentationFormat>와이드스크린</PresentationFormat>
  <Paragraphs>61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 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kopo</dc:creator>
  <cp:lastModifiedBy>kopo</cp:lastModifiedBy>
  <cp:revision>8</cp:revision>
  <dcterms:created xsi:type="dcterms:W3CDTF">2021-03-31T09:44:06Z</dcterms:created>
  <dcterms:modified xsi:type="dcterms:W3CDTF">2021-04-13T08:14:34Z</dcterms:modified>
</cp:coreProperties>
</file>