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70" r:id="rId2"/>
    <p:sldId id="256" r:id="rId3"/>
    <p:sldId id="257" r:id="rId4"/>
    <p:sldId id="259" r:id="rId5"/>
    <p:sldId id="258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7" r:id="rId19"/>
    <p:sldId id="27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B6A3-4DA3-46A0-9B4A-2000445D255B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4C44-7620-4378-BA19-5258C7CFE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79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B6A3-4DA3-46A0-9B4A-2000445D255B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4C44-7620-4378-BA19-5258C7CFE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0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B6A3-4DA3-46A0-9B4A-2000445D255B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4C44-7620-4378-BA19-5258C7CFE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76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B6A3-4DA3-46A0-9B4A-2000445D255B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4C44-7620-4378-BA19-5258C7CFE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70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B6A3-4DA3-46A0-9B4A-2000445D255B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4C44-7620-4378-BA19-5258C7CFE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8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B6A3-4DA3-46A0-9B4A-2000445D255B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4C44-7620-4378-BA19-5258C7CFE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57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B6A3-4DA3-46A0-9B4A-2000445D255B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4C44-7620-4378-BA19-5258C7CFE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79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B6A3-4DA3-46A0-9B4A-2000445D255B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4C44-7620-4378-BA19-5258C7CFE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30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B6A3-4DA3-46A0-9B4A-2000445D255B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4C44-7620-4378-BA19-5258C7CFE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22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B6A3-4DA3-46A0-9B4A-2000445D255B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4C44-7620-4378-BA19-5258C7CFE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2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B6A3-4DA3-46A0-9B4A-2000445D255B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4C44-7620-4378-BA19-5258C7CFE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07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B6A3-4DA3-46A0-9B4A-2000445D255B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B4C44-7620-4378-BA19-5258C7CFE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34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학번 </a:t>
            </a:r>
            <a:r>
              <a:rPr lang="en-US" altLang="ko-KR" dirty="0" smtClean="0"/>
              <a:t>: 2125341012</a:t>
            </a:r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박준성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248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290" y="1514475"/>
            <a:ext cx="933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매출 분석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44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33350"/>
            <a:ext cx="3726272" cy="2800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3089895"/>
            <a:ext cx="8477250" cy="36442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81824" y="342901"/>
            <a:ext cx="4867275" cy="92333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ko-KR" altLang="en-US" dirty="0" smtClean="0"/>
              <a:t>함수로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total report</a:t>
            </a:r>
            <a:r>
              <a:rPr lang="ko-KR" altLang="en-US" dirty="0" smtClean="0"/>
              <a:t>함수를 실행하고 </a:t>
            </a:r>
            <a:r>
              <a:rPr lang="en-US" altLang="ko-KR" dirty="0" err="1" smtClean="0"/>
              <a:t>filewrite</a:t>
            </a:r>
            <a:r>
              <a:rPr lang="ko-KR" altLang="en-US" dirty="0" smtClean="0"/>
              <a:t>클래스에서 </a:t>
            </a:r>
            <a:r>
              <a:rPr lang="en-US" altLang="ko-KR" dirty="0" err="1" smtClean="0"/>
              <a:t>ticketcount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81824" y="4594059"/>
            <a:ext cx="4867275" cy="64633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constvalue</a:t>
            </a:r>
            <a:r>
              <a:rPr lang="ko-KR" altLang="en-US" dirty="0" smtClean="0"/>
              <a:t>클래스로 각 상수들을 모아놓은 곳이다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69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0"/>
            <a:ext cx="8943975" cy="3924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128838"/>
            <a:ext cx="4867275" cy="64633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csv</a:t>
            </a:r>
            <a:r>
              <a:rPr lang="ko-KR" altLang="en-US" dirty="0" smtClean="0"/>
              <a:t>파일을 읽는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이중 </a:t>
            </a:r>
            <a:r>
              <a:rPr lang="ko-KR" altLang="en-US" dirty="0" err="1" smtClean="0"/>
              <a:t>어레이리스트를</a:t>
            </a:r>
            <a:r>
              <a:rPr lang="ko-KR" altLang="en-US" dirty="0" smtClean="0"/>
              <a:t> 사용하여 </a:t>
            </a:r>
            <a:r>
              <a:rPr lang="en-US" altLang="ko-KR" dirty="0" smtClean="0"/>
              <a:t>csv</a:t>
            </a:r>
            <a:r>
              <a:rPr lang="ko-KR" altLang="en-US" dirty="0" smtClean="0"/>
              <a:t>파일의 각 줄들을 저장하였다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805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0" y="0"/>
            <a:ext cx="5553075" cy="47096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5741135" cy="47096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6225" y="4858754"/>
            <a:ext cx="9549565" cy="147732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권 종별 판매현황을 계산한다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두번째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우대사항 별 판매현황을 계산한다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세번째는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csv</a:t>
            </a:r>
            <a:r>
              <a:rPr lang="ko-KR" altLang="en-US" dirty="0" smtClean="0"/>
              <a:t>파일에 각 일자 마다 총 매출을 계산해준 것으로 </a:t>
            </a:r>
            <a:r>
              <a:rPr lang="en-US" altLang="ko-KR" dirty="0" err="1" smtClean="0"/>
              <a:t>hashset</a:t>
            </a:r>
            <a:r>
              <a:rPr lang="ko-KR" altLang="en-US" dirty="0" smtClean="0"/>
              <a:t>을 사용하여 일자를 중복 없이 만들었으며 이 값을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에 넣고 정렬하여 매출을 더한다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네번째는</a:t>
            </a:r>
            <a:r>
              <a:rPr lang="ko-KR" altLang="en-US" dirty="0" smtClean="0"/>
              <a:t> 권 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우대사항들을 숫자로 바꿔주는 </a:t>
            </a:r>
            <a:r>
              <a:rPr lang="ko-KR" altLang="en-US" dirty="0" err="1" smtClean="0"/>
              <a:t>메소드다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3628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38092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0"/>
            <a:ext cx="6019800" cy="14754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38092" y="2332122"/>
            <a:ext cx="4867275" cy="147732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output</a:t>
            </a:r>
            <a:r>
              <a:rPr lang="ko-KR" altLang="en-US" dirty="0" smtClean="0"/>
              <a:t>클래스로 </a:t>
            </a:r>
            <a:r>
              <a:rPr lang="ko-KR" altLang="en-US" dirty="0" smtClean="0"/>
              <a:t>출력문구를 모아놓은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구성된다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calculate </a:t>
            </a:r>
            <a:r>
              <a:rPr lang="ko-KR" altLang="en-US" dirty="0" smtClean="0"/>
              <a:t>클래스를 받아서 각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cal</a:t>
            </a:r>
            <a:r>
              <a:rPr lang="ko-KR" altLang="en-US" dirty="0" smtClean="0"/>
              <a:t>클래스에서의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4613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7181850" cy="48698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5719" y="5011154"/>
            <a:ext cx="4867275" cy="64633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일자별</a:t>
            </a:r>
            <a:r>
              <a:rPr lang="ko-KR" altLang="en-US" dirty="0" smtClean="0"/>
              <a:t> 매출과 </a:t>
            </a:r>
            <a:r>
              <a:rPr lang="ko-KR" altLang="en-US" dirty="0" err="1" smtClean="0"/>
              <a:t>권종별</a:t>
            </a:r>
            <a:r>
              <a:rPr lang="ko-KR" altLang="en-US" dirty="0" smtClean="0"/>
              <a:t> 판매 개수를 </a:t>
            </a:r>
            <a:r>
              <a:rPr lang="en-US" altLang="ko-KR" dirty="0" smtClean="0"/>
              <a:t>csv</a:t>
            </a:r>
            <a:r>
              <a:rPr lang="ko-KR" altLang="en-US" dirty="0" smtClean="0"/>
              <a:t>파일로 만드는 </a:t>
            </a:r>
            <a:r>
              <a:rPr lang="ko-KR" altLang="en-US" dirty="0" err="1" smtClean="0"/>
              <a:t>메소드이다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7087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290" y="1514475"/>
            <a:ext cx="933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3831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12" y="599355"/>
            <a:ext cx="4955998" cy="48207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38092" y="2332122"/>
            <a:ext cx="4867275" cy="64633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database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메인함수로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output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실행시킨다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551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94156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38092" y="2332122"/>
            <a:ext cx="4867275" cy="147732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위에서부터 </a:t>
            </a:r>
            <a:endParaRPr lang="en-US" altLang="ko-KR" dirty="0" smtClean="0"/>
          </a:p>
          <a:p>
            <a:r>
              <a:rPr lang="ko-KR" altLang="en-US" dirty="0" smtClean="0"/>
              <a:t> 내 계정의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로 연결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에 저장되어 있는 데이터 출력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</a:t>
            </a:r>
            <a:r>
              <a:rPr lang="ko-KR" altLang="en-US" dirty="0" err="1" smtClean="0"/>
              <a:t>주간권에서</a:t>
            </a:r>
            <a:r>
              <a:rPr lang="ko-KR" altLang="en-US" dirty="0" smtClean="0"/>
              <a:t> 판매개수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 판매액 출력하는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구성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7559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88941" cy="42897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006" y="151850"/>
            <a:ext cx="6309994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0269" y="4289778"/>
            <a:ext cx="4867275" cy="2308324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위에서부터 </a:t>
            </a:r>
            <a:endParaRPr lang="en-US" altLang="ko-KR" smtClean="0"/>
          </a:p>
          <a:p>
            <a:r>
              <a:rPr lang="ko-KR" altLang="en-US" smtClean="0"/>
              <a:t> 야간권에서 판매개수</a:t>
            </a:r>
            <a:r>
              <a:rPr lang="en-US" altLang="ko-KR" smtClean="0"/>
              <a:t>, </a:t>
            </a:r>
            <a:r>
              <a:rPr lang="ko-KR" altLang="en-US" smtClean="0"/>
              <a:t>총 판매액 출력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주간권에서 </a:t>
            </a:r>
            <a:r>
              <a:rPr lang="en-US" altLang="ko-KR" smtClean="0"/>
              <a:t>AGE</a:t>
            </a:r>
            <a:r>
              <a:rPr lang="ko-KR" altLang="en-US" smtClean="0"/>
              <a:t>를 그룹화해서 </a:t>
            </a:r>
            <a:r>
              <a:rPr lang="en-US" altLang="ko-KR" smtClean="0"/>
              <a:t>AGE</a:t>
            </a:r>
            <a:r>
              <a:rPr lang="ko-KR" altLang="en-US" smtClean="0"/>
              <a:t>마다의 판매개수 출력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야간권에서 </a:t>
            </a:r>
            <a:r>
              <a:rPr lang="en-US" altLang="ko-KR" smtClean="0"/>
              <a:t>AGE</a:t>
            </a:r>
            <a:r>
              <a:rPr lang="ko-KR" altLang="en-US" smtClean="0"/>
              <a:t>를 그룹화해서 </a:t>
            </a:r>
            <a:r>
              <a:rPr lang="en-US" altLang="ko-KR" smtClean="0"/>
              <a:t>AGE</a:t>
            </a:r>
            <a:r>
              <a:rPr lang="ko-KR" altLang="en-US" smtClean="0"/>
              <a:t>마다의 판매개수 출력</a:t>
            </a:r>
            <a:r>
              <a:rPr lang="en-US" altLang="ko-KR" smtClean="0"/>
              <a:t>,</a:t>
            </a:r>
          </a:p>
          <a:p>
            <a:r>
              <a:rPr lang="en-US" altLang="ko-KR" smtClean="0"/>
              <a:t>DATE</a:t>
            </a:r>
            <a:r>
              <a:rPr lang="ko-KR" altLang="en-US" smtClean="0"/>
              <a:t>를 그룹화하여 </a:t>
            </a:r>
            <a:r>
              <a:rPr lang="en-US" altLang="ko-KR" smtClean="0"/>
              <a:t>DATE</a:t>
            </a:r>
            <a:r>
              <a:rPr lang="ko-KR" altLang="en-US" smtClean="0"/>
              <a:t>마다의 판매액 출력</a:t>
            </a:r>
            <a:endParaRPr lang="en-US" altLang="ko-KR" smtClean="0"/>
          </a:p>
          <a:p>
            <a:r>
              <a:rPr lang="ko-KR" altLang="en-US" smtClean="0"/>
              <a:t>하는 메소드로 구성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376091" y="4289778"/>
            <a:ext cx="4867275" cy="1200329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위에서부터 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/>
              <a:t>PRIORITY</a:t>
            </a:r>
            <a:r>
              <a:rPr lang="ko-KR" altLang="en-US" dirty="0"/>
              <a:t>를 그룹화하여 </a:t>
            </a:r>
            <a:r>
              <a:rPr lang="en-US" altLang="ko-KR" dirty="0"/>
              <a:t>PRIORITY</a:t>
            </a:r>
            <a:r>
              <a:rPr lang="ko-KR" altLang="en-US" dirty="0"/>
              <a:t>마다의 판매개수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총 판매량 출력하는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구성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547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290" y="1514475"/>
            <a:ext cx="933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#</a:t>
            </a:r>
            <a:r>
              <a:rPr lang="ko-KR" altLang="en-US" dirty="0" smtClean="0"/>
              <a:t>티켓 발권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08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9153"/>
            <a:ext cx="7620000" cy="6134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17655" y="896354"/>
            <a:ext cx="4867275" cy="147732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ko-KR" altLang="en-US" dirty="0" smtClean="0"/>
              <a:t>함수로 다양한 인자들을 받고 이 인자들을 활용하는 </a:t>
            </a:r>
            <a:r>
              <a:rPr lang="en-US" altLang="ko-KR" dirty="0" err="1" smtClean="0"/>
              <a:t>Buy_ticket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함수를 사용한 뒤 출력한다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번을 눌렀을 때 </a:t>
            </a:r>
            <a:r>
              <a:rPr lang="en-US" altLang="ko-KR" dirty="0" err="1" smtClean="0"/>
              <a:t>cusinfoarray</a:t>
            </a:r>
            <a:r>
              <a:rPr lang="ko-KR" altLang="en-US" dirty="0" smtClean="0"/>
              <a:t>를 초기화하고 총 가격을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설정하는 식으로 진행된다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80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624" y="3936333"/>
            <a:ext cx="4867275" cy="147732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상수들을 선언한 것으로 바뀌면 안 되는 것을 </a:t>
            </a:r>
            <a:r>
              <a:rPr lang="en-US" altLang="ko-KR" dirty="0" smtClean="0"/>
              <a:t>final</a:t>
            </a:r>
            <a:r>
              <a:rPr lang="ko-KR" altLang="en-US" dirty="0" smtClean="0"/>
              <a:t>로 선언했다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항목에 대해서 따로 선언하는 것보다 배열을 만들어서 사용하면 간결하여 배열을 주로 사용하였다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46" y="213273"/>
            <a:ext cx="115252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5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38530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175" y="299786"/>
            <a:ext cx="5457825" cy="4381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24725" y="5620754"/>
            <a:ext cx="4867275" cy="92333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 </a:t>
            </a:r>
            <a:r>
              <a:rPr lang="ko-KR" altLang="en-US" dirty="0" smtClean="0"/>
              <a:t>클래스로 놀이동산 발권 프로그램에 필요한 질문 사항들을 출력하는 것으로 구성된다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49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57650" cy="6734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81824" y="342901"/>
            <a:ext cx="4867275" cy="92333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마지막에 발권하는 티켓에 대한 정보를 출력하기 위하여 만든 클래스로 </a:t>
            </a:r>
            <a:r>
              <a:rPr lang="en-US" altLang="ko-KR" dirty="0" err="1" smtClean="0"/>
              <a:t>buy_ticket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을 하고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을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20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7697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81824" y="342901"/>
            <a:ext cx="4867275" cy="1754326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가격을 계산하는 클래스로 위의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계산을 하며 그 가격을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밑의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customerinfo</a:t>
            </a:r>
            <a:r>
              <a:rPr lang="ko-KR" altLang="en-US" dirty="0" smtClean="0"/>
              <a:t>에서 입력한 변수들을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해주며 이 값들을 하나의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에 넣는다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878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893252"/>
            <a:ext cx="10515600" cy="64633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총액이 얼마인지 출력하는 </a:t>
            </a:r>
            <a:r>
              <a:rPr lang="en-US" altLang="ko-KR" dirty="0" err="1" smtClean="0"/>
              <a:t>outpu</a:t>
            </a:r>
            <a:r>
              <a:rPr lang="ko-KR" altLang="en-US" dirty="0" smtClean="0"/>
              <a:t>클래스며 </a:t>
            </a:r>
            <a:r>
              <a:rPr lang="en-US" altLang="ko-KR" dirty="0" err="1" smtClean="0"/>
              <a:t>CustomerInfo</a:t>
            </a:r>
            <a:r>
              <a:rPr lang="ko-KR" altLang="en-US" dirty="0" smtClean="0"/>
              <a:t>클래스를 불러서 필요한 인자들을 </a:t>
            </a:r>
            <a:r>
              <a:rPr lang="en-US" altLang="ko-KR" dirty="0" smtClean="0"/>
              <a:t>getter</a:t>
            </a:r>
            <a:r>
              <a:rPr lang="ko-KR" altLang="en-US" dirty="0" smtClean="0"/>
              <a:t>로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0"/>
            <a:ext cx="84582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21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4" y="0"/>
            <a:ext cx="9782175" cy="4448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893252"/>
            <a:ext cx="10515600" cy="36933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 작성 클래스로 파일 작성하게 하는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날짜를 저장하는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가진다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899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350</Words>
  <Application>Microsoft Office PowerPoint</Application>
  <PresentationFormat>와이드스크린</PresentationFormat>
  <Paragraphs>41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9</cp:revision>
  <dcterms:created xsi:type="dcterms:W3CDTF">2021-04-20T03:52:41Z</dcterms:created>
  <dcterms:modified xsi:type="dcterms:W3CDTF">2021-05-04T03:05:35Z</dcterms:modified>
</cp:coreProperties>
</file>