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51206400" cy="2880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5226" autoAdjust="0"/>
  </p:normalViewPr>
  <p:slideViewPr>
    <p:cSldViewPr snapToGrid="0" snapToObjects="1">
      <p:cViewPr varScale="1">
        <p:scale>
          <a:sx n="20" d="100"/>
          <a:sy n="20" d="100"/>
        </p:scale>
        <p:origin x="94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DD3E74-F3B7-4347-AAE8-7798F8777220}" type="doc">
      <dgm:prSet loTypeId="urn:microsoft.com/office/officeart/2008/layout/VerticalCurvedList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D16F4D4-E0C4-FF4C-A6BA-CB7F1FDFDBF6}">
      <dgm:prSet phldrT="[Text]"/>
      <dgm:spPr/>
      <dgm:t>
        <a:bodyPr/>
        <a:lstStyle/>
        <a:p>
          <a:r>
            <a:rPr lang="en-US" dirty="0"/>
            <a:t>Connecting with others</a:t>
          </a:r>
        </a:p>
      </dgm:t>
    </dgm:pt>
    <dgm:pt modelId="{AD25F1B2-57BE-D548-9871-D15E2597DBAE}" type="parTrans" cxnId="{434050A2-D0F0-9843-83E8-81A7A66D97CC}">
      <dgm:prSet/>
      <dgm:spPr/>
      <dgm:t>
        <a:bodyPr/>
        <a:lstStyle/>
        <a:p>
          <a:endParaRPr lang="en-US"/>
        </a:p>
      </dgm:t>
    </dgm:pt>
    <dgm:pt modelId="{E17E8A51-33F3-AC4E-B624-5002F2AD9AE3}" type="sibTrans" cxnId="{434050A2-D0F0-9843-83E8-81A7A66D97CC}">
      <dgm:prSet/>
      <dgm:spPr/>
      <dgm:t>
        <a:bodyPr/>
        <a:lstStyle/>
        <a:p>
          <a:endParaRPr lang="en-US"/>
        </a:p>
      </dgm:t>
    </dgm:pt>
    <dgm:pt modelId="{8A6DDFE6-F821-4249-B7ED-F808356F0C98}">
      <dgm:prSet phldrT="[Text]"/>
      <dgm:spPr/>
      <dgm:t>
        <a:bodyPr/>
        <a:lstStyle/>
        <a:p>
          <a:r>
            <a:rPr lang="en-US" dirty="0"/>
            <a:t>text </a:t>
          </a:r>
        </a:p>
      </dgm:t>
    </dgm:pt>
    <dgm:pt modelId="{7844A13C-33D9-4E4B-8BBE-E95B49C8A01A}" type="parTrans" cxnId="{C117D262-D199-9A40-892B-5FF121262EDB}">
      <dgm:prSet/>
      <dgm:spPr/>
      <dgm:t>
        <a:bodyPr/>
        <a:lstStyle/>
        <a:p>
          <a:endParaRPr lang="en-US"/>
        </a:p>
      </dgm:t>
    </dgm:pt>
    <dgm:pt modelId="{32FE5DF5-5164-7043-988B-E3A94C9D8CAB}" type="sibTrans" cxnId="{C117D262-D199-9A40-892B-5FF121262EDB}">
      <dgm:prSet/>
      <dgm:spPr/>
      <dgm:t>
        <a:bodyPr/>
        <a:lstStyle/>
        <a:p>
          <a:endParaRPr lang="en-US"/>
        </a:p>
      </dgm:t>
    </dgm:pt>
    <dgm:pt modelId="{79200B25-01CD-4A44-8546-099E167459D9}">
      <dgm:prSet phldrT="[Text]"/>
      <dgm:spPr/>
      <dgm:t>
        <a:bodyPr/>
        <a:lstStyle/>
        <a:p>
          <a:r>
            <a:rPr lang="en-US" dirty="0"/>
            <a:t>text</a:t>
          </a:r>
        </a:p>
      </dgm:t>
    </dgm:pt>
    <dgm:pt modelId="{C6C7DE59-954F-C648-8417-5DCFD087D67E}" type="parTrans" cxnId="{51C7DAE1-14CA-2042-8E7B-A28E5E5C50EC}">
      <dgm:prSet/>
      <dgm:spPr/>
      <dgm:t>
        <a:bodyPr/>
        <a:lstStyle/>
        <a:p>
          <a:endParaRPr lang="en-US"/>
        </a:p>
      </dgm:t>
    </dgm:pt>
    <dgm:pt modelId="{D4D5C20F-2375-1448-8CD5-248265E2604B}" type="sibTrans" cxnId="{51C7DAE1-14CA-2042-8E7B-A28E5E5C50EC}">
      <dgm:prSet/>
      <dgm:spPr/>
      <dgm:t>
        <a:bodyPr/>
        <a:lstStyle/>
        <a:p>
          <a:endParaRPr lang="en-US"/>
        </a:p>
      </dgm:t>
    </dgm:pt>
    <dgm:pt modelId="{896B9867-6872-EF48-8998-DB22597EF332}">
      <dgm:prSet phldrT="[Text]"/>
      <dgm:spPr/>
      <dgm:t>
        <a:bodyPr/>
        <a:lstStyle/>
        <a:p>
          <a:r>
            <a:rPr lang="en-US" dirty="0"/>
            <a:t>Feature 2</a:t>
          </a:r>
        </a:p>
      </dgm:t>
    </dgm:pt>
    <dgm:pt modelId="{676550DF-0DC1-CF44-908F-18F7E7A5CBA7}" type="parTrans" cxnId="{AED0B260-AA19-DC42-AA24-BC390DB4A82A}">
      <dgm:prSet/>
      <dgm:spPr/>
      <dgm:t>
        <a:bodyPr/>
        <a:lstStyle/>
        <a:p>
          <a:endParaRPr lang="en-US"/>
        </a:p>
      </dgm:t>
    </dgm:pt>
    <dgm:pt modelId="{CC6F5C1E-FF91-3341-8149-025BB8217E5F}" type="sibTrans" cxnId="{AED0B260-AA19-DC42-AA24-BC390DB4A82A}">
      <dgm:prSet/>
      <dgm:spPr/>
      <dgm:t>
        <a:bodyPr/>
        <a:lstStyle/>
        <a:p>
          <a:endParaRPr lang="en-US"/>
        </a:p>
      </dgm:t>
    </dgm:pt>
    <dgm:pt modelId="{C9076A73-971B-5347-AE89-E95AE860546A}">
      <dgm:prSet phldrT="[Text]"/>
      <dgm:spPr/>
      <dgm:t>
        <a:bodyPr/>
        <a:lstStyle/>
        <a:p>
          <a:r>
            <a:rPr lang="en-US" dirty="0"/>
            <a:t>text </a:t>
          </a:r>
        </a:p>
      </dgm:t>
    </dgm:pt>
    <dgm:pt modelId="{227E2F1E-B940-1044-B147-8232939B2A25}" type="parTrans" cxnId="{012B61B7-0F1A-0A4D-ACB1-FE4819242D66}">
      <dgm:prSet/>
      <dgm:spPr/>
      <dgm:t>
        <a:bodyPr/>
        <a:lstStyle/>
        <a:p>
          <a:endParaRPr lang="en-US"/>
        </a:p>
      </dgm:t>
    </dgm:pt>
    <dgm:pt modelId="{27DFF392-B3B9-114F-81C2-602F544E7F31}" type="sibTrans" cxnId="{012B61B7-0F1A-0A4D-ACB1-FE4819242D66}">
      <dgm:prSet/>
      <dgm:spPr/>
      <dgm:t>
        <a:bodyPr/>
        <a:lstStyle/>
        <a:p>
          <a:endParaRPr lang="en-US"/>
        </a:p>
      </dgm:t>
    </dgm:pt>
    <dgm:pt modelId="{B5CD0838-0FBF-8B4A-B7CC-ED5C8FF1A39E}">
      <dgm:prSet phldrT="[Text]"/>
      <dgm:spPr/>
      <dgm:t>
        <a:bodyPr/>
        <a:lstStyle/>
        <a:p>
          <a:r>
            <a:rPr lang="en-US" dirty="0"/>
            <a:t>text</a:t>
          </a:r>
        </a:p>
      </dgm:t>
    </dgm:pt>
    <dgm:pt modelId="{1BD96B15-BA10-6144-8BC7-8421C04C3A93}" type="parTrans" cxnId="{D435DF6C-D56E-3C44-8F07-AA58314C6E35}">
      <dgm:prSet/>
      <dgm:spPr/>
      <dgm:t>
        <a:bodyPr/>
        <a:lstStyle/>
        <a:p>
          <a:endParaRPr lang="en-US"/>
        </a:p>
      </dgm:t>
    </dgm:pt>
    <dgm:pt modelId="{3C4AC07D-1073-5D41-B65F-54B3C55E5490}" type="sibTrans" cxnId="{D435DF6C-D56E-3C44-8F07-AA58314C6E35}">
      <dgm:prSet/>
      <dgm:spPr/>
      <dgm:t>
        <a:bodyPr/>
        <a:lstStyle/>
        <a:p>
          <a:endParaRPr lang="en-US"/>
        </a:p>
      </dgm:t>
    </dgm:pt>
    <dgm:pt modelId="{43DECADF-861E-C240-B9A8-F17D953D5612}">
      <dgm:prSet phldrT="[Text]"/>
      <dgm:spPr/>
      <dgm:t>
        <a:bodyPr/>
        <a:lstStyle/>
        <a:p>
          <a:r>
            <a:rPr lang="en-US" dirty="0"/>
            <a:t>Achieve Badges </a:t>
          </a:r>
        </a:p>
      </dgm:t>
    </dgm:pt>
    <dgm:pt modelId="{5760114D-E400-1742-BCC6-E63837D831FD}" type="parTrans" cxnId="{CABE4019-A4FB-2C44-856E-3D91CDF3DE05}">
      <dgm:prSet/>
      <dgm:spPr/>
      <dgm:t>
        <a:bodyPr/>
        <a:lstStyle/>
        <a:p>
          <a:endParaRPr lang="en-US"/>
        </a:p>
      </dgm:t>
    </dgm:pt>
    <dgm:pt modelId="{040D343B-3FEC-5449-934E-86F4A05AE9DA}" type="sibTrans" cxnId="{CABE4019-A4FB-2C44-856E-3D91CDF3DE05}">
      <dgm:prSet/>
      <dgm:spPr/>
      <dgm:t>
        <a:bodyPr/>
        <a:lstStyle/>
        <a:p>
          <a:endParaRPr lang="en-US"/>
        </a:p>
      </dgm:t>
    </dgm:pt>
    <dgm:pt modelId="{E566421E-F868-E843-A23C-DBF6F3559D89}">
      <dgm:prSet phldrT="[Text]"/>
      <dgm:spPr/>
      <dgm:t>
        <a:bodyPr/>
        <a:lstStyle/>
        <a:p>
          <a:r>
            <a:rPr lang="en-US" dirty="0"/>
            <a:t>Feature 5</a:t>
          </a:r>
        </a:p>
      </dgm:t>
    </dgm:pt>
    <dgm:pt modelId="{597EE080-F125-FE4A-BCE5-4266349CFD4E}" type="parTrans" cxnId="{5D7ADFC8-5795-7543-960D-BE700F504900}">
      <dgm:prSet/>
      <dgm:spPr/>
      <dgm:t>
        <a:bodyPr/>
        <a:lstStyle/>
        <a:p>
          <a:endParaRPr lang="en-US"/>
        </a:p>
      </dgm:t>
    </dgm:pt>
    <dgm:pt modelId="{3EEE6944-4713-A742-9D2A-FEE395A470FE}" type="sibTrans" cxnId="{5D7ADFC8-5795-7543-960D-BE700F504900}">
      <dgm:prSet/>
      <dgm:spPr/>
      <dgm:t>
        <a:bodyPr/>
        <a:lstStyle/>
        <a:p>
          <a:endParaRPr lang="en-US"/>
        </a:p>
      </dgm:t>
    </dgm:pt>
    <dgm:pt modelId="{3E119944-AF64-FC46-BB67-1F90306E8033}">
      <dgm:prSet phldrT="[Text]"/>
      <dgm:spPr/>
      <dgm:t>
        <a:bodyPr/>
        <a:lstStyle/>
        <a:p>
          <a:r>
            <a:rPr lang="en-US" dirty="0"/>
            <a:t>Feature 4</a:t>
          </a:r>
        </a:p>
      </dgm:t>
    </dgm:pt>
    <dgm:pt modelId="{A039FAB8-4F74-6E4C-953A-9730F0BFC451}" type="parTrans" cxnId="{E2A649E9-ED53-6C46-87ED-08B5CD62AC9C}">
      <dgm:prSet/>
      <dgm:spPr/>
      <dgm:t>
        <a:bodyPr/>
        <a:lstStyle/>
        <a:p>
          <a:endParaRPr lang="en-US"/>
        </a:p>
      </dgm:t>
    </dgm:pt>
    <dgm:pt modelId="{FF7DCEDE-9576-494A-8556-3329C27D7EC3}" type="sibTrans" cxnId="{E2A649E9-ED53-6C46-87ED-08B5CD62AC9C}">
      <dgm:prSet/>
      <dgm:spPr/>
      <dgm:t>
        <a:bodyPr/>
        <a:lstStyle/>
        <a:p>
          <a:endParaRPr lang="en-US"/>
        </a:p>
      </dgm:t>
    </dgm:pt>
    <dgm:pt modelId="{6BC8CE2D-C24B-D844-881D-9974A09B8D42}" type="pres">
      <dgm:prSet presAssocID="{EDDD3E74-F3B7-4347-AAE8-7798F8777220}" presName="Name0" presStyleCnt="0">
        <dgm:presLayoutVars>
          <dgm:chMax val="7"/>
          <dgm:chPref val="7"/>
          <dgm:dir/>
        </dgm:presLayoutVars>
      </dgm:prSet>
      <dgm:spPr/>
    </dgm:pt>
    <dgm:pt modelId="{57EF58FF-D641-8C49-ACF1-05B6133DA591}" type="pres">
      <dgm:prSet presAssocID="{EDDD3E74-F3B7-4347-AAE8-7798F8777220}" presName="Name1" presStyleCnt="0"/>
      <dgm:spPr/>
    </dgm:pt>
    <dgm:pt modelId="{D281ACE9-CC62-7F46-9FBB-E2FF9EDA3ED2}" type="pres">
      <dgm:prSet presAssocID="{EDDD3E74-F3B7-4347-AAE8-7798F8777220}" presName="cycle" presStyleCnt="0"/>
      <dgm:spPr/>
    </dgm:pt>
    <dgm:pt modelId="{22683B74-6230-6146-8703-94A120E8B3CF}" type="pres">
      <dgm:prSet presAssocID="{EDDD3E74-F3B7-4347-AAE8-7798F8777220}" presName="srcNode" presStyleLbl="node1" presStyleIdx="0" presStyleCnt="5"/>
      <dgm:spPr/>
    </dgm:pt>
    <dgm:pt modelId="{E2FF0F57-783F-2749-A03F-28DDBE4D328E}" type="pres">
      <dgm:prSet presAssocID="{EDDD3E74-F3B7-4347-AAE8-7798F8777220}" presName="conn" presStyleLbl="parChTrans1D2" presStyleIdx="0" presStyleCnt="1"/>
      <dgm:spPr/>
    </dgm:pt>
    <dgm:pt modelId="{263CAA2E-60C0-3542-A24F-EFB92BA522AD}" type="pres">
      <dgm:prSet presAssocID="{EDDD3E74-F3B7-4347-AAE8-7798F8777220}" presName="extraNode" presStyleLbl="node1" presStyleIdx="0" presStyleCnt="5"/>
      <dgm:spPr/>
    </dgm:pt>
    <dgm:pt modelId="{16EF5FD1-117B-244F-945B-C616AFCF6AFE}" type="pres">
      <dgm:prSet presAssocID="{EDDD3E74-F3B7-4347-AAE8-7798F8777220}" presName="dstNode" presStyleLbl="node1" presStyleIdx="0" presStyleCnt="5"/>
      <dgm:spPr/>
    </dgm:pt>
    <dgm:pt modelId="{5937BB7F-E7D4-E34E-81BF-7A61756B9F3B}" type="pres">
      <dgm:prSet presAssocID="{9D16F4D4-E0C4-FF4C-A6BA-CB7F1FDFDBF6}" presName="text_1" presStyleLbl="node1" presStyleIdx="0" presStyleCnt="5">
        <dgm:presLayoutVars>
          <dgm:bulletEnabled val="1"/>
        </dgm:presLayoutVars>
      </dgm:prSet>
      <dgm:spPr/>
    </dgm:pt>
    <dgm:pt modelId="{500CA078-5C6D-2148-8913-B952B5B851C8}" type="pres">
      <dgm:prSet presAssocID="{9D16F4D4-E0C4-FF4C-A6BA-CB7F1FDFDBF6}" presName="accent_1" presStyleCnt="0"/>
      <dgm:spPr/>
    </dgm:pt>
    <dgm:pt modelId="{E143B9F6-2FB7-424F-80B5-4C723A3666CF}" type="pres">
      <dgm:prSet presAssocID="{9D16F4D4-E0C4-FF4C-A6BA-CB7F1FDFDBF6}" presName="accentRepeatNode" presStyleLbl="solidFgAcc1" presStyleIdx="0" presStyleCnt="5"/>
      <dgm:spPr/>
    </dgm:pt>
    <dgm:pt modelId="{14B5E3B2-4116-504F-9AA6-72033D2CEEC3}" type="pres">
      <dgm:prSet presAssocID="{896B9867-6872-EF48-8998-DB22597EF332}" presName="text_2" presStyleLbl="node1" presStyleIdx="1" presStyleCnt="5">
        <dgm:presLayoutVars>
          <dgm:bulletEnabled val="1"/>
        </dgm:presLayoutVars>
      </dgm:prSet>
      <dgm:spPr/>
    </dgm:pt>
    <dgm:pt modelId="{EF6AA29C-E8BD-4143-9EA1-E0744A52A4D5}" type="pres">
      <dgm:prSet presAssocID="{896B9867-6872-EF48-8998-DB22597EF332}" presName="accent_2" presStyleCnt="0"/>
      <dgm:spPr/>
    </dgm:pt>
    <dgm:pt modelId="{C82640DA-BD3F-E04C-B1E1-A687CA8A0BC2}" type="pres">
      <dgm:prSet presAssocID="{896B9867-6872-EF48-8998-DB22597EF332}" presName="accentRepeatNode" presStyleLbl="solidFgAcc1" presStyleIdx="1" presStyleCnt="5"/>
      <dgm:spPr/>
    </dgm:pt>
    <dgm:pt modelId="{B1E50987-10C3-D845-AED2-E0F9253D8015}" type="pres">
      <dgm:prSet presAssocID="{43DECADF-861E-C240-B9A8-F17D953D5612}" presName="text_3" presStyleLbl="node1" presStyleIdx="2" presStyleCnt="5">
        <dgm:presLayoutVars>
          <dgm:bulletEnabled val="1"/>
        </dgm:presLayoutVars>
      </dgm:prSet>
      <dgm:spPr/>
    </dgm:pt>
    <dgm:pt modelId="{A9729088-A4B9-A04F-A219-F3BD1B913724}" type="pres">
      <dgm:prSet presAssocID="{43DECADF-861E-C240-B9A8-F17D953D5612}" presName="accent_3" presStyleCnt="0"/>
      <dgm:spPr/>
    </dgm:pt>
    <dgm:pt modelId="{F9B6FD9E-F2DB-D543-99CE-34ECCD860C09}" type="pres">
      <dgm:prSet presAssocID="{43DECADF-861E-C240-B9A8-F17D953D5612}" presName="accentRepeatNode" presStyleLbl="solidFgAcc1" presStyleIdx="2" presStyleCnt="5"/>
      <dgm:spPr/>
    </dgm:pt>
    <dgm:pt modelId="{1E12249C-EEB5-7442-B837-94DE93B40CEC}" type="pres">
      <dgm:prSet presAssocID="{3E119944-AF64-FC46-BB67-1F90306E8033}" presName="text_4" presStyleLbl="node1" presStyleIdx="3" presStyleCnt="5">
        <dgm:presLayoutVars>
          <dgm:bulletEnabled val="1"/>
        </dgm:presLayoutVars>
      </dgm:prSet>
      <dgm:spPr/>
    </dgm:pt>
    <dgm:pt modelId="{12F09704-AF84-AB4E-9012-59BD8853104A}" type="pres">
      <dgm:prSet presAssocID="{3E119944-AF64-FC46-BB67-1F90306E8033}" presName="accent_4" presStyleCnt="0"/>
      <dgm:spPr/>
    </dgm:pt>
    <dgm:pt modelId="{77677885-3A58-D248-B35F-9D320621412A}" type="pres">
      <dgm:prSet presAssocID="{3E119944-AF64-FC46-BB67-1F90306E8033}" presName="accentRepeatNode" presStyleLbl="solidFgAcc1" presStyleIdx="3" presStyleCnt="5"/>
      <dgm:spPr/>
    </dgm:pt>
    <dgm:pt modelId="{99ED5A7E-85F4-5A44-8FD9-EA1E21750385}" type="pres">
      <dgm:prSet presAssocID="{E566421E-F868-E843-A23C-DBF6F3559D89}" presName="text_5" presStyleLbl="node1" presStyleIdx="4" presStyleCnt="5">
        <dgm:presLayoutVars>
          <dgm:bulletEnabled val="1"/>
        </dgm:presLayoutVars>
      </dgm:prSet>
      <dgm:spPr/>
    </dgm:pt>
    <dgm:pt modelId="{51E257DF-D482-324F-B6F6-C42B36E41707}" type="pres">
      <dgm:prSet presAssocID="{E566421E-F868-E843-A23C-DBF6F3559D89}" presName="accent_5" presStyleCnt="0"/>
      <dgm:spPr/>
    </dgm:pt>
    <dgm:pt modelId="{BC053585-5625-1E4A-9F32-379A543B78F6}" type="pres">
      <dgm:prSet presAssocID="{E566421E-F868-E843-A23C-DBF6F3559D89}" presName="accentRepeatNode" presStyleLbl="solidFgAcc1" presStyleIdx="4" presStyleCnt="5"/>
      <dgm:spPr/>
    </dgm:pt>
  </dgm:ptLst>
  <dgm:cxnLst>
    <dgm:cxn modelId="{CABE4019-A4FB-2C44-856E-3D91CDF3DE05}" srcId="{EDDD3E74-F3B7-4347-AAE8-7798F8777220}" destId="{43DECADF-861E-C240-B9A8-F17D953D5612}" srcOrd="2" destOrd="0" parTransId="{5760114D-E400-1742-BCC6-E63837D831FD}" sibTransId="{040D343B-3FEC-5449-934E-86F4A05AE9DA}"/>
    <dgm:cxn modelId="{AED0B260-AA19-DC42-AA24-BC390DB4A82A}" srcId="{EDDD3E74-F3B7-4347-AAE8-7798F8777220}" destId="{896B9867-6872-EF48-8998-DB22597EF332}" srcOrd="1" destOrd="0" parTransId="{676550DF-0DC1-CF44-908F-18F7E7A5CBA7}" sibTransId="{CC6F5C1E-FF91-3341-8149-025BB8217E5F}"/>
    <dgm:cxn modelId="{C117D262-D199-9A40-892B-5FF121262EDB}" srcId="{9D16F4D4-E0C4-FF4C-A6BA-CB7F1FDFDBF6}" destId="{8A6DDFE6-F821-4249-B7ED-F808356F0C98}" srcOrd="0" destOrd="0" parTransId="{7844A13C-33D9-4E4B-8BBE-E95B49C8A01A}" sibTransId="{32FE5DF5-5164-7043-988B-E3A94C9D8CAB}"/>
    <dgm:cxn modelId="{203F3065-166B-884A-B0A5-0336C75E1A17}" type="presOf" srcId="{79200B25-01CD-4A44-8546-099E167459D9}" destId="{5937BB7F-E7D4-E34E-81BF-7A61756B9F3B}" srcOrd="0" destOrd="2" presId="urn:microsoft.com/office/officeart/2008/layout/VerticalCurvedList"/>
    <dgm:cxn modelId="{5C9A9548-B053-1F42-B6AD-7E98D6D51DDB}" type="presOf" srcId="{896B9867-6872-EF48-8998-DB22597EF332}" destId="{14B5E3B2-4116-504F-9AA6-72033D2CEEC3}" srcOrd="0" destOrd="0" presId="urn:microsoft.com/office/officeart/2008/layout/VerticalCurvedList"/>
    <dgm:cxn modelId="{E5B99B6A-10FB-784C-9508-B7210257B4DE}" type="presOf" srcId="{EDDD3E74-F3B7-4347-AAE8-7798F8777220}" destId="{6BC8CE2D-C24B-D844-881D-9974A09B8D42}" srcOrd="0" destOrd="0" presId="urn:microsoft.com/office/officeart/2008/layout/VerticalCurvedList"/>
    <dgm:cxn modelId="{D435DF6C-D56E-3C44-8F07-AA58314C6E35}" srcId="{896B9867-6872-EF48-8998-DB22597EF332}" destId="{B5CD0838-0FBF-8B4A-B7CC-ED5C8FF1A39E}" srcOrd="1" destOrd="0" parTransId="{1BD96B15-BA10-6144-8BC7-8421C04C3A93}" sibTransId="{3C4AC07D-1073-5D41-B65F-54B3C55E5490}"/>
    <dgm:cxn modelId="{B6716471-B2A5-9841-8105-B8BA398F66B4}" type="presOf" srcId="{B5CD0838-0FBF-8B4A-B7CC-ED5C8FF1A39E}" destId="{14B5E3B2-4116-504F-9AA6-72033D2CEEC3}" srcOrd="0" destOrd="2" presId="urn:microsoft.com/office/officeart/2008/layout/VerticalCurvedList"/>
    <dgm:cxn modelId="{47576A76-29B4-034D-A8A3-97D338AEA8C6}" type="presOf" srcId="{32FE5DF5-5164-7043-988B-E3A94C9D8CAB}" destId="{E2FF0F57-783F-2749-A03F-28DDBE4D328E}" srcOrd="0" destOrd="0" presId="urn:microsoft.com/office/officeart/2008/layout/VerticalCurvedList"/>
    <dgm:cxn modelId="{DE428D7A-86C8-3947-B225-660B4F12A64C}" type="presOf" srcId="{9D16F4D4-E0C4-FF4C-A6BA-CB7F1FDFDBF6}" destId="{5937BB7F-E7D4-E34E-81BF-7A61756B9F3B}" srcOrd="0" destOrd="0" presId="urn:microsoft.com/office/officeart/2008/layout/VerticalCurvedList"/>
    <dgm:cxn modelId="{C2C44F7B-5BBF-F544-9BA4-A5378883A484}" type="presOf" srcId="{3E119944-AF64-FC46-BB67-1F90306E8033}" destId="{1E12249C-EEB5-7442-B837-94DE93B40CEC}" srcOrd="0" destOrd="0" presId="urn:microsoft.com/office/officeart/2008/layout/VerticalCurvedList"/>
    <dgm:cxn modelId="{434050A2-D0F0-9843-83E8-81A7A66D97CC}" srcId="{EDDD3E74-F3B7-4347-AAE8-7798F8777220}" destId="{9D16F4D4-E0C4-FF4C-A6BA-CB7F1FDFDBF6}" srcOrd="0" destOrd="0" parTransId="{AD25F1B2-57BE-D548-9871-D15E2597DBAE}" sibTransId="{E17E8A51-33F3-AC4E-B624-5002F2AD9AE3}"/>
    <dgm:cxn modelId="{EE15E2AB-EAB4-5348-A7CE-4B23FAA32A87}" type="presOf" srcId="{43DECADF-861E-C240-B9A8-F17D953D5612}" destId="{B1E50987-10C3-D845-AED2-E0F9253D8015}" srcOrd="0" destOrd="0" presId="urn:microsoft.com/office/officeart/2008/layout/VerticalCurvedList"/>
    <dgm:cxn modelId="{6E18F9B6-EFC1-9647-A86C-B511ECE27D86}" type="presOf" srcId="{C9076A73-971B-5347-AE89-E95AE860546A}" destId="{14B5E3B2-4116-504F-9AA6-72033D2CEEC3}" srcOrd="0" destOrd="1" presId="urn:microsoft.com/office/officeart/2008/layout/VerticalCurvedList"/>
    <dgm:cxn modelId="{012B61B7-0F1A-0A4D-ACB1-FE4819242D66}" srcId="{896B9867-6872-EF48-8998-DB22597EF332}" destId="{C9076A73-971B-5347-AE89-E95AE860546A}" srcOrd="0" destOrd="0" parTransId="{227E2F1E-B940-1044-B147-8232939B2A25}" sibTransId="{27DFF392-B3B9-114F-81C2-602F544E7F31}"/>
    <dgm:cxn modelId="{5D7ADFC8-5795-7543-960D-BE700F504900}" srcId="{EDDD3E74-F3B7-4347-AAE8-7798F8777220}" destId="{E566421E-F868-E843-A23C-DBF6F3559D89}" srcOrd="4" destOrd="0" parTransId="{597EE080-F125-FE4A-BCE5-4266349CFD4E}" sibTransId="{3EEE6944-4713-A742-9D2A-FEE395A470FE}"/>
    <dgm:cxn modelId="{89ECCDD1-3297-D446-A7F0-362C3B42DD7E}" type="presOf" srcId="{8A6DDFE6-F821-4249-B7ED-F808356F0C98}" destId="{5937BB7F-E7D4-E34E-81BF-7A61756B9F3B}" srcOrd="0" destOrd="1" presId="urn:microsoft.com/office/officeart/2008/layout/VerticalCurvedList"/>
    <dgm:cxn modelId="{E73FA0D7-9B76-2A49-A488-A8751895B2FB}" type="presOf" srcId="{E566421E-F868-E843-A23C-DBF6F3559D89}" destId="{99ED5A7E-85F4-5A44-8FD9-EA1E21750385}" srcOrd="0" destOrd="0" presId="urn:microsoft.com/office/officeart/2008/layout/VerticalCurvedList"/>
    <dgm:cxn modelId="{51C7DAE1-14CA-2042-8E7B-A28E5E5C50EC}" srcId="{9D16F4D4-E0C4-FF4C-A6BA-CB7F1FDFDBF6}" destId="{79200B25-01CD-4A44-8546-099E167459D9}" srcOrd="1" destOrd="0" parTransId="{C6C7DE59-954F-C648-8417-5DCFD087D67E}" sibTransId="{D4D5C20F-2375-1448-8CD5-248265E2604B}"/>
    <dgm:cxn modelId="{E2A649E9-ED53-6C46-87ED-08B5CD62AC9C}" srcId="{EDDD3E74-F3B7-4347-AAE8-7798F8777220}" destId="{3E119944-AF64-FC46-BB67-1F90306E8033}" srcOrd="3" destOrd="0" parTransId="{A039FAB8-4F74-6E4C-953A-9730F0BFC451}" sibTransId="{FF7DCEDE-9576-494A-8556-3329C27D7EC3}"/>
    <dgm:cxn modelId="{B640AED7-19E1-354F-ABBC-D41BCF8FE941}" type="presParOf" srcId="{6BC8CE2D-C24B-D844-881D-9974A09B8D42}" destId="{57EF58FF-D641-8C49-ACF1-05B6133DA591}" srcOrd="0" destOrd="0" presId="urn:microsoft.com/office/officeart/2008/layout/VerticalCurvedList"/>
    <dgm:cxn modelId="{18FB6157-A140-ED42-8F26-8302665F09BE}" type="presParOf" srcId="{57EF58FF-D641-8C49-ACF1-05B6133DA591}" destId="{D281ACE9-CC62-7F46-9FBB-E2FF9EDA3ED2}" srcOrd="0" destOrd="0" presId="urn:microsoft.com/office/officeart/2008/layout/VerticalCurvedList"/>
    <dgm:cxn modelId="{6A17E0BD-A5C2-8743-9A18-1251E91B2B84}" type="presParOf" srcId="{D281ACE9-CC62-7F46-9FBB-E2FF9EDA3ED2}" destId="{22683B74-6230-6146-8703-94A120E8B3CF}" srcOrd="0" destOrd="0" presId="urn:microsoft.com/office/officeart/2008/layout/VerticalCurvedList"/>
    <dgm:cxn modelId="{0E01794C-ED1D-4D4C-863C-41452CEA362D}" type="presParOf" srcId="{D281ACE9-CC62-7F46-9FBB-E2FF9EDA3ED2}" destId="{E2FF0F57-783F-2749-A03F-28DDBE4D328E}" srcOrd="1" destOrd="0" presId="urn:microsoft.com/office/officeart/2008/layout/VerticalCurvedList"/>
    <dgm:cxn modelId="{CDA519F7-AB14-7045-B9BA-A21881183700}" type="presParOf" srcId="{D281ACE9-CC62-7F46-9FBB-E2FF9EDA3ED2}" destId="{263CAA2E-60C0-3542-A24F-EFB92BA522AD}" srcOrd="2" destOrd="0" presId="urn:microsoft.com/office/officeart/2008/layout/VerticalCurvedList"/>
    <dgm:cxn modelId="{0D6844C2-1D27-B64E-897C-0F128290AEA6}" type="presParOf" srcId="{D281ACE9-CC62-7F46-9FBB-E2FF9EDA3ED2}" destId="{16EF5FD1-117B-244F-945B-C616AFCF6AFE}" srcOrd="3" destOrd="0" presId="urn:microsoft.com/office/officeart/2008/layout/VerticalCurvedList"/>
    <dgm:cxn modelId="{C084FB68-DFC6-AA44-B243-213372D15815}" type="presParOf" srcId="{57EF58FF-D641-8C49-ACF1-05B6133DA591}" destId="{5937BB7F-E7D4-E34E-81BF-7A61756B9F3B}" srcOrd="1" destOrd="0" presId="urn:microsoft.com/office/officeart/2008/layout/VerticalCurvedList"/>
    <dgm:cxn modelId="{3B3340FC-5613-C643-AAD2-4599AAC752D9}" type="presParOf" srcId="{57EF58FF-D641-8C49-ACF1-05B6133DA591}" destId="{500CA078-5C6D-2148-8913-B952B5B851C8}" srcOrd="2" destOrd="0" presId="urn:microsoft.com/office/officeart/2008/layout/VerticalCurvedList"/>
    <dgm:cxn modelId="{16E2C41D-8D3B-C04E-B350-F71BE0B1A4FA}" type="presParOf" srcId="{500CA078-5C6D-2148-8913-B952B5B851C8}" destId="{E143B9F6-2FB7-424F-80B5-4C723A3666CF}" srcOrd="0" destOrd="0" presId="urn:microsoft.com/office/officeart/2008/layout/VerticalCurvedList"/>
    <dgm:cxn modelId="{95678C47-A2F8-1C4F-832B-9B4255BE9C44}" type="presParOf" srcId="{57EF58FF-D641-8C49-ACF1-05B6133DA591}" destId="{14B5E3B2-4116-504F-9AA6-72033D2CEEC3}" srcOrd="3" destOrd="0" presId="urn:microsoft.com/office/officeart/2008/layout/VerticalCurvedList"/>
    <dgm:cxn modelId="{B363897F-4A25-2E46-AA39-1068F839206C}" type="presParOf" srcId="{57EF58FF-D641-8C49-ACF1-05B6133DA591}" destId="{EF6AA29C-E8BD-4143-9EA1-E0744A52A4D5}" srcOrd="4" destOrd="0" presId="urn:microsoft.com/office/officeart/2008/layout/VerticalCurvedList"/>
    <dgm:cxn modelId="{05903B36-4877-8C4B-B7FF-28E7EE2B7243}" type="presParOf" srcId="{EF6AA29C-E8BD-4143-9EA1-E0744A52A4D5}" destId="{C82640DA-BD3F-E04C-B1E1-A687CA8A0BC2}" srcOrd="0" destOrd="0" presId="urn:microsoft.com/office/officeart/2008/layout/VerticalCurvedList"/>
    <dgm:cxn modelId="{A7E3D22E-C2E3-2045-87E1-002CC4AD585E}" type="presParOf" srcId="{57EF58FF-D641-8C49-ACF1-05B6133DA591}" destId="{B1E50987-10C3-D845-AED2-E0F9253D8015}" srcOrd="5" destOrd="0" presId="urn:microsoft.com/office/officeart/2008/layout/VerticalCurvedList"/>
    <dgm:cxn modelId="{2EEDAB5F-D066-ED4E-8BF2-0605F23F697B}" type="presParOf" srcId="{57EF58FF-D641-8C49-ACF1-05B6133DA591}" destId="{A9729088-A4B9-A04F-A219-F3BD1B913724}" srcOrd="6" destOrd="0" presId="urn:microsoft.com/office/officeart/2008/layout/VerticalCurvedList"/>
    <dgm:cxn modelId="{FB934E45-F0F5-1841-BA0F-9BD98B4F0321}" type="presParOf" srcId="{A9729088-A4B9-A04F-A219-F3BD1B913724}" destId="{F9B6FD9E-F2DB-D543-99CE-34ECCD860C09}" srcOrd="0" destOrd="0" presId="urn:microsoft.com/office/officeart/2008/layout/VerticalCurvedList"/>
    <dgm:cxn modelId="{45E41C6A-F6D6-9F4C-8648-9016FB82B2E6}" type="presParOf" srcId="{57EF58FF-D641-8C49-ACF1-05B6133DA591}" destId="{1E12249C-EEB5-7442-B837-94DE93B40CEC}" srcOrd="7" destOrd="0" presId="urn:microsoft.com/office/officeart/2008/layout/VerticalCurvedList"/>
    <dgm:cxn modelId="{17A80246-C590-C24F-BDBD-E992E8C63C98}" type="presParOf" srcId="{57EF58FF-D641-8C49-ACF1-05B6133DA591}" destId="{12F09704-AF84-AB4E-9012-59BD8853104A}" srcOrd="8" destOrd="0" presId="urn:microsoft.com/office/officeart/2008/layout/VerticalCurvedList"/>
    <dgm:cxn modelId="{2C13A677-3062-7D44-9410-37B54ABC19B1}" type="presParOf" srcId="{12F09704-AF84-AB4E-9012-59BD8853104A}" destId="{77677885-3A58-D248-B35F-9D320621412A}" srcOrd="0" destOrd="0" presId="urn:microsoft.com/office/officeart/2008/layout/VerticalCurvedList"/>
    <dgm:cxn modelId="{2C98BBC0-9D17-E94D-AFE9-2A9830CBEFA5}" type="presParOf" srcId="{57EF58FF-D641-8C49-ACF1-05B6133DA591}" destId="{99ED5A7E-85F4-5A44-8FD9-EA1E21750385}" srcOrd="9" destOrd="0" presId="urn:microsoft.com/office/officeart/2008/layout/VerticalCurvedList"/>
    <dgm:cxn modelId="{1913D9A0-11F0-2049-B02F-62332A95D01F}" type="presParOf" srcId="{57EF58FF-D641-8C49-ACF1-05B6133DA591}" destId="{51E257DF-D482-324F-B6F6-C42B36E41707}" srcOrd="10" destOrd="0" presId="urn:microsoft.com/office/officeart/2008/layout/VerticalCurvedList"/>
    <dgm:cxn modelId="{F621347D-4E09-4148-BEBF-8E76BBF0C1E8}" type="presParOf" srcId="{51E257DF-D482-324F-B6F6-C42B36E41707}" destId="{BC053585-5625-1E4A-9F32-379A543B78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FF0F57-783F-2749-A03F-28DDBE4D328E}">
      <dsp:nvSpPr>
        <dsp:cNvPr id="0" name=""/>
        <dsp:cNvSpPr/>
      </dsp:nvSpPr>
      <dsp:spPr>
        <a:xfrm>
          <a:off x="-12834523" y="-1957134"/>
          <a:ext cx="15261564" cy="15261564"/>
        </a:xfrm>
        <a:prstGeom prst="blockArc">
          <a:avLst>
            <a:gd name="adj1" fmla="val 18900000"/>
            <a:gd name="adj2" fmla="val 2700000"/>
            <a:gd name="adj3" fmla="val 142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37BB7F-E7D4-E34E-81BF-7A61756B9F3B}">
      <dsp:nvSpPr>
        <dsp:cNvPr id="0" name=""/>
        <dsp:cNvSpPr/>
      </dsp:nvSpPr>
      <dsp:spPr>
        <a:xfrm>
          <a:off x="1057558" y="708978"/>
          <a:ext cx="10633157" cy="14188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6225" tIns="73660" rIns="73660" bIns="7366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Connecting with others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text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text</a:t>
          </a:r>
        </a:p>
      </dsp:txBody>
      <dsp:txXfrm>
        <a:off x="1057558" y="708978"/>
        <a:ext cx="10633157" cy="1418865"/>
      </dsp:txXfrm>
    </dsp:sp>
    <dsp:sp modelId="{E143B9F6-2FB7-424F-80B5-4C723A3666CF}">
      <dsp:nvSpPr>
        <dsp:cNvPr id="0" name=""/>
        <dsp:cNvSpPr/>
      </dsp:nvSpPr>
      <dsp:spPr>
        <a:xfrm>
          <a:off x="170767" y="531620"/>
          <a:ext cx="1773582" cy="17735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B5E3B2-4116-504F-9AA6-72033D2CEEC3}">
      <dsp:nvSpPr>
        <dsp:cNvPr id="0" name=""/>
        <dsp:cNvSpPr/>
      </dsp:nvSpPr>
      <dsp:spPr>
        <a:xfrm>
          <a:off x="2074276" y="2836596"/>
          <a:ext cx="9616440" cy="14188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6225" tIns="73660" rIns="73660" bIns="7366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Feature 2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text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text</a:t>
          </a:r>
        </a:p>
      </dsp:txBody>
      <dsp:txXfrm>
        <a:off x="2074276" y="2836596"/>
        <a:ext cx="9616440" cy="1418865"/>
      </dsp:txXfrm>
    </dsp:sp>
    <dsp:sp modelId="{C82640DA-BD3F-E04C-B1E1-A687CA8A0BC2}">
      <dsp:nvSpPr>
        <dsp:cNvPr id="0" name=""/>
        <dsp:cNvSpPr/>
      </dsp:nvSpPr>
      <dsp:spPr>
        <a:xfrm>
          <a:off x="1187485" y="2659238"/>
          <a:ext cx="1773582" cy="17735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E50987-10C3-D845-AED2-E0F9253D8015}">
      <dsp:nvSpPr>
        <dsp:cNvPr id="0" name=""/>
        <dsp:cNvSpPr/>
      </dsp:nvSpPr>
      <dsp:spPr>
        <a:xfrm>
          <a:off x="2386327" y="4964214"/>
          <a:ext cx="9304389" cy="141886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6225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Achieve Badges </a:t>
          </a:r>
        </a:p>
      </dsp:txBody>
      <dsp:txXfrm>
        <a:off x="2386327" y="4964214"/>
        <a:ext cx="9304389" cy="1418865"/>
      </dsp:txXfrm>
    </dsp:sp>
    <dsp:sp modelId="{F9B6FD9E-F2DB-D543-99CE-34ECCD860C09}">
      <dsp:nvSpPr>
        <dsp:cNvPr id="0" name=""/>
        <dsp:cNvSpPr/>
      </dsp:nvSpPr>
      <dsp:spPr>
        <a:xfrm>
          <a:off x="1499535" y="4786856"/>
          <a:ext cx="1773582" cy="17735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12249C-EEB5-7442-B837-94DE93B40CEC}">
      <dsp:nvSpPr>
        <dsp:cNvPr id="0" name=""/>
        <dsp:cNvSpPr/>
      </dsp:nvSpPr>
      <dsp:spPr>
        <a:xfrm>
          <a:off x="2074276" y="7091832"/>
          <a:ext cx="9616440" cy="141886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6225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Feature 4</a:t>
          </a:r>
        </a:p>
      </dsp:txBody>
      <dsp:txXfrm>
        <a:off x="2074276" y="7091832"/>
        <a:ext cx="9616440" cy="1418865"/>
      </dsp:txXfrm>
    </dsp:sp>
    <dsp:sp modelId="{77677885-3A58-D248-B35F-9D320621412A}">
      <dsp:nvSpPr>
        <dsp:cNvPr id="0" name=""/>
        <dsp:cNvSpPr/>
      </dsp:nvSpPr>
      <dsp:spPr>
        <a:xfrm>
          <a:off x="1187485" y="6914474"/>
          <a:ext cx="1773582" cy="17735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ED5A7E-85F4-5A44-8FD9-EA1E21750385}">
      <dsp:nvSpPr>
        <dsp:cNvPr id="0" name=""/>
        <dsp:cNvSpPr/>
      </dsp:nvSpPr>
      <dsp:spPr>
        <a:xfrm>
          <a:off x="1057558" y="9219450"/>
          <a:ext cx="10633157" cy="141886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6225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Feature 5</a:t>
          </a:r>
        </a:p>
      </dsp:txBody>
      <dsp:txXfrm>
        <a:off x="1057558" y="9219450"/>
        <a:ext cx="10633157" cy="1418865"/>
      </dsp:txXfrm>
    </dsp:sp>
    <dsp:sp modelId="{BC053585-5625-1E4A-9F32-379A543B78F6}">
      <dsp:nvSpPr>
        <dsp:cNvPr id="0" name=""/>
        <dsp:cNvSpPr/>
      </dsp:nvSpPr>
      <dsp:spPr>
        <a:xfrm>
          <a:off x="170767" y="9042092"/>
          <a:ext cx="1773582" cy="17735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0CC2C-BF42-8C4E-BB02-8549C79384A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A6352-9EC5-C946-B828-1BC137668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7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A6352-9EC5-C946-B828-1BC137668C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1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925"/>
            <a:ext cx="38404800" cy="1002792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8560"/>
            <a:ext cx="38404800" cy="6954200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8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3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525"/>
            <a:ext cx="11041380" cy="24409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525"/>
            <a:ext cx="32484060" cy="24409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5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902"/>
            <a:ext cx="44165520" cy="11981495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5747"/>
            <a:ext cx="44165520" cy="6300785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5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7625"/>
            <a:ext cx="21762720" cy="182756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7625"/>
            <a:ext cx="21762720" cy="182756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6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527"/>
            <a:ext cx="44165520" cy="5567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885"/>
            <a:ext cx="21662705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1315"/>
            <a:ext cx="21662705" cy="154752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885"/>
            <a:ext cx="21769390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1315"/>
            <a:ext cx="21769390" cy="154752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13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6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58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240"/>
            <a:ext cx="16515395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7187"/>
            <a:ext cx="25923240" cy="20469225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1080"/>
            <a:ext cx="16515395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0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240"/>
            <a:ext cx="16515395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7187"/>
            <a:ext cx="25923240" cy="20469225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1080"/>
            <a:ext cx="16515395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6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527"/>
            <a:ext cx="44165520" cy="5567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7625"/>
            <a:ext cx="44165520" cy="18275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6672"/>
            <a:ext cx="1152144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B1439-F99C-3C42-9B9C-53266A61EA4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6672"/>
            <a:ext cx="1728216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6672"/>
            <a:ext cx="1152144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3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FC9EB-F0EC-704F-A50D-712A67A48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44735" y="750658"/>
            <a:ext cx="17316932" cy="217812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ourceSerifPro"/>
              </a:rPr>
              <a:t>Beautyspot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127EC4-6C87-0B4C-A815-CA8CE50CE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72950" y="3170469"/>
            <a:ext cx="26860500" cy="3661617"/>
          </a:xfrm>
        </p:spPr>
        <p:txBody>
          <a:bodyPr>
            <a:normAutofit/>
          </a:bodyPr>
          <a:lstStyle/>
          <a:p>
            <a:r>
              <a:rPr lang="en-GB" b="0" i="0" dirty="0">
                <a:effectLst/>
                <a:latin typeface="-apple-system"/>
              </a:rPr>
              <a:t>Toby Forbes</a:t>
            </a:r>
            <a:r>
              <a:rPr lang="en-US" dirty="0"/>
              <a:t> , </a:t>
            </a:r>
            <a:r>
              <a:rPr lang="en-GB" b="0" i="0" dirty="0">
                <a:effectLst/>
                <a:latin typeface="-apple-system"/>
              </a:rPr>
              <a:t>Harry Collins</a:t>
            </a:r>
            <a:r>
              <a:rPr lang="en-US" dirty="0"/>
              <a:t>, </a:t>
            </a:r>
            <a:r>
              <a:rPr lang="en-GB" b="0" i="0" dirty="0">
                <a:effectLst/>
                <a:latin typeface="-apple-system"/>
              </a:rPr>
              <a:t>Jack Shaw</a:t>
            </a:r>
            <a:r>
              <a:rPr lang="en-US" dirty="0"/>
              <a:t>, </a:t>
            </a:r>
            <a:r>
              <a:rPr lang="en-GB" b="0" i="0" dirty="0">
                <a:effectLst/>
                <a:latin typeface="-apple-system"/>
              </a:rPr>
              <a:t>Shalan Sharma</a:t>
            </a:r>
            <a:r>
              <a:rPr lang="en-US" dirty="0"/>
              <a:t>, </a:t>
            </a:r>
            <a:r>
              <a:rPr lang="en-GB" b="0" i="0" dirty="0">
                <a:effectLst/>
                <a:latin typeface="-apple-system"/>
              </a:rPr>
              <a:t>Jason Gurung</a:t>
            </a:r>
            <a:r>
              <a:rPr lang="en-US" dirty="0"/>
              <a:t> and </a:t>
            </a:r>
            <a:r>
              <a:rPr lang="en-GB" b="0" i="0" dirty="0">
                <a:effectLst/>
                <a:latin typeface="-apple-system"/>
              </a:rPr>
              <a:t>Artur Kapitanczyk</a:t>
            </a:r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1B95F6-D41B-0446-AB51-3E42E3E2AA75}"/>
              </a:ext>
            </a:extLst>
          </p:cNvPr>
          <p:cNvSpPr/>
          <p:nvPr/>
        </p:nvSpPr>
        <p:spPr>
          <a:xfrm>
            <a:off x="5109914" y="25316678"/>
            <a:ext cx="9393618" cy="2952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646" dirty="0"/>
              <a:t>Group website:</a:t>
            </a:r>
          </a:p>
          <a:p>
            <a:pPr algn="ctr"/>
            <a:r>
              <a:rPr lang="en-US" sz="4646" dirty="0"/>
              <a:t>https://django-deploy-3kpp3.ondigitalocean.app/</a:t>
            </a:r>
          </a:p>
          <a:p>
            <a:pPr algn="ctr"/>
            <a:endParaRPr lang="en-US" sz="4646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49FCAE3-0509-B545-AA20-51C12981B3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8835932"/>
              </p:ext>
            </p:extLst>
          </p:nvPr>
        </p:nvGraphicFramePr>
        <p:xfrm>
          <a:off x="11014267" y="9892482"/>
          <a:ext cx="11860935" cy="11347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Logo, company name&#10;&#10;Description automatically generated with medium confidence">
            <a:extLst>
              <a:ext uri="{FF2B5EF4-FFF2-40B4-BE49-F238E27FC236}">
                <a16:creationId xmlns:a16="http://schemas.microsoft.com/office/drawing/2014/main" id="{35C286FF-D9E1-44BC-8151-D38DB005D6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6134" y="24634988"/>
            <a:ext cx="3633780" cy="3633780"/>
          </a:xfrm>
          <a:prstGeom prst="ellipse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111403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45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SourceSerifPro</vt:lpstr>
      <vt:lpstr>Office Theme</vt:lpstr>
      <vt:lpstr>Beautyspot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name </dc:title>
  <dc:creator>Microsoft Office User</dc:creator>
  <cp:lastModifiedBy>Jack Shaw</cp:lastModifiedBy>
  <cp:revision>5</cp:revision>
  <dcterms:created xsi:type="dcterms:W3CDTF">2021-03-04T20:39:05Z</dcterms:created>
  <dcterms:modified xsi:type="dcterms:W3CDTF">2022-03-23T15:30:57Z</dcterms:modified>
</cp:coreProperties>
</file>