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E7A5F"/>
    <a:srgbClr val="BFCABF"/>
    <a:srgbClr val="314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5226" autoAdjust="0"/>
  </p:normalViewPr>
  <p:slideViewPr>
    <p:cSldViewPr snapToGrid="0" snapToObjects="1">
      <p:cViewPr varScale="1">
        <p:scale>
          <a:sx n="20" d="100"/>
          <a:sy n="20" d="100"/>
        </p:scale>
        <p:origin x="946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74E10-1B58-4E6E-9514-79C41C72080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F73B5C2-897B-4B8A-B68B-43360192EF00}">
      <dgm:prSet phldrT="[Text]"/>
      <dgm:spPr>
        <a:solidFill>
          <a:srgbClr val="5E7A5F"/>
        </a:solidFill>
      </dgm:spPr>
      <dgm:t>
        <a:bodyPr/>
        <a:lstStyle/>
        <a:p>
          <a:r>
            <a:rPr lang="en-GB" dirty="0">
              <a:latin typeface="Source Serif Pro" panose="02040603050405020204" pitchFamily="18" charset="0"/>
              <a:ea typeface="Source Serif Pro" panose="02040603050405020204" pitchFamily="18" charset="0"/>
            </a:rPr>
            <a:t>Explore Campus</a:t>
          </a:r>
        </a:p>
      </dgm:t>
    </dgm:pt>
    <dgm:pt modelId="{7D277E8E-C765-46C2-9C04-D2FAE97DA81C}" type="parTrans" cxnId="{ACF026D2-8010-42AB-A509-CA3E058A1132}">
      <dgm:prSet/>
      <dgm:spPr/>
      <dgm:t>
        <a:bodyPr/>
        <a:lstStyle/>
        <a:p>
          <a:endParaRPr lang="en-GB"/>
        </a:p>
      </dgm:t>
    </dgm:pt>
    <dgm:pt modelId="{4284FEB6-E0B8-4023-B092-5E4F28D4BB11}" type="sibTrans" cxnId="{ACF026D2-8010-42AB-A509-CA3E058A1132}">
      <dgm:prSet/>
      <dgm:spPr/>
      <dgm:t>
        <a:bodyPr/>
        <a:lstStyle/>
        <a:p>
          <a:endParaRPr lang="en-GB"/>
        </a:p>
      </dgm:t>
    </dgm:pt>
    <dgm:pt modelId="{9787B6CA-C2A0-4964-893F-1A5B4EF90DAA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GB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Discover campus’s most beautiful spots.</a:t>
          </a:r>
        </a:p>
      </dgm:t>
    </dgm:pt>
    <dgm:pt modelId="{FA98EE47-29AA-4017-BE78-8F0C25F0CDDE}" type="parTrans" cxnId="{A29964E2-0D0F-422C-8111-3AF72B8D137C}">
      <dgm:prSet/>
      <dgm:spPr/>
      <dgm:t>
        <a:bodyPr/>
        <a:lstStyle/>
        <a:p>
          <a:endParaRPr lang="en-GB"/>
        </a:p>
      </dgm:t>
    </dgm:pt>
    <dgm:pt modelId="{930536DE-2BE5-4DCD-B520-54538322BB6D}" type="sibTrans" cxnId="{A29964E2-0D0F-422C-8111-3AF72B8D137C}">
      <dgm:prSet/>
      <dgm:spPr/>
      <dgm:t>
        <a:bodyPr/>
        <a:lstStyle/>
        <a:p>
          <a:endParaRPr lang="en-GB"/>
        </a:p>
      </dgm:t>
    </dgm:pt>
    <dgm:pt modelId="{910ED96F-EFAE-4D45-9F50-60E3EBAED506}">
      <dgm:prSet phldrT="[Text]"/>
      <dgm:spPr>
        <a:solidFill>
          <a:srgbClr val="5E7A5F"/>
        </a:solidFill>
      </dgm:spPr>
      <dgm:t>
        <a:bodyPr/>
        <a:lstStyle/>
        <a:p>
          <a:r>
            <a:rPr lang="en-GB" dirty="0">
              <a:latin typeface="Source Serif Pro" panose="02040603050405020204" pitchFamily="18" charset="0"/>
              <a:ea typeface="Source Serif Pro" panose="02040603050405020204" pitchFamily="18" charset="0"/>
            </a:rPr>
            <a:t>Powered by AI</a:t>
          </a:r>
        </a:p>
      </dgm:t>
    </dgm:pt>
    <dgm:pt modelId="{7097A080-6864-47F4-AB24-5BEF9595DFDC}" type="parTrans" cxnId="{FC4F64E8-2256-4951-8943-4E392D0E4501}">
      <dgm:prSet/>
      <dgm:spPr/>
      <dgm:t>
        <a:bodyPr/>
        <a:lstStyle/>
        <a:p>
          <a:endParaRPr lang="en-GB"/>
        </a:p>
      </dgm:t>
    </dgm:pt>
    <dgm:pt modelId="{9B9248C0-314B-4729-B1B5-17ECA00CDB9C}" type="sibTrans" cxnId="{FC4F64E8-2256-4951-8943-4E392D0E4501}">
      <dgm:prSet/>
      <dgm:spPr/>
      <dgm:t>
        <a:bodyPr/>
        <a:lstStyle/>
        <a:p>
          <a:endParaRPr lang="en-GB"/>
        </a:p>
      </dgm:t>
    </dgm:pt>
    <dgm:pt modelId="{C81C16D0-7DF2-433E-9D5C-69EB13F1F5F9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GB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Image and facial recognitions.</a:t>
          </a:r>
        </a:p>
      </dgm:t>
    </dgm:pt>
    <dgm:pt modelId="{0F0EF2A4-2EA6-400B-B917-E231A0A3BF4A}" type="parTrans" cxnId="{64BBA15F-55BB-4F6F-B542-0A6A90CCF25D}">
      <dgm:prSet/>
      <dgm:spPr/>
      <dgm:t>
        <a:bodyPr/>
        <a:lstStyle/>
        <a:p>
          <a:endParaRPr lang="en-GB"/>
        </a:p>
      </dgm:t>
    </dgm:pt>
    <dgm:pt modelId="{55C99F71-6FDF-4CC3-8A73-137232C57BCF}" type="sibTrans" cxnId="{64BBA15F-55BB-4F6F-B542-0A6A90CCF25D}">
      <dgm:prSet/>
      <dgm:spPr/>
      <dgm:t>
        <a:bodyPr/>
        <a:lstStyle/>
        <a:p>
          <a:endParaRPr lang="en-GB"/>
        </a:p>
      </dgm:t>
    </dgm:pt>
    <dgm:pt modelId="{328CE82E-A5DD-4F34-8521-ABCF699D2879}">
      <dgm:prSet phldrT="[Text]"/>
      <dgm:spPr>
        <a:solidFill>
          <a:srgbClr val="5E7A5F"/>
        </a:solidFill>
      </dgm:spPr>
      <dgm:t>
        <a:bodyPr/>
        <a:lstStyle/>
        <a:p>
          <a:r>
            <a:rPr lang="en-GB" dirty="0">
              <a:latin typeface="Source Serif Pro" panose="02040603050405020204" pitchFamily="18" charset="0"/>
              <a:ea typeface="Source Serif Pro" panose="02040603050405020204" pitchFamily="18" charset="0"/>
            </a:rPr>
            <a:t>Achieve Badges</a:t>
          </a:r>
        </a:p>
      </dgm:t>
    </dgm:pt>
    <dgm:pt modelId="{31AF8A6E-ED29-40EB-8979-5082BA6386F2}" type="parTrans" cxnId="{EC5201EF-2D31-410E-9171-672D88460117}">
      <dgm:prSet/>
      <dgm:spPr/>
      <dgm:t>
        <a:bodyPr/>
        <a:lstStyle/>
        <a:p>
          <a:endParaRPr lang="en-GB"/>
        </a:p>
      </dgm:t>
    </dgm:pt>
    <dgm:pt modelId="{B25684F5-0F72-48E3-8CA7-FB90D451E792}" type="sibTrans" cxnId="{EC5201EF-2D31-410E-9171-672D88460117}">
      <dgm:prSet/>
      <dgm:spPr/>
      <dgm:t>
        <a:bodyPr/>
        <a:lstStyle/>
        <a:p>
          <a:endParaRPr lang="en-GB"/>
        </a:p>
      </dgm:t>
    </dgm:pt>
    <dgm:pt modelId="{C237F137-E7D4-4F57-A4EB-724AB4D8A19D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GB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Gain badges for posting the best picture. </a:t>
          </a:r>
        </a:p>
      </dgm:t>
    </dgm:pt>
    <dgm:pt modelId="{DB6207A3-8FD8-44D0-A11D-CB993290C823}" type="parTrans" cxnId="{4BAB70C8-9F46-4E5E-90BB-B51EE3750413}">
      <dgm:prSet/>
      <dgm:spPr/>
      <dgm:t>
        <a:bodyPr/>
        <a:lstStyle/>
        <a:p>
          <a:endParaRPr lang="en-GB"/>
        </a:p>
      </dgm:t>
    </dgm:pt>
    <dgm:pt modelId="{7BC629BD-7893-41FB-8675-C88C728E3E23}" type="sibTrans" cxnId="{4BAB70C8-9F46-4E5E-90BB-B51EE3750413}">
      <dgm:prSet/>
      <dgm:spPr/>
      <dgm:t>
        <a:bodyPr/>
        <a:lstStyle/>
        <a:p>
          <a:endParaRPr lang="en-GB"/>
        </a:p>
      </dgm:t>
    </dgm:pt>
    <dgm:pt modelId="{9FCCEFCE-F847-4AD8-A3C9-401C3EDC6967}">
      <dgm:prSet phldrT="[Text]"/>
      <dgm:spPr>
        <a:solidFill>
          <a:srgbClr val="5E7A5F"/>
        </a:solidFill>
      </dgm:spPr>
      <dgm:t>
        <a:bodyPr/>
        <a:lstStyle/>
        <a:p>
          <a:r>
            <a:rPr lang="en-GB" dirty="0">
              <a:latin typeface="Source Serif Pro" panose="02040603050405020204" pitchFamily="18" charset="0"/>
              <a:ea typeface="Source Serif Pro" panose="02040603050405020204" pitchFamily="18" charset="0"/>
            </a:rPr>
            <a:t>Climb the Leaderboard</a:t>
          </a:r>
        </a:p>
      </dgm:t>
    </dgm:pt>
    <dgm:pt modelId="{9132ED4F-1495-4C99-BE1A-878F08993D1E}" type="parTrans" cxnId="{F944F183-B901-4A90-BE4D-178B3763C4CC}">
      <dgm:prSet/>
      <dgm:spPr/>
      <dgm:t>
        <a:bodyPr/>
        <a:lstStyle/>
        <a:p>
          <a:endParaRPr lang="en-GB"/>
        </a:p>
      </dgm:t>
    </dgm:pt>
    <dgm:pt modelId="{50C209D2-7E23-4113-BE43-CB5D9E85B612}" type="sibTrans" cxnId="{F944F183-B901-4A90-BE4D-178B3763C4CC}">
      <dgm:prSet/>
      <dgm:spPr/>
      <dgm:t>
        <a:bodyPr/>
        <a:lstStyle/>
        <a:p>
          <a:endParaRPr lang="en-GB"/>
        </a:p>
      </dgm:t>
    </dgm:pt>
    <dgm:pt modelId="{B7134145-7D80-4B67-9063-56494AD2132A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GB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Compete with students to reach the top. </a:t>
          </a:r>
        </a:p>
      </dgm:t>
    </dgm:pt>
    <dgm:pt modelId="{52034C43-BFEE-49FE-A370-C8DD5A7C8EF2}" type="parTrans" cxnId="{7CE9C956-FDCD-4063-8428-9E18A01262C1}">
      <dgm:prSet/>
      <dgm:spPr/>
      <dgm:t>
        <a:bodyPr/>
        <a:lstStyle/>
        <a:p>
          <a:endParaRPr lang="en-GB"/>
        </a:p>
      </dgm:t>
    </dgm:pt>
    <dgm:pt modelId="{76042E9D-F3CB-40AD-8E45-44637C221DC7}" type="sibTrans" cxnId="{7CE9C956-FDCD-4063-8428-9E18A01262C1}">
      <dgm:prSet/>
      <dgm:spPr/>
      <dgm:t>
        <a:bodyPr/>
        <a:lstStyle/>
        <a:p>
          <a:endParaRPr lang="en-GB"/>
        </a:p>
      </dgm:t>
    </dgm:pt>
    <dgm:pt modelId="{B7B4DEAD-6652-4B83-8231-A3E0C26F8124}">
      <dgm:prSet phldrT="[Text]"/>
      <dgm:spPr>
        <a:solidFill>
          <a:srgbClr val="5E7A5F"/>
        </a:solidFill>
      </dgm:spPr>
      <dgm:t>
        <a:bodyPr/>
        <a:lstStyle/>
        <a:p>
          <a:r>
            <a:rPr lang="en-GB" dirty="0">
              <a:latin typeface="Source Serif Pro" panose="02040603050405020204" pitchFamily="18" charset="0"/>
              <a:ea typeface="Source Serif Pro" panose="02040603050405020204" pitchFamily="18" charset="0"/>
            </a:rPr>
            <a:t>Connect with People</a:t>
          </a:r>
        </a:p>
      </dgm:t>
    </dgm:pt>
    <dgm:pt modelId="{4A88ED51-94E1-4BDA-96DA-8BB600AE13B3}" type="parTrans" cxnId="{158BE495-5F22-42A4-83CD-F657E1EA3E1D}">
      <dgm:prSet/>
      <dgm:spPr/>
      <dgm:t>
        <a:bodyPr/>
        <a:lstStyle/>
        <a:p>
          <a:endParaRPr lang="en-GB"/>
        </a:p>
      </dgm:t>
    </dgm:pt>
    <dgm:pt modelId="{7B1FCF56-6D3B-4C26-ABEC-76BCD4CA63C4}" type="sibTrans" cxnId="{158BE495-5F22-42A4-83CD-F657E1EA3E1D}">
      <dgm:prSet/>
      <dgm:spPr/>
      <dgm:t>
        <a:bodyPr/>
        <a:lstStyle/>
        <a:p>
          <a:endParaRPr lang="en-GB"/>
        </a:p>
      </dgm:t>
    </dgm:pt>
    <dgm:pt modelId="{2FE50C05-564C-488C-AB65-C59277EE87EA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GB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View peoples profiles.</a:t>
          </a:r>
        </a:p>
      </dgm:t>
    </dgm:pt>
    <dgm:pt modelId="{2AF4A78C-32C5-4716-8558-742A6578355C}" type="parTrans" cxnId="{17476221-FB7E-4159-A6AB-4D8565E38E09}">
      <dgm:prSet/>
      <dgm:spPr/>
      <dgm:t>
        <a:bodyPr/>
        <a:lstStyle/>
        <a:p>
          <a:endParaRPr lang="en-GB"/>
        </a:p>
      </dgm:t>
    </dgm:pt>
    <dgm:pt modelId="{95A64250-4337-4ABE-B0C2-C99A4273CC1E}" type="sibTrans" cxnId="{17476221-FB7E-4159-A6AB-4D8565E38E09}">
      <dgm:prSet/>
      <dgm:spPr/>
      <dgm:t>
        <a:bodyPr/>
        <a:lstStyle/>
        <a:p>
          <a:endParaRPr lang="en-GB"/>
        </a:p>
      </dgm:t>
    </dgm:pt>
    <dgm:pt modelId="{4B41294A-7AAF-4EEA-84FB-CF028E669D22}" type="pres">
      <dgm:prSet presAssocID="{26B74E10-1B58-4E6E-9514-79C41C72080D}" presName="Name0" presStyleCnt="0">
        <dgm:presLayoutVars>
          <dgm:dir/>
          <dgm:animLvl val="lvl"/>
          <dgm:resizeHandles val="exact"/>
        </dgm:presLayoutVars>
      </dgm:prSet>
      <dgm:spPr/>
    </dgm:pt>
    <dgm:pt modelId="{F1E3530D-B97B-4CCF-B6CE-106470E20740}" type="pres">
      <dgm:prSet presAssocID="{CF73B5C2-897B-4B8A-B68B-43360192EF00}" presName="linNode" presStyleCnt="0"/>
      <dgm:spPr/>
    </dgm:pt>
    <dgm:pt modelId="{DFB4A00C-36B7-401A-9617-1C6E09996FCD}" type="pres">
      <dgm:prSet presAssocID="{CF73B5C2-897B-4B8A-B68B-43360192EF00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F6F5704-484A-4A47-AB93-390A42A2C6E5}" type="pres">
      <dgm:prSet presAssocID="{CF73B5C2-897B-4B8A-B68B-43360192EF00}" presName="descendantText" presStyleLbl="alignAccFollowNode1" presStyleIdx="0" presStyleCnt="5">
        <dgm:presLayoutVars>
          <dgm:bulletEnabled val="1"/>
        </dgm:presLayoutVars>
      </dgm:prSet>
      <dgm:spPr/>
    </dgm:pt>
    <dgm:pt modelId="{A1D834C0-A1F7-45B1-96BA-5BB4B07D5A7C}" type="pres">
      <dgm:prSet presAssocID="{4284FEB6-E0B8-4023-B092-5E4F28D4BB11}" presName="sp" presStyleCnt="0"/>
      <dgm:spPr/>
    </dgm:pt>
    <dgm:pt modelId="{76C613BA-24B0-4224-A5F6-E36DD248F393}" type="pres">
      <dgm:prSet presAssocID="{910ED96F-EFAE-4D45-9F50-60E3EBAED506}" presName="linNode" presStyleCnt="0"/>
      <dgm:spPr/>
    </dgm:pt>
    <dgm:pt modelId="{19CF64B8-4812-424C-8FC9-C5B7E97177A2}" type="pres">
      <dgm:prSet presAssocID="{910ED96F-EFAE-4D45-9F50-60E3EBAED50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96D5C01-E04F-4892-A828-4E11B2CFF2E1}" type="pres">
      <dgm:prSet presAssocID="{910ED96F-EFAE-4D45-9F50-60E3EBAED506}" presName="descendantText" presStyleLbl="alignAccFollowNode1" presStyleIdx="1" presStyleCnt="5">
        <dgm:presLayoutVars>
          <dgm:bulletEnabled val="1"/>
        </dgm:presLayoutVars>
      </dgm:prSet>
      <dgm:spPr/>
    </dgm:pt>
    <dgm:pt modelId="{93EC7CE2-2604-4B41-B031-0C8126E9479D}" type="pres">
      <dgm:prSet presAssocID="{9B9248C0-314B-4729-B1B5-17ECA00CDB9C}" presName="sp" presStyleCnt="0"/>
      <dgm:spPr/>
    </dgm:pt>
    <dgm:pt modelId="{BBD38A74-2D47-4476-9683-B3BEDBD37461}" type="pres">
      <dgm:prSet presAssocID="{9FCCEFCE-F847-4AD8-A3C9-401C3EDC6967}" presName="linNode" presStyleCnt="0"/>
      <dgm:spPr/>
    </dgm:pt>
    <dgm:pt modelId="{57D5B4E1-1BA8-4CF3-9FFC-D7AE5CE8C0AA}" type="pres">
      <dgm:prSet presAssocID="{9FCCEFCE-F847-4AD8-A3C9-401C3EDC696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CEF5D08-58D9-4872-8584-35E9EF7975AD}" type="pres">
      <dgm:prSet presAssocID="{9FCCEFCE-F847-4AD8-A3C9-401C3EDC6967}" presName="descendantText" presStyleLbl="alignAccFollowNode1" presStyleIdx="2" presStyleCnt="5">
        <dgm:presLayoutVars>
          <dgm:bulletEnabled val="1"/>
        </dgm:presLayoutVars>
      </dgm:prSet>
      <dgm:spPr/>
    </dgm:pt>
    <dgm:pt modelId="{838A3D2F-36E7-41B6-A5D2-3EDCCCDDE0ED}" type="pres">
      <dgm:prSet presAssocID="{50C209D2-7E23-4113-BE43-CB5D9E85B612}" presName="sp" presStyleCnt="0"/>
      <dgm:spPr/>
    </dgm:pt>
    <dgm:pt modelId="{0A0AD189-B52B-4B13-AC28-0338599555B0}" type="pres">
      <dgm:prSet presAssocID="{328CE82E-A5DD-4F34-8521-ABCF699D2879}" presName="linNode" presStyleCnt="0"/>
      <dgm:spPr/>
    </dgm:pt>
    <dgm:pt modelId="{19D710BD-BBB9-42C4-91D3-D4D74ABB77B6}" type="pres">
      <dgm:prSet presAssocID="{328CE82E-A5DD-4F34-8521-ABCF699D287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59AC0E4-7D27-475B-91AB-0B73A3D5A50B}" type="pres">
      <dgm:prSet presAssocID="{328CE82E-A5DD-4F34-8521-ABCF699D2879}" presName="descendantText" presStyleLbl="alignAccFollowNode1" presStyleIdx="3" presStyleCnt="5">
        <dgm:presLayoutVars>
          <dgm:bulletEnabled val="1"/>
        </dgm:presLayoutVars>
      </dgm:prSet>
      <dgm:spPr/>
    </dgm:pt>
    <dgm:pt modelId="{3F4F218B-34BA-4AEB-A8DD-CA5AC934C729}" type="pres">
      <dgm:prSet presAssocID="{B25684F5-0F72-48E3-8CA7-FB90D451E792}" presName="sp" presStyleCnt="0"/>
      <dgm:spPr/>
    </dgm:pt>
    <dgm:pt modelId="{8CCB0235-D470-4174-B27E-50641FE5728B}" type="pres">
      <dgm:prSet presAssocID="{B7B4DEAD-6652-4B83-8231-A3E0C26F8124}" presName="linNode" presStyleCnt="0"/>
      <dgm:spPr/>
    </dgm:pt>
    <dgm:pt modelId="{F9F0DF7C-F605-4231-B5B3-F36A373F5E49}" type="pres">
      <dgm:prSet presAssocID="{B7B4DEAD-6652-4B83-8231-A3E0C26F8124}" presName="parentText" presStyleLbl="node1" presStyleIdx="4" presStyleCnt="5" custLinFactNeighborX="-3091" custLinFactNeighborY="229">
        <dgm:presLayoutVars>
          <dgm:chMax val="1"/>
          <dgm:bulletEnabled val="1"/>
        </dgm:presLayoutVars>
      </dgm:prSet>
      <dgm:spPr/>
    </dgm:pt>
    <dgm:pt modelId="{515AE589-E4EC-40A3-968D-F03F67C2FFE6}" type="pres">
      <dgm:prSet presAssocID="{B7B4DEAD-6652-4B83-8231-A3E0C26F8124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17476221-FB7E-4159-A6AB-4D8565E38E09}" srcId="{B7B4DEAD-6652-4B83-8231-A3E0C26F8124}" destId="{2FE50C05-564C-488C-AB65-C59277EE87EA}" srcOrd="0" destOrd="0" parTransId="{2AF4A78C-32C5-4716-8558-742A6578355C}" sibTransId="{95A64250-4337-4ABE-B0C2-C99A4273CC1E}"/>
    <dgm:cxn modelId="{9BB63630-2A60-4FA7-8DC9-6314B56717B5}" type="presOf" srcId="{910ED96F-EFAE-4D45-9F50-60E3EBAED506}" destId="{19CF64B8-4812-424C-8FC9-C5B7E97177A2}" srcOrd="0" destOrd="0" presId="urn:microsoft.com/office/officeart/2005/8/layout/vList5"/>
    <dgm:cxn modelId="{1FE5025E-A37D-4001-A5E8-EC02483D63CE}" type="presOf" srcId="{C237F137-E7D4-4F57-A4EB-724AB4D8A19D}" destId="{659AC0E4-7D27-475B-91AB-0B73A3D5A50B}" srcOrd="0" destOrd="0" presId="urn:microsoft.com/office/officeart/2005/8/layout/vList5"/>
    <dgm:cxn modelId="{64BBA15F-55BB-4F6F-B542-0A6A90CCF25D}" srcId="{910ED96F-EFAE-4D45-9F50-60E3EBAED506}" destId="{C81C16D0-7DF2-433E-9D5C-69EB13F1F5F9}" srcOrd="0" destOrd="0" parTransId="{0F0EF2A4-2EA6-400B-B917-E231A0A3BF4A}" sibTransId="{55C99F71-6FDF-4CC3-8A73-137232C57BCF}"/>
    <dgm:cxn modelId="{7856A746-C4D7-45E8-A7DA-644FC30CA1D8}" type="presOf" srcId="{CF73B5C2-897B-4B8A-B68B-43360192EF00}" destId="{DFB4A00C-36B7-401A-9617-1C6E09996FCD}" srcOrd="0" destOrd="0" presId="urn:microsoft.com/office/officeart/2005/8/layout/vList5"/>
    <dgm:cxn modelId="{25497656-91BF-4609-8F90-2A3D08024149}" type="presOf" srcId="{9787B6CA-C2A0-4964-893F-1A5B4EF90DAA}" destId="{BF6F5704-484A-4A47-AB93-390A42A2C6E5}" srcOrd="0" destOrd="0" presId="urn:microsoft.com/office/officeart/2005/8/layout/vList5"/>
    <dgm:cxn modelId="{7CE9C956-FDCD-4063-8428-9E18A01262C1}" srcId="{9FCCEFCE-F847-4AD8-A3C9-401C3EDC6967}" destId="{B7134145-7D80-4B67-9063-56494AD2132A}" srcOrd="0" destOrd="0" parTransId="{52034C43-BFEE-49FE-A370-C8DD5A7C8EF2}" sibTransId="{76042E9D-F3CB-40AD-8E45-44637C221DC7}"/>
    <dgm:cxn modelId="{F944F183-B901-4A90-BE4D-178B3763C4CC}" srcId="{26B74E10-1B58-4E6E-9514-79C41C72080D}" destId="{9FCCEFCE-F847-4AD8-A3C9-401C3EDC6967}" srcOrd="2" destOrd="0" parTransId="{9132ED4F-1495-4C99-BE1A-878F08993D1E}" sibTransId="{50C209D2-7E23-4113-BE43-CB5D9E85B612}"/>
    <dgm:cxn modelId="{40FD6389-0FD9-44DE-A95D-61FBED57DA0F}" type="presOf" srcId="{B7134145-7D80-4B67-9063-56494AD2132A}" destId="{5CEF5D08-58D9-4872-8584-35E9EF7975AD}" srcOrd="0" destOrd="0" presId="urn:microsoft.com/office/officeart/2005/8/layout/vList5"/>
    <dgm:cxn modelId="{158BE495-5F22-42A4-83CD-F657E1EA3E1D}" srcId="{26B74E10-1B58-4E6E-9514-79C41C72080D}" destId="{B7B4DEAD-6652-4B83-8231-A3E0C26F8124}" srcOrd="4" destOrd="0" parTransId="{4A88ED51-94E1-4BDA-96DA-8BB600AE13B3}" sibTransId="{7B1FCF56-6D3B-4C26-ABEC-76BCD4CA63C4}"/>
    <dgm:cxn modelId="{67DC22A2-B96A-4BB8-A9B1-DF269C3FE79D}" type="presOf" srcId="{C81C16D0-7DF2-433E-9D5C-69EB13F1F5F9}" destId="{B96D5C01-E04F-4892-A828-4E11B2CFF2E1}" srcOrd="0" destOrd="0" presId="urn:microsoft.com/office/officeart/2005/8/layout/vList5"/>
    <dgm:cxn modelId="{040EE3B6-E29B-4A0A-B355-A915376D42F1}" type="presOf" srcId="{B7B4DEAD-6652-4B83-8231-A3E0C26F8124}" destId="{F9F0DF7C-F605-4231-B5B3-F36A373F5E49}" srcOrd="0" destOrd="0" presId="urn:microsoft.com/office/officeart/2005/8/layout/vList5"/>
    <dgm:cxn modelId="{4BAB70C8-9F46-4E5E-90BB-B51EE3750413}" srcId="{328CE82E-A5DD-4F34-8521-ABCF699D2879}" destId="{C237F137-E7D4-4F57-A4EB-724AB4D8A19D}" srcOrd="0" destOrd="0" parTransId="{DB6207A3-8FD8-44D0-A11D-CB993290C823}" sibTransId="{7BC629BD-7893-41FB-8675-C88C728E3E23}"/>
    <dgm:cxn modelId="{ACF026D2-8010-42AB-A509-CA3E058A1132}" srcId="{26B74E10-1B58-4E6E-9514-79C41C72080D}" destId="{CF73B5C2-897B-4B8A-B68B-43360192EF00}" srcOrd="0" destOrd="0" parTransId="{7D277E8E-C765-46C2-9C04-D2FAE97DA81C}" sibTransId="{4284FEB6-E0B8-4023-B092-5E4F28D4BB11}"/>
    <dgm:cxn modelId="{1DC30ED8-C60D-45C6-A8BF-5B1EAFB81DDE}" type="presOf" srcId="{26B74E10-1B58-4E6E-9514-79C41C72080D}" destId="{4B41294A-7AAF-4EEA-84FB-CF028E669D22}" srcOrd="0" destOrd="0" presId="urn:microsoft.com/office/officeart/2005/8/layout/vList5"/>
    <dgm:cxn modelId="{046FC4D9-A156-4B68-82F1-1E6200C54160}" type="presOf" srcId="{9FCCEFCE-F847-4AD8-A3C9-401C3EDC6967}" destId="{57D5B4E1-1BA8-4CF3-9FFC-D7AE5CE8C0AA}" srcOrd="0" destOrd="0" presId="urn:microsoft.com/office/officeart/2005/8/layout/vList5"/>
    <dgm:cxn modelId="{A29964E2-0D0F-422C-8111-3AF72B8D137C}" srcId="{CF73B5C2-897B-4B8A-B68B-43360192EF00}" destId="{9787B6CA-C2A0-4964-893F-1A5B4EF90DAA}" srcOrd="0" destOrd="0" parTransId="{FA98EE47-29AA-4017-BE78-8F0C25F0CDDE}" sibTransId="{930536DE-2BE5-4DCD-B520-54538322BB6D}"/>
    <dgm:cxn modelId="{EAD5B2E2-00DB-45C4-A928-6BDC2BACC99F}" type="presOf" srcId="{2FE50C05-564C-488C-AB65-C59277EE87EA}" destId="{515AE589-E4EC-40A3-968D-F03F67C2FFE6}" srcOrd="0" destOrd="0" presId="urn:microsoft.com/office/officeart/2005/8/layout/vList5"/>
    <dgm:cxn modelId="{FC4F64E8-2256-4951-8943-4E392D0E4501}" srcId="{26B74E10-1B58-4E6E-9514-79C41C72080D}" destId="{910ED96F-EFAE-4D45-9F50-60E3EBAED506}" srcOrd="1" destOrd="0" parTransId="{7097A080-6864-47F4-AB24-5BEF9595DFDC}" sibTransId="{9B9248C0-314B-4729-B1B5-17ECA00CDB9C}"/>
    <dgm:cxn modelId="{EC5201EF-2D31-410E-9171-672D88460117}" srcId="{26B74E10-1B58-4E6E-9514-79C41C72080D}" destId="{328CE82E-A5DD-4F34-8521-ABCF699D2879}" srcOrd="3" destOrd="0" parTransId="{31AF8A6E-ED29-40EB-8979-5082BA6386F2}" sibTransId="{B25684F5-0F72-48E3-8CA7-FB90D451E792}"/>
    <dgm:cxn modelId="{AE8BF4F5-F2C6-421A-9D5E-DF5B01B714FD}" type="presOf" srcId="{328CE82E-A5DD-4F34-8521-ABCF699D2879}" destId="{19D710BD-BBB9-42C4-91D3-D4D74ABB77B6}" srcOrd="0" destOrd="0" presId="urn:microsoft.com/office/officeart/2005/8/layout/vList5"/>
    <dgm:cxn modelId="{0EF3287D-515D-4393-A77C-B13527AEA343}" type="presParOf" srcId="{4B41294A-7AAF-4EEA-84FB-CF028E669D22}" destId="{F1E3530D-B97B-4CCF-B6CE-106470E20740}" srcOrd="0" destOrd="0" presId="urn:microsoft.com/office/officeart/2005/8/layout/vList5"/>
    <dgm:cxn modelId="{A946B456-FE39-4475-880C-AA0C5947D104}" type="presParOf" srcId="{F1E3530D-B97B-4CCF-B6CE-106470E20740}" destId="{DFB4A00C-36B7-401A-9617-1C6E09996FCD}" srcOrd="0" destOrd="0" presId="urn:microsoft.com/office/officeart/2005/8/layout/vList5"/>
    <dgm:cxn modelId="{91D46700-4D7F-421F-B051-949EE5B65D0C}" type="presParOf" srcId="{F1E3530D-B97B-4CCF-B6CE-106470E20740}" destId="{BF6F5704-484A-4A47-AB93-390A42A2C6E5}" srcOrd="1" destOrd="0" presId="urn:microsoft.com/office/officeart/2005/8/layout/vList5"/>
    <dgm:cxn modelId="{4F20AD0F-B029-4152-8928-33B428B2558C}" type="presParOf" srcId="{4B41294A-7AAF-4EEA-84FB-CF028E669D22}" destId="{A1D834C0-A1F7-45B1-96BA-5BB4B07D5A7C}" srcOrd="1" destOrd="0" presId="urn:microsoft.com/office/officeart/2005/8/layout/vList5"/>
    <dgm:cxn modelId="{600DB6FC-F819-4477-912C-56416C35158A}" type="presParOf" srcId="{4B41294A-7AAF-4EEA-84FB-CF028E669D22}" destId="{76C613BA-24B0-4224-A5F6-E36DD248F393}" srcOrd="2" destOrd="0" presId="urn:microsoft.com/office/officeart/2005/8/layout/vList5"/>
    <dgm:cxn modelId="{E3A3CC7D-AC9F-48C3-BF66-2C14AC929671}" type="presParOf" srcId="{76C613BA-24B0-4224-A5F6-E36DD248F393}" destId="{19CF64B8-4812-424C-8FC9-C5B7E97177A2}" srcOrd="0" destOrd="0" presId="urn:microsoft.com/office/officeart/2005/8/layout/vList5"/>
    <dgm:cxn modelId="{38128F94-5044-4EF3-836A-4F3FDBE8AB99}" type="presParOf" srcId="{76C613BA-24B0-4224-A5F6-E36DD248F393}" destId="{B96D5C01-E04F-4892-A828-4E11B2CFF2E1}" srcOrd="1" destOrd="0" presId="urn:microsoft.com/office/officeart/2005/8/layout/vList5"/>
    <dgm:cxn modelId="{5F2014D2-F58F-43FF-B0F7-AEA8C5F2CDBB}" type="presParOf" srcId="{4B41294A-7AAF-4EEA-84FB-CF028E669D22}" destId="{93EC7CE2-2604-4B41-B031-0C8126E9479D}" srcOrd="3" destOrd="0" presId="urn:microsoft.com/office/officeart/2005/8/layout/vList5"/>
    <dgm:cxn modelId="{042338B1-69CF-4594-A762-C6666488D05E}" type="presParOf" srcId="{4B41294A-7AAF-4EEA-84FB-CF028E669D22}" destId="{BBD38A74-2D47-4476-9683-B3BEDBD37461}" srcOrd="4" destOrd="0" presId="urn:microsoft.com/office/officeart/2005/8/layout/vList5"/>
    <dgm:cxn modelId="{1FB5A010-707D-4CCF-88BA-AEA284428503}" type="presParOf" srcId="{BBD38A74-2D47-4476-9683-B3BEDBD37461}" destId="{57D5B4E1-1BA8-4CF3-9FFC-D7AE5CE8C0AA}" srcOrd="0" destOrd="0" presId="urn:microsoft.com/office/officeart/2005/8/layout/vList5"/>
    <dgm:cxn modelId="{B2B0B48E-BBCC-4EE2-98FC-8C6F70704C7E}" type="presParOf" srcId="{BBD38A74-2D47-4476-9683-B3BEDBD37461}" destId="{5CEF5D08-58D9-4872-8584-35E9EF7975AD}" srcOrd="1" destOrd="0" presId="urn:microsoft.com/office/officeart/2005/8/layout/vList5"/>
    <dgm:cxn modelId="{ED33B28B-B441-4391-856E-97C554AF87AF}" type="presParOf" srcId="{4B41294A-7AAF-4EEA-84FB-CF028E669D22}" destId="{838A3D2F-36E7-41B6-A5D2-3EDCCCDDE0ED}" srcOrd="5" destOrd="0" presId="urn:microsoft.com/office/officeart/2005/8/layout/vList5"/>
    <dgm:cxn modelId="{758A6642-FE03-407E-846F-DBFF8B6347F6}" type="presParOf" srcId="{4B41294A-7AAF-4EEA-84FB-CF028E669D22}" destId="{0A0AD189-B52B-4B13-AC28-0338599555B0}" srcOrd="6" destOrd="0" presId="urn:microsoft.com/office/officeart/2005/8/layout/vList5"/>
    <dgm:cxn modelId="{2C3CCD4B-0590-40F1-9B7E-BF084CA59415}" type="presParOf" srcId="{0A0AD189-B52B-4B13-AC28-0338599555B0}" destId="{19D710BD-BBB9-42C4-91D3-D4D74ABB77B6}" srcOrd="0" destOrd="0" presId="urn:microsoft.com/office/officeart/2005/8/layout/vList5"/>
    <dgm:cxn modelId="{0E3FEF9F-29C5-4922-91A0-6C600E94A4F4}" type="presParOf" srcId="{0A0AD189-B52B-4B13-AC28-0338599555B0}" destId="{659AC0E4-7D27-475B-91AB-0B73A3D5A50B}" srcOrd="1" destOrd="0" presId="urn:microsoft.com/office/officeart/2005/8/layout/vList5"/>
    <dgm:cxn modelId="{F4E1A6AB-8FAF-4A5D-82FA-B8702A0BD31E}" type="presParOf" srcId="{4B41294A-7AAF-4EEA-84FB-CF028E669D22}" destId="{3F4F218B-34BA-4AEB-A8DD-CA5AC934C729}" srcOrd="7" destOrd="0" presId="urn:microsoft.com/office/officeart/2005/8/layout/vList5"/>
    <dgm:cxn modelId="{162163F3-E54B-44A3-8154-3F9CAB44DB24}" type="presParOf" srcId="{4B41294A-7AAF-4EEA-84FB-CF028E669D22}" destId="{8CCB0235-D470-4174-B27E-50641FE5728B}" srcOrd="8" destOrd="0" presId="urn:microsoft.com/office/officeart/2005/8/layout/vList5"/>
    <dgm:cxn modelId="{4F4BC6C5-1818-4DC6-923B-A3856013DD87}" type="presParOf" srcId="{8CCB0235-D470-4174-B27E-50641FE5728B}" destId="{F9F0DF7C-F605-4231-B5B3-F36A373F5E49}" srcOrd="0" destOrd="0" presId="urn:microsoft.com/office/officeart/2005/8/layout/vList5"/>
    <dgm:cxn modelId="{90ECD006-1807-4FA4-A485-818E896E0269}" type="presParOf" srcId="{8CCB0235-D470-4174-B27E-50641FE5728B}" destId="{515AE589-E4EC-40A3-968D-F03F67C2FFE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F5704-484A-4A47-AB93-390A42A2C6E5}">
      <dsp:nvSpPr>
        <dsp:cNvPr id="0" name=""/>
        <dsp:cNvSpPr/>
      </dsp:nvSpPr>
      <dsp:spPr>
        <a:xfrm rot="5400000">
          <a:off x="8685281" y="-3218273"/>
          <a:ext cx="2213437" cy="9216000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285750" lvl="1" indent="-285750" algn="ctr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6000" kern="1200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Discover campus’s most beautiful spots.</a:t>
          </a:r>
        </a:p>
      </dsp:txBody>
      <dsp:txXfrm rot="-5400000">
        <a:off x="5184000" y="391059"/>
        <a:ext cx="9107949" cy="1997335"/>
      </dsp:txXfrm>
    </dsp:sp>
    <dsp:sp modelId="{DFB4A00C-36B7-401A-9617-1C6E09996FCD}">
      <dsp:nvSpPr>
        <dsp:cNvPr id="0" name=""/>
        <dsp:cNvSpPr/>
      </dsp:nvSpPr>
      <dsp:spPr>
        <a:xfrm>
          <a:off x="0" y="6328"/>
          <a:ext cx="5184000" cy="2766796"/>
        </a:xfrm>
        <a:prstGeom prst="roundRect">
          <a:avLst/>
        </a:prstGeom>
        <a:solidFill>
          <a:srgbClr val="5E7A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800" kern="1200" dirty="0">
              <a:latin typeface="Source Serif Pro" panose="02040603050405020204" pitchFamily="18" charset="0"/>
              <a:ea typeface="Source Serif Pro" panose="02040603050405020204" pitchFamily="18" charset="0"/>
            </a:rPr>
            <a:t>Explore Campus</a:t>
          </a:r>
        </a:p>
      </dsp:txBody>
      <dsp:txXfrm>
        <a:off x="135064" y="141392"/>
        <a:ext cx="4913872" cy="2496668"/>
      </dsp:txXfrm>
    </dsp:sp>
    <dsp:sp modelId="{B96D5C01-E04F-4892-A828-4E11B2CFF2E1}">
      <dsp:nvSpPr>
        <dsp:cNvPr id="0" name=""/>
        <dsp:cNvSpPr/>
      </dsp:nvSpPr>
      <dsp:spPr>
        <a:xfrm rot="5400000">
          <a:off x="8685281" y="-313137"/>
          <a:ext cx="2213437" cy="9216000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285750" lvl="1" indent="-285750" algn="ctr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6000" kern="1200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Image and facial recognitions.</a:t>
          </a:r>
        </a:p>
      </dsp:txBody>
      <dsp:txXfrm rot="-5400000">
        <a:off x="5184000" y="3296195"/>
        <a:ext cx="9107949" cy="1997335"/>
      </dsp:txXfrm>
    </dsp:sp>
    <dsp:sp modelId="{19CF64B8-4812-424C-8FC9-C5B7E97177A2}">
      <dsp:nvSpPr>
        <dsp:cNvPr id="0" name=""/>
        <dsp:cNvSpPr/>
      </dsp:nvSpPr>
      <dsp:spPr>
        <a:xfrm>
          <a:off x="0" y="2911464"/>
          <a:ext cx="5184000" cy="2766796"/>
        </a:xfrm>
        <a:prstGeom prst="roundRect">
          <a:avLst/>
        </a:prstGeom>
        <a:solidFill>
          <a:srgbClr val="5E7A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800" kern="1200" dirty="0">
              <a:latin typeface="Source Serif Pro" panose="02040603050405020204" pitchFamily="18" charset="0"/>
              <a:ea typeface="Source Serif Pro" panose="02040603050405020204" pitchFamily="18" charset="0"/>
            </a:rPr>
            <a:t>Powered by AI</a:t>
          </a:r>
        </a:p>
      </dsp:txBody>
      <dsp:txXfrm>
        <a:off x="135064" y="3046528"/>
        <a:ext cx="4913872" cy="2496668"/>
      </dsp:txXfrm>
    </dsp:sp>
    <dsp:sp modelId="{5CEF5D08-58D9-4872-8584-35E9EF7975AD}">
      <dsp:nvSpPr>
        <dsp:cNvPr id="0" name=""/>
        <dsp:cNvSpPr/>
      </dsp:nvSpPr>
      <dsp:spPr>
        <a:xfrm rot="5400000">
          <a:off x="8685281" y="2591999"/>
          <a:ext cx="2213437" cy="9216000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285750" lvl="1" indent="-285750" algn="ctr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6000" kern="1200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Compete with students to reach the top. </a:t>
          </a:r>
        </a:p>
      </dsp:txBody>
      <dsp:txXfrm rot="-5400000">
        <a:off x="5184000" y="6201332"/>
        <a:ext cx="9107949" cy="1997335"/>
      </dsp:txXfrm>
    </dsp:sp>
    <dsp:sp modelId="{57D5B4E1-1BA8-4CF3-9FFC-D7AE5CE8C0AA}">
      <dsp:nvSpPr>
        <dsp:cNvPr id="0" name=""/>
        <dsp:cNvSpPr/>
      </dsp:nvSpPr>
      <dsp:spPr>
        <a:xfrm>
          <a:off x="0" y="5816601"/>
          <a:ext cx="5184000" cy="2766796"/>
        </a:xfrm>
        <a:prstGeom prst="roundRect">
          <a:avLst/>
        </a:prstGeom>
        <a:solidFill>
          <a:srgbClr val="5E7A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800" kern="1200" dirty="0">
              <a:latin typeface="Source Serif Pro" panose="02040603050405020204" pitchFamily="18" charset="0"/>
              <a:ea typeface="Source Serif Pro" panose="02040603050405020204" pitchFamily="18" charset="0"/>
            </a:rPr>
            <a:t>Climb the Leaderboard</a:t>
          </a:r>
        </a:p>
      </dsp:txBody>
      <dsp:txXfrm>
        <a:off x="135064" y="5951665"/>
        <a:ext cx="4913872" cy="2496668"/>
      </dsp:txXfrm>
    </dsp:sp>
    <dsp:sp modelId="{659AC0E4-7D27-475B-91AB-0B73A3D5A50B}">
      <dsp:nvSpPr>
        <dsp:cNvPr id="0" name=""/>
        <dsp:cNvSpPr/>
      </dsp:nvSpPr>
      <dsp:spPr>
        <a:xfrm rot="5400000">
          <a:off x="8685281" y="5497136"/>
          <a:ext cx="2213437" cy="9216000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285750" lvl="1" indent="-285750" algn="ctr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6000" kern="1200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Gain badges for posting the best picture. </a:t>
          </a:r>
        </a:p>
      </dsp:txBody>
      <dsp:txXfrm rot="-5400000">
        <a:off x="5184000" y="9106469"/>
        <a:ext cx="9107949" cy="1997335"/>
      </dsp:txXfrm>
    </dsp:sp>
    <dsp:sp modelId="{19D710BD-BBB9-42C4-91D3-D4D74ABB77B6}">
      <dsp:nvSpPr>
        <dsp:cNvPr id="0" name=""/>
        <dsp:cNvSpPr/>
      </dsp:nvSpPr>
      <dsp:spPr>
        <a:xfrm>
          <a:off x="0" y="8721738"/>
          <a:ext cx="5184000" cy="2766796"/>
        </a:xfrm>
        <a:prstGeom prst="roundRect">
          <a:avLst/>
        </a:prstGeom>
        <a:solidFill>
          <a:srgbClr val="5E7A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800" kern="1200" dirty="0">
              <a:latin typeface="Source Serif Pro" panose="02040603050405020204" pitchFamily="18" charset="0"/>
              <a:ea typeface="Source Serif Pro" panose="02040603050405020204" pitchFamily="18" charset="0"/>
            </a:rPr>
            <a:t>Achieve Badges</a:t>
          </a:r>
        </a:p>
      </dsp:txBody>
      <dsp:txXfrm>
        <a:off x="135064" y="8856802"/>
        <a:ext cx="4913872" cy="2496668"/>
      </dsp:txXfrm>
    </dsp:sp>
    <dsp:sp modelId="{515AE589-E4EC-40A3-968D-F03F67C2FFE6}">
      <dsp:nvSpPr>
        <dsp:cNvPr id="0" name=""/>
        <dsp:cNvSpPr/>
      </dsp:nvSpPr>
      <dsp:spPr>
        <a:xfrm rot="5400000">
          <a:off x="8685281" y="8402273"/>
          <a:ext cx="2213437" cy="9216000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285750" lvl="1" indent="-285750" algn="ctr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6000" kern="1200" dirty="0">
              <a:latin typeface="Source Serif Pro ExtraLight" panose="02040203050405020204" pitchFamily="18" charset="0"/>
              <a:ea typeface="Source Serif Pro ExtraLight" panose="02040203050405020204" pitchFamily="18" charset="0"/>
            </a:rPr>
            <a:t>View peoples profiles.</a:t>
          </a:r>
        </a:p>
      </dsp:txBody>
      <dsp:txXfrm rot="-5400000">
        <a:off x="5184000" y="12011606"/>
        <a:ext cx="9107949" cy="1997335"/>
      </dsp:txXfrm>
    </dsp:sp>
    <dsp:sp modelId="{F9F0DF7C-F605-4231-B5B3-F36A373F5E49}">
      <dsp:nvSpPr>
        <dsp:cNvPr id="0" name=""/>
        <dsp:cNvSpPr/>
      </dsp:nvSpPr>
      <dsp:spPr>
        <a:xfrm>
          <a:off x="0" y="11633203"/>
          <a:ext cx="5184000" cy="2766796"/>
        </a:xfrm>
        <a:prstGeom prst="roundRect">
          <a:avLst/>
        </a:prstGeom>
        <a:solidFill>
          <a:srgbClr val="5E7A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800" kern="1200" dirty="0">
              <a:latin typeface="Source Serif Pro" panose="02040603050405020204" pitchFamily="18" charset="0"/>
              <a:ea typeface="Source Serif Pro" panose="02040603050405020204" pitchFamily="18" charset="0"/>
            </a:rPr>
            <a:t>Connect with People</a:t>
          </a:r>
        </a:p>
      </dsp:txBody>
      <dsp:txXfrm>
        <a:off x="135064" y="11768267"/>
        <a:ext cx="4913872" cy="2496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0CC2C-BF42-8C4E-BB02-8549C79384A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A6352-9EC5-C946-B828-1BC1376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A6352-9EC5-C946-B828-1BC137668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1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3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5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5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6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1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6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5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0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6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B1439-F99C-3C42-9B9C-53266A61EA4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EAB44-E64B-6F4A-88B5-DE1EBD49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3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.svg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CA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Hill scene outline">
            <a:extLst>
              <a:ext uri="{FF2B5EF4-FFF2-40B4-BE49-F238E27FC236}">
                <a16:creationId xmlns:a16="http://schemas.microsoft.com/office/drawing/2014/main" id="{77F163B4-148D-44AC-84A2-4D8A630C0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83954" y="19390476"/>
            <a:ext cx="10800000" cy="108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FC9EB-F0EC-704F-A50D-712A67A48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30617" y="0"/>
            <a:ext cx="16931050" cy="3290083"/>
          </a:xfrm>
        </p:spPr>
        <p:txBody>
          <a:bodyPr>
            <a:normAutofit/>
          </a:bodyPr>
          <a:lstStyle/>
          <a:p>
            <a:r>
              <a:rPr lang="en-US" sz="225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Beautyspot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27EC4-6C87-0B4C-A815-CA8CE50CE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2950" y="3703869"/>
            <a:ext cx="26860500" cy="3661617"/>
          </a:xfrm>
        </p:spPr>
        <p:txBody>
          <a:bodyPr>
            <a:normAutofit/>
          </a:bodyPr>
          <a:lstStyle/>
          <a:p>
            <a:r>
              <a:rPr lang="en-GB" sz="8000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Toby</a:t>
            </a:r>
            <a:r>
              <a:rPr lang="en-US" sz="8000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, </a:t>
            </a:r>
            <a:r>
              <a:rPr lang="en-GB" sz="8000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Harry</a:t>
            </a:r>
            <a:r>
              <a:rPr lang="en-US" sz="8000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, </a:t>
            </a:r>
            <a:r>
              <a:rPr lang="en-GB" sz="8000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Jack</a:t>
            </a:r>
            <a:r>
              <a:rPr lang="en-US" sz="8000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, </a:t>
            </a:r>
            <a:r>
              <a:rPr lang="en-GB" sz="8000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Shalan</a:t>
            </a:r>
            <a:r>
              <a:rPr lang="en-US" sz="8000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, </a:t>
            </a:r>
            <a:r>
              <a:rPr lang="en-GB" sz="8000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Jason </a:t>
            </a:r>
            <a:r>
              <a:rPr lang="en-US" sz="8000" dirty="0"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and </a:t>
            </a:r>
            <a:r>
              <a:rPr lang="en-GB" sz="8000" b="0" i="0" dirty="0">
                <a:effectLst/>
                <a:latin typeface="Source Serif Pro ExtraLight" panose="02040203050405020204" pitchFamily="18" charset="0"/>
                <a:ea typeface="Source Serif Pro ExtraLight" panose="02040203050405020204" pitchFamily="18" charset="0"/>
              </a:rPr>
              <a:t>Artur</a:t>
            </a:r>
            <a:endParaRPr lang="en-US" sz="8000" dirty="0">
              <a:latin typeface="Source Serif Pro ExtraLight" panose="02040203050405020204" pitchFamily="18" charset="0"/>
              <a:ea typeface="Source Serif Pro ExtraLight" panose="020402030504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B95F6-D41B-0446-AB51-3E42E3E2AA75}"/>
              </a:ext>
            </a:extLst>
          </p:cNvPr>
          <p:cNvSpPr/>
          <p:nvPr/>
        </p:nvSpPr>
        <p:spPr>
          <a:xfrm>
            <a:off x="14100658" y="26321695"/>
            <a:ext cx="23005083" cy="152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46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https://django-deploy-3kpp3.ondigitalocean.app/</a:t>
            </a:r>
          </a:p>
          <a:p>
            <a:pPr algn="ctr"/>
            <a:endParaRPr lang="en-US" sz="4646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07895-8C71-455E-B373-D49D7363430A}"/>
              </a:ext>
            </a:extLst>
          </p:cNvPr>
          <p:cNvSpPr/>
          <p:nvPr/>
        </p:nvSpPr>
        <p:spPr>
          <a:xfrm>
            <a:off x="44324250" y="21411001"/>
            <a:ext cx="5400000" cy="6432905"/>
          </a:xfrm>
          <a:prstGeom prst="roundRect">
            <a:avLst/>
          </a:prstGeom>
          <a:solidFill>
            <a:srgbClr val="5E7A5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5" name="Picture 4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35C286FF-D9E1-44BC-8151-D38DB005D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217" y="21927453"/>
            <a:ext cx="5400000" cy="5400000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FDC3D798-D156-4703-8592-474F91F56A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5000" y1="71667" x2="25000" y2="71667"/>
                        <a14:foregroundMark x1="22333" y1="77333" x2="22333" y2="77333"/>
                        <a14:foregroundMark x1="40000" y1="79667" x2="40000" y2="79667"/>
                        <a14:foregroundMark x1="45333" y1="77333" x2="45333" y2="77333"/>
                        <a14:foregroundMark x1="50000" y1="69333" x2="50000" y2="69333"/>
                        <a14:foregroundMark x1="39000" y1="66667" x2="39000" y2="66667"/>
                        <a14:foregroundMark x1="42667" y1="63333" x2="42667" y2="63333"/>
                        <a14:foregroundMark x1="53000" y1="59667" x2="53000" y2="59667"/>
                        <a14:foregroundMark x1="45333" y1="56333" x2="45333" y2="56333"/>
                        <a14:foregroundMark x1="42000" y1="52333" x2="42000" y2="52333"/>
                        <a14:foregroundMark x1="36000" y1="63333" x2="36000" y2="63333"/>
                        <a14:foregroundMark x1="34000" y1="70333" x2="34000" y2="70333"/>
                        <a14:foregroundMark x1="28667" y1="66000" x2="28667" y2="66000"/>
                        <a14:foregroundMark x1="29000" y1="60667" x2="29000" y2="60667"/>
                        <a14:foregroundMark x1="20667" y1="65000" x2="20667" y2="65000"/>
                        <a14:foregroundMark x1="19000" y1="58667" x2="19000" y2="58667"/>
                        <a14:foregroundMark x1="12333" y1="62333" x2="12333" y2="62333"/>
                        <a14:foregroundMark x1="13000" y1="50333" x2="13000" y2="50333"/>
                        <a14:foregroundMark x1="14667" y1="47667" x2="14667" y2="47667"/>
                        <a14:foregroundMark x1="13000" y1="39667" x2="13000" y2="39667"/>
                        <a14:foregroundMark x1="18000" y1="29000" x2="18000" y2="29000"/>
                        <a14:foregroundMark x1="18667" y1="23333" x2="18667" y2="23333"/>
                        <a14:foregroundMark x1="34333" y1="28000" x2="34333" y2="28000"/>
                        <a14:foregroundMark x1="36667" y1="17667" x2="36667" y2="17667"/>
                        <a14:foregroundMark x1="39333" y1="25000" x2="39333" y2="25000"/>
                        <a14:foregroundMark x1="26667" y1="37333" x2="26667" y2="37333"/>
                        <a14:foregroundMark x1="70667" y1="65667" x2="70667" y2="65667"/>
                        <a14:foregroundMark x1="72000" y1="71000" x2="72000" y2="71000"/>
                        <a14:foregroundMark x1="63333" y1="84000" x2="63333" y2="84000"/>
                        <a14:foregroundMark x1="56000" y1="76000" x2="56000" y2="76000"/>
                        <a14:foregroundMark x1="61000" y1="71000" x2="61000" y2="71000"/>
                        <a14:foregroundMark x1="56000" y1="68333" x2="56000" y2="68333"/>
                        <a14:foregroundMark x1="55667" y1="63667" x2="55667" y2="63667"/>
                        <a14:foregroundMark x1="58000" y1="61000" x2="58000" y2="61000"/>
                        <a14:foregroundMark x1="61000" y1="58333" x2="61000" y2="58333"/>
                        <a14:foregroundMark x1="55667" y1="52333" x2="55667" y2="52333"/>
                        <a14:foregroundMark x1="58333" y1="50000" x2="58333" y2="50000"/>
                        <a14:foregroundMark x1="67000" y1="53667" x2="67000" y2="53667"/>
                        <a14:foregroundMark x1="81667" y1="84667" x2="81667" y2="84667"/>
                        <a14:foregroundMark x1="87000" y1="85333" x2="87000" y2="85333"/>
                        <a14:foregroundMark x1="85000" y1="52000" x2="85000" y2="52000"/>
                        <a14:foregroundMark x1="88000" y1="42333" x2="88000" y2="42333"/>
                        <a14:foregroundMark x1="85000" y1="35667" x2="85000" y2="35667"/>
                        <a14:foregroundMark x1="80333" y1="29333" x2="80333" y2="29333"/>
                        <a14:foregroundMark x1="79667" y1="21667" x2="79667" y2="21667"/>
                        <a14:foregroundMark x1="66000" y1="31000" x2="66000" y2="31000"/>
                        <a14:foregroundMark x1="54333" y1="34000" x2="54333" y2="34000"/>
                        <a14:foregroundMark x1="66667" y1="36667" x2="66667" y2="36667"/>
                        <a14:foregroundMark x1="68667" y1="34000" x2="68667" y2="34000"/>
                        <a14:foregroundMark x1="74667" y1="34000" x2="74667" y2="34000"/>
                        <a14:backgroundMark x1="34333" y1="50000" x2="34333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24250" y="21411001"/>
            <a:ext cx="5400000" cy="540000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7B5A57A-9296-46A1-9EDE-A3D860135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142347"/>
              </p:ext>
            </p:extLst>
          </p:nvPr>
        </p:nvGraphicFramePr>
        <p:xfrm>
          <a:off x="18403198" y="6417953"/>
          <a:ext cx="14400001" cy="14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8439FEA-5C5E-4D66-BA26-BEBBC83A5DC2}"/>
              </a:ext>
            </a:extLst>
          </p:cNvPr>
          <p:cNvSpPr txBox="1"/>
          <p:nvPr/>
        </p:nvSpPr>
        <p:spPr>
          <a:xfrm>
            <a:off x="45539917" y="26573388"/>
            <a:ext cx="3113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Scan me</a:t>
            </a:r>
          </a:p>
        </p:txBody>
      </p:sp>
    </p:spTree>
    <p:extLst>
      <p:ext uri="{BB962C8B-B14F-4D97-AF65-F5344CB8AC3E}">
        <p14:creationId xmlns:p14="http://schemas.microsoft.com/office/powerpoint/2010/main" val="111140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67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Serif Pro</vt:lpstr>
      <vt:lpstr>Source Serif Pro ExtraLight</vt:lpstr>
      <vt:lpstr>Office Theme</vt:lpstr>
      <vt:lpstr>Beautyspot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name </dc:title>
  <dc:creator>Microsoft Office User</dc:creator>
  <cp:lastModifiedBy>Jack Shaw</cp:lastModifiedBy>
  <cp:revision>18</cp:revision>
  <dcterms:created xsi:type="dcterms:W3CDTF">2021-03-04T20:39:05Z</dcterms:created>
  <dcterms:modified xsi:type="dcterms:W3CDTF">2022-03-23T16:30:58Z</dcterms:modified>
</cp:coreProperties>
</file>