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26" autoAdjust="0"/>
  </p:normalViewPr>
  <p:slideViewPr>
    <p:cSldViewPr snapToGrid="0" snapToObjects="1">
      <p:cViewPr varScale="1">
        <p:scale>
          <a:sx n="20" d="100"/>
          <a:sy n="20" d="100"/>
        </p:scale>
        <p:origin x="9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0CC2C-BF42-8C4E-BB02-8549C79384A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A6352-9EC5-C946-B828-1BC1376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A6352-9EC5-C946-B828-1BC137668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0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C9EB-F0EC-704F-A50D-712A67A48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4735" y="750658"/>
            <a:ext cx="17316932" cy="2178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Beautyspot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7EC4-6C87-0B4C-A815-CA8CE50C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2950" y="3170469"/>
            <a:ext cx="26860500" cy="3661617"/>
          </a:xfrm>
        </p:spPr>
        <p:txBody>
          <a:bodyPr>
            <a:normAutofit fontScale="92500"/>
          </a:bodyPr>
          <a:lstStyle/>
          <a:p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Toby Forbes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 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Harry Collins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Jack Shaw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Shalan Sharma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Jason Gurung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 and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Artur Kapitanczyk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B95F6-D41B-0446-AB51-3E42E3E2AA75}"/>
              </a:ext>
            </a:extLst>
          </p:cNvPr>
          <p:cNvSpPr/>
          <p:nvPr/>
        </p:nvSpPr>
        <p:spPr>
          <a:xfrm>
            <a:off x="7551117" y="23349895"/>
            <a:ext cx="9393618" cy="2237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46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Group website: https://django-deploy-3kpp3.ondigitalocean.app/</a:t>
            </a:r>
          </a:p>
          <a:p>
            <a:pPr algn="ctr"/>
            <a:endParaRPr lang="en-US" sz="4646" dirty="0"/>
          </a:p>
        </p:txBody>
      </p:sp>
      <p:pic>
        <p:nvPicPr>
          <p:cNvPr id="5" name="Picture 4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35C286FF-D9E1-44BC-8151-D38DB005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117" y="21411001"/>
            <a:ext cx="5400000" cy="54000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DC3D798-D156-4703-8592-474F91F56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000" y1="71667" x2="25000" y2="71667"/>
                        <a14:foregroundMark x1="22333" y1="77333" x2="22333" y2="77333"/>
                        <a14:foregroundMark x1="40000" y1="79667" x2="40000" y2="79667"/>
                        <a14:foregroundMark x1="45333" y1="77333" x2="45333" y2="77333"/>
                        <a14:foregroundMark x1="50000" y1="69333" x2="50000" y2="69333"/>
                        <a14:foregroundMark x1="39000" y1="66667" x2="39000" y2="66667"/>
                        <a14:foregroundMark x1="42667" y1="63333" x2="42667" y2="63333"/>
                        <a14:foregroundMark x1="53000" y1="59667" x2="53000" y2="59667"/>
                        <a14:foregroundMark x1="45333" y1="56333" x2="45333" y2="56333"/>
                        <a14:foregroundMark x1="42000" y1="52333" x2="42000" y2="52333"/>
                        <a14:foregroundMark x1="36000" y1="63333" x2="36000" y2="63333"/>
                        <a14:foregroundMark x1="34000" y1="70333" x2="34000" y2="70333"/>
                        <a14:foregroundMark x1="28667" y1="66000" x2="28667" y2="66000"/>
                        <a14:foregroundMark x1="29000" y1="60667" x2="29000" y2="60667"/>
                        <a14:foregroundMark x1="20667" y1="65000" x2="20667" y2="65000"/>
                        <a14:foregroundMark x1="19000" y1="58667" x2="19000" y2="58667"/>
                        <a14:foregroundMark x1="12333" y1="62333" x2="12333" y2="62333"/>
                        <a14:foregroundMark x1="13000" y1="50333" x2="13000" y2="50333"/>
                        <a14:foregroundMark x1="14667" y1="47667" x2="14667" y2="47667"/>
                        <a14:foregroundMark x1="13000" y1="39667" x2="13000" y2="39667"/>
                        <a14:foregroundMark x1="18000" y1="29000" x2="18000" y2="29000"/>
                        <a14:foregroundMark x1="18667" y1="23333" x2="18667" y2="23333"/>
                        <a14:foregroundMark x1="34333" y1="28000" x2="34333" y2="28000"/>
                        <a14:foregroundMark x1="36667" y1="17667" x2="36667" y2="17667"/>
                        <a14:foregroundMark x1="39333" y1="25000" x2="39333" y2="25000"/>
                        <a14:foregroundMark x1="26667" y1="37333" x2="26667" y2="37333"/>
                        <a14:foregroundMark x1="70667" y1="65667" x2="70667" y2="65667"/>
                        <a14:foregroundMark x1="72000" y1="71000" x2="72000" y2="71000"/>
                        <a14:foregroundMark x1="63333" y1="84000" x2="63333" y2="84000"/>
                        <a14:foregroundMark x1="56000" y1="76000" x2="56000" y2="76000"/>
                        <a14:foregroundMark x1="61000" y1="71000" x2="61000" y2="71000"/>
                        <a14:foregroundMark x1="56000" y1="68333" x2="56000" y2="68333"/>
                        <a14:foregroundMark x1="55667" y1="63667" x2="55667" y2="63667"/>
                        <a14:foregroundMark x1="58000" y1="61000" x2="58000" y2="61000"/>
                        <a14:foregroundMark x1="61000" y1="58333" x2="61000" y2="58333"/>
                        <a14:foregroundMark x1="55667" y1="52333" x2="55667" y2="52333"/>
                        <a14:foregroundMark x1="58333" y1="50000" x2="58333" y2="50000"/>
                        <a14:foregroundMark x1="67000" y1="53667" x2="67000" y2="53667"/>
                        <a14:foregroundMark x1="81667" y1="84667" x2="81667" y2="84667"/>
                        <a14:foregroundMark x1="87000" y1="85333" x2="87000" y2="85333"/>
                        <a14:foregroundMark x1="85000" y1="52000" x2="85000" y2="52000"/>
                        <a14:foregroundMark x1="88000" y1="42333" x2="88000" y2="42333"/>
                        <a14:foregroundMark x1="85000" y1="35667" x2="85000" y2="35667"/>
                        <a14:foregroundMark x1="80333" y1="29333" x2="80333" y2="29333"/>
                        <a14:foregroundMark x1="79667" y1="21667" x2="79667" y2="21667"/>
                        <a14:foregroundMark x1="66000" y1="31000" x2="66000" y2="31000"/>
                        <a14:foregroundMark x1="54333" y1="34000" x2="54333" y2="34000"/>
                        <a14:foregroundMark x1="66667" y1="36667" x2="66667" y2="36667"/>
                        <a14:foregroundMark x1="68667" y1="34000" x2="68667" y2="34000"/>
                        <a14:foregroundMark x1="74667" y1="34000" x2="74667" y2="34000"/>
                        <a14:backgroundMark x1="34333" y1="50000" x2="34333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24250" y="21411001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30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Serif Pro</vt:lpstr>
      <vt:lpstr>Source Serif Pro ExtraLight</vt:lpstr>
      <vt:lpstr>Office Theme</vt:lpstr>
      <vt:lpstr>Beautyspot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 </dc:title>
  <dc:creator>Microsoft Office User</dc:creator>
  <cp:lastModifiedBy>Jack Shaw</cp:lastModifiedBy>
  <cp:revision>6</cp:revision>
  <dcterms:created xsi:type="dcterms:W3CDTF">2021-03-04T20:39:05Z</dcterms:created>
  <dcterms:modified xsi:type="dcterms:W3CDTF">2022-03-23T15:43:58Z</dcterms:modified>
</cp:coreProperties>
</file>