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538" r:id="rId2"/>
    <p:sldId id="510" r:id="rId3"/>
    <p:sldId id="551" r:id="rId4"/>
    <p:sldId id="569" r:id="rId5"/>
    <p:sldId id="576" r:id="rId6"/>
    <p:sldId id="575" r:id="rId7"/>
    <p:sldId id="557" r:id="rId8"/>
    <p:sldId id="561" r:id="rId9"/>
    <p:sldId id="559" r:id="rId10"/>
    <p:sldId id="545" r:id="rId11"/>
    <p:sldId id="568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CFC0-A618-49CC-9632-D07D730A72CE}" v="21" dt="2021-12-01T08:09:23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>
        <p:scale>
          <a:sx n="75" d="100"/>
          <a:sy n="75" d="100"/>
        </p:scale>
        <p:origin x="1530" y="8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B49CFC0-A618-49CC-9632-D07D730A72CE}"/>
    <pc:docChg chg="undo custSel addSld delSld modSld sldOrd">
      <pc:chgData name="Anatoliy Kigel" userId="7432c6c4687b0a9c" providerId="LiveId" clId="{2B49CFC0-A618-49CC-9632-D07D730A72CE}" dt="2021-12-01T08:15:23.514" v="1418" actId="1036"/>
      <pc:docMkLst>
        <pc:docMk/>
      </pc:docMkLst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977534443" sldId="442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1487823905" sldId="520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026322808" sldId="521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655498139" sldId="53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3616710" sldId="54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0255524" sldId="544"/>
        </pc:sldMkLst>
      </pc:sldChg>
      <pc:sldChg chg="addSp modSp add mod">
        <pc:chgData name="Anatoliy Kigel" userId="7432c6c4687b0a9c" providerId="LiveId" clId="{2B49CFC0-A618-49CC-9632-D07D730A72CE}" dt="2021-11-30T08:15:07.818" v="762" actId="1076"/>
        <pc:sldMkLst>
          <pc:docMk/>
          <pc:sldMk cId="1403619253" sldId="557"/>
        </pc:sldMkLst>
        <pc:spChg chg="mod">
          <ac:chgData name="Anatoliy Kigel" userId="7432c6c4687b0a9c" providerId="LiveId" clId="{2B49CFC0-A618-49CC-9632-D07D730A72CE}" dt="2021-11-30T08:12:51.753" v="638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2B49CFC0-A618-49CC-9632-D07D730A72CE}" dt="2021-11-30T08:12:47.334" v="629" actId="1035"/>
          <ac:spMkLst>
            <pc:docMk/>
            <pc:sldMk cId="1403619253" sldId="557"/>
            <ac:spMk id="7" creationId="{00000000-0000-0000-0000-000000000000}"/>
          </ac:spMkLst>
        </pc:spChg>
        <pc:spChg chg="add mod">
          <ac:chgData name="Anatoliy Kigel" userId="7432c6c4687b0a9c" providerId="LiveId" clId="{2B49CFC0-A618-49CC-9632-D07D730A72CE}" dt="2021-11-30T08:15:07.818" v="762" actId="1076"/>
          <ac:spMkLst>
            <pc:docMk/>
            <pc:sldMk cId="1403619253" sldId="557"/>
            <ac:spMk id="8" creationId="{3DA163BA-FFAA-448C-B178-D351FCADAC87}"/>
          </ac:spMkLst>
        </pc:spChg>
        <pc:picChg chg="mod">
          <ac:chgData name="Anatoliy Kigel" userId="7432c6c4687b0a9c" providerId="LiveId" clId="{2B49CFC0-A618-49CC-9632-D07D730A72CE}" dt="2021-11-30T08:12:45.291" v="618" actId="1035"/>
          <ac:picMkLst>
            <pc:docMk/>
            <pc:sldMk cId="1403619253" sldId="557"/>
            <ac:picMk id="4" creationId="{F12B0AC2-10F5-4B45-B55E-40002CF5B277}"/>
          </ac:picMkLst>
        </pc:picChg>
      </pc:sldChg>
      <pc:sldChg chg="addSp modSp mod">
        <pc:chgData name="Anatoliy Kigel" userId="7432c6c4687b0a9c" providerId="LiveId" clId="{2B49CFC0-A618-49CC-9632-D07D730A72CE}" dt="2021-12-01T08:05:56.409" v="889"/>
        <pc:sldMkLst>
          <pc:docMk/>
          <pc:sldMk cId="2422372216" sldId="559"/>
        </pc:sldMkLst>
        <pc:spChg chg="mod">
          <ac:chgData name="Anatoliy Kigel" userId="7432c6c4687b0a9c" providerId="LiveId" clId="{2B49CFC0-A618-49CC-9632-D07D730A72CE}" dt="2021-11-30T08:15:24.148" v="786" actId="1036"/>
          <ac:spMkLst>
            <pc:docMk/>
            <pc:sldMk cId="2422372216" sldId="559"/>
            <ac:spMk id="3" creationId="{00000000-0000-0000-0000-000000000000}"/>
          </ac:spMkLst>
        </pc:spChg>
        <pc:spChg chg="add mod">
          <ac:chgData name="Anatoliy Kigel" userId="7432c6c4687b0a9c" providerId="LiveId" clId="{2B49CFC0-A618-49CC-9632-D07D730A72CE}" dt="2021-12-01T08:05:56.409" v="889"/>
          <ac:spMkLst>
            <pc:docMk/>
            <pc:sldMk cId="2422372216" sldId="559"/>
            <ac:spMk id="4" creationId="{A94FA160-EEA7-44DF-9ED4-952B497EF321}"/>
          </ac:spMkLst>
        </pc:spChg>
      </pc:sldChg>
      <pc:sldChg chg="addSp delSp modSp mod">
        <pc:chgData name="Anatoliy Kigel" userId="7432c6c4687b0a9c" providerId="LiveId" clId="{2B49CFC0-A618-49CC-9632-D07D730A72CE}" dt="2021-12-01T08:15:23.514" v="1418" actId="1036"/>
        <pc:sldMkLst>
          <pc:docMk/>
          <pc:sldMk cId="1614643305" sldId="568"/>
        </pc:sldMkLst>
        <pc:spChg chg="mod">
          <ac:chgData name="Anatoliy Kigel" userId="7432c6c4687b0a9c" providerId="LiveId" clId="{2B49CFC0-A618-49CC-9632-D07D730A72CE}" dt="2021-12-01T08:09:00.200" v="890" actId="1035"/>
          <ac:spMkLst>
            <pc:docMk/>
            <pc:sldMk cId="1614643305" sldId="568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2-01T08:04:33.302" v="854" actId="478"/>
          <ac:spMkLst>
            <pc:docMk/>
            <pc:sldMk cId="1614643305" sldId="568"/>
            <ac:spMk id="4" creationId="{00000000-0000-0000-0000-000000000000}"/>
          </ac:spMkLst>
        </pc:spChg>
        <pc:spChg chg="del">
          <ac:chgData name="Anatoliy Kigel" userId="7432c6c4687b0a9c" providerId="LiveId" clId="{2B49CFC0-A618-49CC-9632-D07D730A72CE}" dt="2021-12-01T08:04:31.765" v="85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2-01T08:05:39.664" v="883" actId="21"/>
          <ac:spMkLst>
            <pc:docMk/>
            <pc:sldMk cId="1614643305" sldId="568"/>
            <ac:spMk id="10" creationId="{EA4F1670-8821-4533-A8EF-6257C1ED5DAA}"/>
          </ac:spMkLst>
        </pc:spChg>
        <pc:spChg chg="add del mod">
          <ac:chgData name="Anatoliy Kigel" userId="7432c6c4687b0a9c" providerId="LiveId" clId="{2B49CFC0-A618-49CC-9632-D07D730A72CE}" dt="2021-12-01T08:05:55.459" v="888" actId="21"/>
          <ac:spMkLst>
            <pc:docMk/>
            <pc:sldMk cId="1614643305" sldId="568"/>
            <ac:spMk id="13" creationId="{B7314306-92A5-4130-B8FF-3DD14F636FB4}"/>
          </ac:spMkLst>
        </pc:spChg>
        <pc:spChg chg="add mod">
          <ac:chgData name="Anatoliy Kigel" userId="7432c6c4687b0a9c" providerId="LiveId" clId="{2B49CFC0-A618-49CC-9632-D07D730A72CE}" dt="2021-12-01T08:15:23.514" v="1418" actId="1036"/>
          <ac:spMkLst>
            <pc:docMk/>
            <pc:sldMk cId="1614643305" sldId="568"/>
            <ac:spMk id="15" creationId="{161FE4E3-28D3-432F-9484-3ED86D728256}"/>
          </ac:spMkLst>
        </pc:spChg>
        <pc:spChg chg="del">
          <ac:chgData name="Anatoliy Kigel" userId="7432c6c4687b0a9c" providerId="LiveId" clId="{2B49CFC0-A618-49CC-9632-D07D730A72CE}" dt="2021-12-01T08:04:48.588" v="860" actId="21"/>
          <ac:spMkLst>
            <pc:docMk/>
            <pc:sldMk cId="1614643305" sldId="568"/>
            <ac:spMk id="20" creationId="{00000000-0000-0000-0000-000000000000}"/>
          </ac:spMkLst>
        </pc:spChg>
        <pc:picChg chg="add del mod">
          <ac:chgData name="Anatoliy Kigel" userId="7432c6c4687b0a9c" providerId="LiveId" clId="{2B49CFC0-A618-49CC-9632-D07D730A72CE}" dt="2021-12-01T08:05:35.727" v="880" actId="478"/>
          <ac:picMkLst>
            <pc:docMk/>
            <pc:sldMk cId="1614643305" sldId="568"/>
            <ac:picMk id="5" creationId="{41313C69-920D-421F-99EC-6E3D8C4CB9B6}"/>
          </ac:picMkLst>
        </pc:picChg>
        <pc:picChg chg="del">
          <ac:chgData name="Anatoliy Kigel" userId="7432c6c4687b0a9c" providerId="LiveId" clId="{2B49CFC0-A618-49CC-9632-D07D730A72CE}" dt="2021-12-01T08:04:31.073" v="852" actId="478"/>
          <ac:picMkLst>
            <pc:docMk/>
            <pc:sldMk cId="1614643305" sldId="568"/>
            <ac:picMk id="6" creationId="{00000000-0000-0000-0000-000000000000}"/>
          </ac:picMkLst>
        </pc:picChg>
        <pc:picChg chg="del mod">
          <ac:chgData name="Anatoliy Kigel" userId="7432c6c4687b0a9c" providerId="LiveId" clId="{2B49CFC0-A618-49CC-9632-D07D730A72CE}" dt="2021-12-01T08:04:29.699" v="850" actId="478"/>
          <ac:picMkLst>
            <pc:docMk/>
            <pc:sldMk cId="1614643305" sldId="568"/>
            <ac:picMk id="8" creationId="{46A27C18-4301-4751-A6D1-6B5CAC084A86}"/>
          </ac:picMkLst>
        </pc:picChg>
        <pc:picChg chg="add mod">
          <ac:chgData name="Anatoliy Kigel" userId="7432c6c4687b0a9c" providerId="LiveId" clId="{2B49CFC0-A618-49CC-9632-D07D730A72CE}" dt="2021-12-01T08:05:48.320" v="886" actId="14100"/>
          <ac:picMkLst>
            <pc:docMk/>
            <pc:sldMk cId="1614643305" sldId="568"/>
            <ac:picMk id="11" creationId="{9578540B-21E2-4FE2-8E30-0AE2253AF6E1}"/>
          </ac:picMkLst>
        </pc:picChg>
      </pc:sldChg>
      <pc:sldChg chg="modSp mod">
        <pc:chgData name="Anatoliy Kigel" userId="7432c6c4687b0a9c" providerId="LiveId" clId="{2B49CFC0-A618-49CC-9632-D07D730A72CE}" dt="2021-11-30T07:56:01.744" v="275" actId="20577"/>
        <pc:sldMkLst>
          <pc:docMk/>
          <pc:sldMk cId="698367479" sldId="569"/>
        </pc:sldMkLst>
        <pc:spChg chg="mod">
          <ac:chgData name="Anatoliy Kigel" userId="7432c6c4687b0a9c" providerId="LiveId" clId="{2B49CFC0-A618-49CC-9632-D07D730A72CE}" dt="2021-11-30T07:56:01.744" v="275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143375927" sldId="570"/>
        </pc:sldMkLst>
      </pc:sldChg>
      <pc:sldChg chg="modSp add del mod">
        <pc:chgData name="Anatoliy Kigel" userId="7432c6c4687b0a9c" providerId="LiveId" clId="{2B49CFC0-A618-49CC-9632-D07D730A72CE}" dt="2021-11-30T08:12:32.016" v="609" actId="47"/>
        <pc:sldMkLst>
          <pc:docMk/>
          <pc:sldMk cId="1654307822" sldId="571"/>
        </pc:sldMkLst>
        <pc:spChg chg="mod">
          <ac:chgData name="Anatoliy Kigel" userId="7432c6c4687b0a9c" providerId="LiveId" clId="{2B49CFC0-A618-49CC-9632-D07D730A72CE}" dt="2021-11-29T10:16:35.345" v="56" actId="20577"/>
          <ac:spMkLst>
            <pc:docMk/>
            <pc:sldMk cId="1654307822" sldId="571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3.254" v="610" actId="47"/>
        <pc:sldMkLst>
          <pc:docMk/>
          <pc:sldMk cId="2285157169" sldId="572"/>
        </pc:sldMkLst>
        <pc:spChg chg="mod">
          <ac:chgData name="Anatoliy Kigel" userId="7432c6c4687b0a9c" providerId="LiveId" clId="{2B49CFC0-A618-49CC-9632-D07D730A72CE}" dt="2021-11-29T10:16:51.431" v="69" actId="20577"/>
          <ac:spMkLst>
            <pc:docMk/>
            <pc:sldMk cId="2285157169" sldId="57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4.035" v="611" actId="47"/>
        <pc:sldMkLst>
          <pc:docMk/>
          <pc:sldMk cId="2583915605" sldId="573"/>
        </pc:sldMkLst>
        <pc:spChg chg="mod">
          <ac:chgData name="Anatoliy Kigel" userId="7432c6c4687b0a9c" providerId="LiveId" clId="{2B49CFC0-A618-49CC-9632-D07D730A72CE}" dt="2021-11-29T10:17:59.646" v="124" actId="20577"/>
          <ac:spMkLst>
            <pc:docMk/>
            <pc:sldMk cId="2583915605" sldId="573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09:46.959" v="483" actId="47"/>
        <pc:sldMkLst>
          <pc:docMk/>
          <pc:sldMk cId="3527010773" sldId="574"/>
        </pc:sldMkLst>
        <pc:spChg chg="mod">
          <ac:chgData name="Anatoliy Kigel" userId="7432c6c4687b0a9c" providerId="LiveId" clId="{2B49CFC0-A618-49CC-9632-D07D730A72CE}" dt="2021-11-29T10:18:14.029" v="171" actId="20577"/>
          <ac:spMkLst>
            <pc:docMk/>
            <pc:sldMk cId="3527010773" sldId="574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B49CFC0-A618-49CC-9632-D07D730A72CE}" dt="2021-11-30T08:09:51.850" v="484" actId="20577"/>
        <pc:sldMkLst>
          <pc:docMk/>
          <pc:sldMk cId="1403712871" sldId="575"/>
        </pc:sldMkLst>
        <pc:spChg chg="mod">
          <ac:chgData name="Anatoliy Kigel" userId="7432c6c4687b0a9c" providerId="LiveId" clId="{2B49CFC0-A618-49CC-9632-D07D730A72CE}" dt="2021-11-30T08:09:51.850" v="484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2B49CFC0-A618-49CC-9632-D07D730A72CE}" dt="2021-11-30T08:32:32.760" v="846" actId="20577"/>
        <pc:sldMkLst>
          <pc:docMk/>
          <pc:sldMk cId="1287214337" sldId="576"/>
        </pc:sldMkLst>
        <pc:spChg chg="mod">
          <ac:chgData name="Anatoliy Kigel" userId="7432c6c4687b0a9c" providerId="LiveId" clId="{2B49CFC0-A618-49CC-9632-D07D730A72CE}" dt="2021-11-30T08:32:32.760" v="846" actId="20577"/>
          <ac:spMkLst>
            <pc:docMk/>
            <pc:sldMk cId="1287214337" sldId="576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1-30T08:06:46.730" v="398"/>
          <ac:spMkLst>
            <pc:docMk/>
            <pc:sldMk cId="1287214337" sldId="576"/>
            <ac:spMk id="6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1-30T08:12:07.598" v="585"/>
          <ac:spMkLst>
            <pc:docMk/>
            <pc:sldMk cId="1287214337" sldId="576"/>
            <ac:spMk id="8" creationId="{E5AF62DD-613F-4890-835C-B851E8B0167C}"/>
          </ac:spMkLst>
        </pc:spChg>
        <pc:spChg chg="add del mod">
          <ac:chgData name="Anatoliy Kigel" userId="7432c6c4687b0a9c" providerId="LiveId" clId="{2B49CFC0-A618-49CC-9632-D07D730A72CE}" dt="2021-11-30T08:06:46.730" v="400"/>
          <ac:spMkLst>
            <pc:docMk/>
            <pc:sldMk cId="1287214337" sldId="576"/>
            <ac:spMk id="9" creationId="{78C0311A-50D5-40D0-A5E9-083FE3FA74A9}"/>
          </ac:spMkLst>
        </pc:spChg>
        <pc:spChg chg="add del mod">
          <ac:chgData name="Anatoliy Kigel" userId="7432c6c4687b0a9c" providerId="LiveId" clId="{2B49CFC0-A618-49CC-9632-D07D730A72CE}" dt="2021-11-30T08:12:07.598" v="587"/>
          <ac:spMkLst>
            <pc:docMk/>
            <pc:sldMk cId="1287214337" sldId="576"/>
            <ac:spMk id="10" creationId="{19D44B42-7BEA-4ED4-8DEA-D25302157B8F}"/>
          </ac:spMkLst>
        </pc:spChg>
        <pc:spChg chg="add del mod">
          <ac:chgData name="Anatoliy Kigel" userId="7432c6c4687b0a9c" providerId="LiveId" clId="{2B49CFC0-A618-49CC-9632-D07D730A72CE}" dt="2021-11-30T08:12:07.598" v="589"/>
          <ac:spMkLst>
            <pc:docMk/>
            <pc:sldMk cId="1287214337" sldId="576"/>
            <ac:spMk id="11" creationId="{EB9DDEF0-F0B5-45FA-BF29-3100AE9CEBE8}"/>
          </ac:spMkLst>
        </pc:spChg>
        <pc:spChg chg="add mod">
          <ac:chgData name="Anatoliy Kigel" userId="7432c6c4687b0a9c" providerId="LiveId" clId="{2B49CFC0-A618-49CC-9632-D07D730A72CE}" dt="2021-11-30T08:12:28.334" v="606" actId="403"/>
          <ac:spMkLst>
            <pc:docMk/>
            <pc:sldMk cId="1287214337" sldId="576"/>
            <ac:spMk id="12" creationId="{40367BA9-6359-4B28-886D-EE923C12F4A0}"/>
          </ac:spMkLst>
        </pc:spChg>
        <pc:spChg chg="add mod">
          <ac:chgData name="Anatoliy Kigel" userId="7432c6c4687b0a9c" providerId="LiveId" clId="{2B49CFC0-A618-49CC-9632-D07D730A72CE}" dt="2021-11-30T08:16:09.270" v="816" actId="1076"/>
          <ac:spMkLst>
            <pc:docMk/>
            <pc:sldMk cId="1287214337" sldId="576"/>
            <ac:spMk id="13" creationId="{DE7AC36D-FDEA-482A-B028-E274B165B9D4}"/>
          </ac:spMkLst>
        </pc:spChg>
        <pc:picChg chg="del">
          <ac:chgData name="Anatoliy Kigel" userId="7432c6c4687b0a9c" providerId="LiveId" clId="{2B49CFC0-A618-49CC-9632-D07D730A72CE}" dt="2021-11-30T07:54:53.916" v="225" actId="478"/>
          <ac:picMkLst>
            <pc:docMk/>
            <pc:sldMk cId="1287214337" sldId="576"/>
            <ac:picMk id="5" creationId="{00000000-0000-0000-0000-000000000000}"/>
          </ac:picMkLst>
        </pc:picChg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9F6A3E25-D9B9-4152-91BA-8ADF72DA579E}"/>
    <pc:docChg chg="undo custSel addSld delSld modSld">
      <pc:chgData name="Anatoliy Kigel" userId="7432c6c4687b0a9c" providerId="LiveId" clId="{9F6A3E25-D9B9-4152-91BA-8ADF72DA579E}" dt="2021-11-29T10:11:31.608" v="148" actId="47"/>
      <pc:docMkLst>
        <pc:docMk/>
      </pc:docMkLst>
      <pc:sldChg chg="modSp add del mod">
        <pc:chgData name="Anatoliy Kigel" userId="7432c6c4687b0a9c" providerId="LiveId" clId="{9F6A3E25-D9B9-4152-91BA-8ADF72DA579E}" dt="2021-11-29T10:05:07.557" v="64"/>
        <pc:sldMkLst>
          <pc:docMk/>
          <pc:sldMk cId="6423114" sldId="510"/>
        </pc:sldMkLst>
        <pc:spChg chg="mod">
          <ac:chgData name="Anatoliy Kigel" userId="7432c6c4687b0a9c" providerId="LiveId" clId="{9F6A3E25-D9B9-4152-91BA-8ADF72DA579E}" dt="2021-11-29T10:00:49.842" v="35" actId="21"/>
          <ac:spMkLst>
            <pc:docMk/>
            <pc:sldMk cId="6423114" sldId="510"/>
            <ac:spMk id="5" creationId="{00000000-0000-0000-0000-000000000000}"/>
          </ac:spMkLst>
        </pc:spChg>
      </pc:sldChg>
      <pc:sldChg chg="modSp del mod">
        <pc:chgData name="Anatoliy Kigel" userId="7432c6c4687b0a9c" providerId="LiveId" clId="{9F6A3E25-D9B9-4152-91BA-8ADF72DA579E}" dt="2021-11-29T10:04:31.123" v="62" actId="47"/>
        <pc:sldMkLst>
          <pc:docMk/>
          <pc:sldMk cId="1168196594" sldId="525"/>
        </pc:sldMkLst>
        <pc:spChg chg="mod">
          <ac:chgData name="Anatoliy Kigel" userId="7432c6c4687b0a9c" providerId="LiveId" clId="{9F6A3E25-D9B9-4152-91BA-8ADF72DA579E}" dt="2021-11-29T10:00:55.816" v="39" actId="20577"/>
          <ac:spMkLst>
            <pc:docMk/>
            <pc:sldMk cId="1168196594" sldId="5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F6A3E25-D9B9-4152-91BA-8ADF72DA579E}" dt="2021-11-29T09:51:46.502" v="34" actId="20577"/>
        <pc:sldMkLst>
          <pc:docMk/>
          <pc:sldMk cId="4163464069" sldId="538"/>
        </pc:sldMkLst>
        <pc:spChg chg="mod">
          <ac:chgData name="Anatoliy Kigel" userId="7432c6c4687b0a9c" providerId="LiveId" clId="{9F6A3E25-D9B9-4152-91BA-8ADF72DA579E}" dt="2021-11-29T09:51:46.502" v="3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Sp delSp modSp del mod">
        <pc:chgData name="Anatoliy Kigel" userId="7432c6c4687b0a9c" providerId="LiveId" clId="{9F6A3E25-D9B9-4152-91BA-8ADF72DA579E}" dt="2021-11-29T10:11:31.608" v="148" actId="47"/>
        <pc:sldMkLst>
          <pc:docMk/>
          <pc:sldMk cId="60902838" sldId="553"/>
        </pc:sldMkLst>
        <pc:spChg chg="del">
          <ac:chgData name="Anatoliy Kigel" userId="7432c6c4687b0a9c" providerId="LiveId" clId="{9F6A3E25-D9B9-4152-91BA-8ADF72DA579E}" dt="2021-11-29T10:03:52.076" v="52" actId="478"/>
          <ac:spMkLst>
            <pc:docMk/>
            <pc:sldMk cId="60902838" sldId="553"/>
            <ac:spMk id="6" creationId="{00000000-0000-0000-0000-000000000000}"/>
          </ac:spMkLst>
        </pc:spChg>
        <pc:spChg chg="del">
          <ac:chgData name="Anatoliy Kigel" userId="7432c6c4687b0a9c" providerId="LiveId" clId="{9F6A3E25-D9B9-4152-91BA-8ADF72DA579E}" dt="2021-11-29T10:03:47.252" v="49" actId="478"/>
          <ac:spMkLst>
            <pc:docMk/>
            <pc:sldMk cId="60902838" sldId="553"/>
            <ac:spMk id="8" creationId="{00000000-0000-0000-0000-000000000000}"/>
          </ac:spMkLst>
        </pc:spChg>
        <pc:spChg chg="add mod">
          <ac:chgData name="Anatoliy Kigel" userId="7432c6c4687b0a9c" providerId="LiveId" clId="{9F6A3E25-D9B9-4152-91BA-8ADF72DA579E}" dt="2021-11-29T10:07:20.900" v="135" actId="1036"/>
          <ac:spMkLst>
            <pc:docMk/>
            <pc:sldMk cId="60902838" sldId="553"/>
            <ac:spMk id="11" creationId="{60EC9ED6-3CC6-4E90-8072-A72F7D9F837D}"/>
          </ac:spMkLst>
        </pc:spChg>
        <pc:spChg chg="del mod">
          <ac:chgData name="Anatoliy Kigel" userId="7432c6c4687b0a9c" providerId="LiveId" clId="{9F6A3E25-D9B9-4152-91BA-8ADF72DA579E}" dt="2021-11-29T10:03:51.292" v="51" actId="478"/>
          <ac:spMkLst>
            <pc:docMk/>
            <pc:sldMk cId="60902838" sldId="553"/>
            <ac:spMk id="13" creationId="{00000000-0000-0000-0000-000000000000}"/>
          </ac:spMkLst>
        </pc:spChg>
        <pc:picChg chg="add del">
          <ac:chgData name="Anatoliy Kigel" userId="7432c6c4687b0a9c" providerId="LiveId" clId="{9F6A3E25-D9B9-4152-91BA-8ADF72DA579E}" dt="2021-11-29T10:03:11.350" v="44" actId="22"/>
          <ac:picMkLst>
            <pc:docMk/>
            <pc:sldMk cId="60902838" sldId="553"/>
            <ac:picMk id="3" creationId="{F9E4082C-7676-4817-BF22-531860285BAD}"/>
          </ac:picMkLst>
        </pc:picChg>
        <pc:picChg chg="add del mod modCrop">
          <ac:chgData name="Anatoliy Kigel" userId="7432c6c4687b0a9c" providerId="LiveId" clId="{9F6A3E25-D9B9-4152-91BA-8ADF72DA579E}" dt="2021-11-29T10:06:02.143" v="65" actId="478"/>
          <ac:picMkLst>
            <pc:docMk/>
            <pc:sldMk cId="60902838" sldId="553"/>
            <ac:picMk id="5" creationId="{1A429D4E-0472-4E6A-AD41-5271106FBF09}"/>
          </ac:picMkLst>
        </pc:picChg>
        <pc:picChg chg="add del mod">
          <ac:chgData name="Anatoliy Kigel" userId="7432c6c4687b0a9c" providerId="LiveId" clId="{9F6A3E25-D9B9-4152-91BA-8ADF72DA579E}" dt="2021-11-29T10:09:40.507" v="146" actId="478"/>
          <ac:picMkLst>
            <pc:docMk/>
            <pc:sldMk cId="60902838" sldId="553"/>
            <ac:picMk id="1026" creationId="{186D1E34-D337-4D45-97EA-046DBE4B4A73}"/>
          </ac:picMkLst>
        </pc:picChg>
        <pc:picChg chg="del mod">
          <ac:chgData name="Anatoliy Kigel" userId="7432c6c4687b0a9c" providerId="LiveId" clId="{9F6A3E25-D9B9-4152-91BA-8ADF72DA579E}" dt="2021-11-29T10:03:09.988" v="42" actId="478"/>
          <ac:picMkLst>
            <pc:docMk/>
            <pc:sldMk cId="60902838" sldId="553"/>
            <ac:picMk id="2052" creationId="{00000000-0000-0000-0000-000000000000}"/>
          </ac:picMkLst>
        </pc:picChg>
      </pc:sldChg>
      <pc:sldChg chg="addSp delSp modSp add del mod">
        <pc:chgData name="Anatoliy Kigel" userId="7432c6c4687b0a9c" providerId="LiveId" clId="{9F6A3E25-D9B9-4152-91BA-8ADF72DA579E}" dt="2021-11-29T10:11:30.888" v="147" actId="47"/>
        <pc:sldMkLst>
          <pc:docMk/>
          <pc:sldMk cId="3286946167" sldId="571"/>
        </pc:sldMkLst>
        <pc:spChg chg="add mod">
          <ac:chgData name="Anatoliy Kigel" userId="7432c6c4687b0a9c" providerId="LiveId" clId="{9F6A3E25-D9B9-4152-91BA-8ADF72DA579E}" dt="2021-11-29T10:07:42.571" v="144" actId="1036"/>
          <ac:spMkLst>
            <pc:docMk/>
            <pc:sldMk cId="3286946167" sldId="571"/>
            <ac:spMk id="4" creationId="{2E265882-3875-42B4-8CBD-D5BF09AF2509}"/>
          </ac:spMkLst>
        </pc:spChg>
        <pc:picChg chg="del">
          <ac:chgData name="Anatoliy Kigel" userId="7432c6c4687b0a9c" providerId="LiveId" clId="{9F6A3E25-D9B9-4152-91BA-8ADF72DA579E}" dt="2021-11-29T10:06:46.030" v="81" actId="478"/>
          <ac:picMkLst>
            <pc:docMk/>
            <pc:sldMk cId="3286946167" sldId="571"/>
            <ac:picMk id="1026" creationId="{186D1E34-D337-4D45-97EA-046DBE4B4A73}"/>
          </ac:picMkLst>
        </pc:picChg>
        <pc:picChg chg="add mod">
          <ac:chgData name="Anatoliy Kigel" userId="7432c6c4687b0a9c" providerId="LiveId" clId="{9F6A3E25-D9B9-4152-91BA-8ADF72DA579E}" dt="2021-11-29T10:07:48.363" v="145" actId="1076"/>
          <ac:picMkLst>
            <pc:docMk/>
            <pc:sldMk cId="3286946167" sldId="571"/>
            <ac:picMk id="2050" creationId="{D5AA9B8B-10FE-45CE-B4F2-99C8628559DF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ovdp?js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guide/template-syntax.html" TargetMode="External"/><Relationship Id="rId2" Type="http://schemas.openxmlformats.org/officeDocument/2006/relationships/hyperlink" Target="https://v3.ru.vuejs.org/ru/guide/class-and-sty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3.ru.vuejs.org/ru/guide/forms.html" TargetMode="External"/><Relationship Id="rId4" Type="http://schemas.openxmlformats.org/officeDocument/2006/relationships/hyperlink" Target="https://v3.ru.vuejs.org/ru/guide/event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guide/computed.html#&#1084;&#1077;&#1090;&#1086;&#1076;&#1099;-&#1085;&#1072;&#1073;&#1083;&#1102;&#1076;&#1072;&#1090;&#1077;&#1083;&#1080;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: часть 2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#R.1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78540B-21E2-4FE2-8E30-0AE2253A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1725"/>
            <a:ext cx="12192000" cy="4486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1FE4E3-28D3-432F-9484-3ED86D728256}"/>
              </a:ext>
            </a:extLst>
          </p:cNvPr>
          <p:cNvSpPr txBox="1"/>
          <p:nvPr/>
        </p:nvSpPr>
        <p:spPr>
          <a:xfrm>
            <a:off x="335360" y="1156246"/>
            <a:ext cx="11305256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Воспользуйтесь </a:t>
            </a:r>
            <a:r>
              <a:rPr lang="ru-RU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https://bank.gov.ua/NBUStatService/v1/statdirectory/ovdp?json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создайте приложение которое будет показывать суммарные значения за выбранные период – сколько взято в долг за период и сколько за этот период нужно вернуть. Обеспечьте показ данных за два периода, и отображение процентной разницы между ними.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в других валютах пересчитайте в гривну по текущему (на сегодня) курсу от НБУ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3"/>
              </a:rPr>
              <a:t>https://v3.ru.vuejs.org/ru/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</a:t>
            </a:r>
            <a:r>
              <a:rPr lang="ru-RU" sz="7200" b="1" dirty="0"/>
              <a:t> План на сегодня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077" y="1333212"/>
            <a:ext cx="11424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1. Работа с классами и </a:t>
            </a:r>
            <a:r>
              <a:rPr lang="en-US" sz="2400" b="1" dirty="0"/>
              <a:t>inline-</a:t>
            </a:r>
            <a:r>
              <a:rPr lang="ru-RU" sz="2400" b="1" dirty="0"/>
              <a:t>стилями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https://v3.ru.vuejs.org/ru/guide/class-and-style.html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2. Работа с атрибутами (булевыми и со значениями)</a:t>
            </a:r>
            <a:r>
              <a:rPr lang="en-US" sz="2400" b="1" dirty="0">
                <a:hlinkClick r:id="rId3"/>
              </a:rPr>
              <a:t> </a:t>
            </a:r>
            <a:br>
              <a:rPr lang="ru-RU" sz="2400" b="1" dirty="0">
                <a:hlinkClick r:id="rId3"/>
              </a:rPr>
            </a:br>
            <a:r>
              <a:rPr lang="en-US" sz="2400" b="1" dirty="0">
                <a:hlinkClick r:id="rId3"/>
              </a:rPr>
              <a:t>https://v3.ru.vuejs.org/ru/guide/template-syntax.html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3. Обработка событий и их параметров</a:t>
            </a:r>
            <a:br>
              <a:rPr lang="ru-RU" sz="2400" b="1" dirty="0"/>
            </a:br>
            <a:r>
              <a:rPr lang="en-US" sz="2400" b="1" dirty="0">
                <a:hlinkClick r:id="rId4"/>
              </a:rPr>
              <a:t>https://v3.ru.vuejs.org/ru/guide/events.html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4. Работа с элементами ввода</a:t>
            </a:r>
            <a:r>
              <a:rPr lang="en-US" sz="2400" b="1" dirty="0"/>
              <a:t>, ref</a:t>
            </a:r>
            <a:r>
              <a:rPr lang="ru-RU" sz="2400" b="1"/>
              <a:t>-атрибуты</a:t>
            </a:r>
            <a:r>
              <a:rPr lang="en-US" sz="2400" b="1"/>
              <a:t>,</a:t>
            </a:r>
            <a:r>
              <a:rPr lang="ru-RU" sz="2400" b="1" dirty="0"/>
              <a:t> способ валидации данных</a:t>
            </a:r>
            <a:br>
              <a:rPr lang="ru-RU" sz="2400" b="1" dirty="0"/>
            </a:br>
            <a:r>
              <a:rPr lang="en-US" sz="2400" b="1" dirty="0">
                <a:hlinkClick r:id="rId5"/>
              </a:rPr>
              <a:t>https://v3.ru.vuejs.org/ru/guide/forms.html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7BA9-6359-4B28-886D-EE923C12F4A0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План на сегодня</a:t>
            </a:r>
            <a:endParaRPr lang="uk-UA" sz="4000" dirty="0"/>
          </a:p>
        </p:txBody>
      </p:sp>
      <p:sp>
        <p:nvSpPr>
          <p:cNvPr id="13" name="Прямоугольник 6">
            <a:extLst>
              <a:ext uri="{FF2B5EF4-FFF2-40B4-BE49-F238E27FC236}">
                <a16:creationId xmlns:a16="http://schemas.microsoft.com/office/drawing/2014/main" id="{DE7AC36D-FDEA-482A-B028-E274B165B9D4}"/>
              </a:ext>
            </a:extLst>
          </p:cNvPr>
          <p:cNvSpPr/>
          <p:nvPr/>
        </p:nvSpPr>
        <p:spPr>
          <a:xfrm>
            <a:off x="863077" y="5806667"/>
            <a:ext cx="11208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Воспользуйтесь шаблоном</a:t>
            </a:r>
            <a:r>
              <a:rPr lang="en-US" sz="2400" b="1" dirty="0"/>
              <a:t> </a:t>
            </a: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2872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2. Немного практики и </a:t>
            </a:r>
            <a:r>
              <a:rPr lang="en-US" sz="7200" b="1" dirty="0"/>
              <a:t>watchers’</a:t>
            </a:r>
            <a:r>
              <a:rPr lang="ru-RU" sz="7200" b="1" dirty="0"/>
              <a:t>ы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8112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163BA-FFAA-448C-B178-D351FCADAC87}"/>
              </a:ext>
            </a:extLst>
          </p:cNvPr>
          <p:cNvSpPr txBox="1"/>
          <p:nvPr/>
        </p:nvSpPr>
        <p:spPr>
          <a:xfrm>
            <a:off x="731403" y="5474445"/>
            <a:ext cx="10729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Тут нам помогут </a:t>
            </a:r>
            <a:r>
              <a:rPr lang="en-US" b="1" dirty="0" err="1"/>
              <a:t>Wathchers</a:t>
            </a:r>
            <a:r>
              <a:rPr lang="en-US" b="1" dirty="0"/>
              <a:t>’</a:t>
            </a:r>
            <a:r>
              <a:rPr lang="ru-RU" b="1" dirty="0"/>
              <a:t>ы (методы-наблюдатели):</a:t>
            </a:r>
          </a:p>
          <a:p>
            <a:r>
              <a:rPr lang="uk-UA" b="1" dirty="0">
                <a:hlinkClick r:id="rId3"/>
              </a:rPr>
              <a:t>https://v3.ru.vuejs.org/ru/guide/computed.html#методы-наблюдатели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113673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Компоненты во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4" name="Номер слайда 36">
            <a:extLst>
              <a:ext uri="{FF2B5EF4-FFF2-40B4-BE49-F238E27FC236}">
                <a16:creationId xmlns:a16="http://schemas.microsoft.com/office/drawing/2014/main" id="{A94FA160-EEA7-44DF-9ED4-952B497EF321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9551</TotalTime>
  <Words>316</Words>
  <Application>Microsoft Office PowerPoint</Application>
  <PresentationFormat>Широкий екран</PresentationFormat>
  <Paragraphs>26</Paragraphs>
  <Slides>11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2021-12-01T08:15:24Z</dcterms:modified>
</cp:coreProperties>
</file>