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Exo 2"/>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xo2-regular.fntdata"/><Relationship Id="rId25" Type="http://schemas.openxmlformats.org/officeDocument/2006/relationships/font" Target="fonts/Lato-boldItalic.fntdata"/><Relationship Id="rId28" Type="http://schemas.openxmlformats.org/officeDocument/2006/relationships/font" Target="fonts/Exo2-italic.fntdata"/><Relationship Id="rId27" Type="http://schemas.openxmlformats.org/officeDocument/2006/relationships/font" Target="fonts/Exo2-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2-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cfa578c51_0_3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cfa578c5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cfa578c51_0_3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cfa578c5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cfa578c51_0_3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cfa578c5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cfa578c5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cfa578c5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cfa578c51_0_2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cfa578c5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cfa578c51_0_2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cfa578c5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cfa578c51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cfa578c5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88625" y="1921675"/>
            <a:ext cx="5699400" cy="86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500">
                <a:solidFill>
                  <a:srgbClr val="434343"/>
                </a:solidFill>
                <a:latin typeface="Exo 2"/>
                <a:ea typeface="Exo 2"/>
                <a:cs typeface="Exo 2"/>
                <a:sym typeface="Exo 2"/>
              </a:rPr>
              <a:t>SCHEDULE CREATOR</a:t>
            </a:r>
            <a:endParaRPr sz="4500">
              <a:solidFill>
                <a:srgbClr val="434343"/>
              </a:solidFill>
              <a:latin typeface="Exo 2"/>
              <a:ea typeface="Exo 2"/>
              <a:cs typeface="Exo 2"/>
              <a:sym typeface="Exo 2"/>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88627" y="3165975"/>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 sz="2000">
                <a:latin typeface="Exo 2"/>
                <a:ea typeface="Exo 2"/>
                <a:cs typeface="Exo 2"/>
                <a:sym typeface="Exo 2"/>
              </a:rPr>
              <a:t>Team-27</a:t>
            </a:r>
            <a:endParaRPr b="1" sz="2000">
              <a:latin typeface="Exo 2"/>
              <a:ea typeface="Exo 2"/>
              <a:cs typeface="Exo 2"/>
              <a:sym typeface="Exo 2"/>
            </a:endParaRPr>
          </a:p>
        </p:txBody>
      </p:sp>
      <p:pic>
        <p:nvPicPr>
          <p:cNvPr id="88" name="Google Shape;88;p13"/>
          <p:cNvPicPr preferRelativeResize="0"/>
          <p:nvPr/>
        </p:nvPicPr>
        <p:blipFill rotWithShape="1">
          <a:blip r:embed="rId3">
            <a:alphaModFix/>
          </a:blip>
          <a:srcRect b="11829" l="0" r="0" t="-11830"/>
          <a:stretch/>
        </p:blipFill>
        <p:spPr>
          <a:xfrm>
            <a:off x="7287100" y="577075"/>
            <a:ext cx="1686500" cy="869350"/>
          </a:xfrm>
          <a:prstGeom prst="rect">
            <a:avLst/>
          </a:prstGeom>
          <a:noFill/>
          <a:ln>
            <a:noFill/>
          </a:ln>
        </p:spPr>
      </p:pic>
      <p:sp>
        <p:nvSpPr>
          <p:cNvPr id="89" name="Google Shape;89;p13"/>
          <p:cNvSpPr txBox="1"/>
          <p:nvPr/>
        </p:nvSpPr>
        <p:spPr>
          <a:xfrm>
            <a:off x="899625" y="1372425"/>
            <a:ext cx="547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434343"/>
                </a:solidFill>
                <a:latin typeface="Exo 2"/>
                <a:ea typeface="Exo 2"/>
                <a:cs typeface="Exo 2"/>
                <a:sym typeface="Exo 2"/>
              </a:rPr>
              <a:t>SOFTWARE SYSTEMS DEVELOPMENT</a:t>
            </a:r>
            <a:endParaRPr b="1" sz="2800">
              <a:solidFill>
                <a:srgbClr val="434343"/>
              </a:solidFill>
              <a:latin typeface="Exo 2"/>
              <a:ea typeface="Exo 2"/>
              <a:cs typeface="Exo 2"/>
              <a:sym typeface="Exo 2"/>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732375" y="676650"/>
            <a:ext cx="6133026" cy="425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677675" y="7712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00">
                <a:latin typeface="Lato"/>
                <a:ea typeface="Lato"/>
                <a:cs typeface="Lato"/>
                <a:sym typeface="Lato"/>
              </a:rPr>
              <a:t>Screen 4 : </a:t>
            </a:r>
            <a:endParaRPr/>
          </a:p>
          <a:p>
            <a:pPr indent="0" lvl="0" marL="0" rtl="0" algn="l">
              <a:lnSpc>
                <a:spcPct val="115000"/>
              </a:lnSpc>
              <a:spcBef>
                <a:spcPts val="1200"/>
              </a:spcBef>
              <a:spcAft>
                <a:spcPts val="1200"/>
              </a:spcAft>
              <a:buNone/>
            </a:pPr>
            <a:r>
              <a:t/>
            </a:r>
            <a:endParaRPr sz="2100">
              <a:latin typeface="Lato"/>
              <a:ea typeface="Lato"/>
              <a:cs typeface="Lato"/>
              <a:sym typeface="Lato"/>
            </a:endParaRPr>
          </a:p>
        </p:txBody>
      </p:sp>
      <p:sp>
        <p:nvSpPr>
          <p:cNvPr id="152" name="Google Shape;152;p23"/>
          <p:cNvSpPr txBox="1"/>
          <p:nvPr/>
        </p:nvSpPr>
        <p:spPr>
          <a:xfrm>
            <a:off x="623550" y="1257675"/>
            <a:ext cx="835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accent1"/>
                </a:solidFill>
                <a:latin typeface="Lato"/>
                <a:ea typeface="Lato"/>
                <a:cs typeface="Lato"/>
                <a:sym typeface="Lato"/>
              </a:rPr>
              <a:t>Created Schedule can be downloaded by clicking on download button.</a:t>
            </a:r>
            <a:endParaRPr sz="1300"/>
          </a:p>
        </p:txBody>
      </p:sp>
      <p:pic>
        <p:nvPicPr>
          <p:cNvPr id="153" name="Google Shape;153;p23"/>
          <p:cNvPicPr preferRelativeResize="0"/>
          <p:nvPr/>
        </p:nvPicPr>
        <p:blipFill>
          <a:blip r:embed="rId3">
            <a:alphaModFix/>
          </a:blip>
          <a:stretch>
            <a:fillRect/>
          </a:stretch>
        </p:blipFill>
        <p:spPr>
          <a:xfrm>
            <a:off x="623550" y="1691900"/>
            <a:ext cx="5674300" cy="318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788625" y="1477800"/>
            <a:ext cx="3162000" cy="8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solidFill>
                  <a:srgbClr val="434343"/>
                </a:solidFill>
                <a:latin typeface="Exo 2"/>
                <a:ea typeface="Exo 2"/>
                <a:cs typeface="Exo 2"/>
                <a:sym typeface="Exo 2"/>
              </a:rPr>
              <a:t>Thank You</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61675" y="169080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Overview</a:t>
            </a:r>
            <a:endParaRPr/>
          </a:p>
        </p:txBody>
      </p:sp>
      <p:sp>
        <p:nvSpPr>
          <p:cNvPr id="95" name="Google Shape;95;p14"/>
          <p:cNvSpPr txBox="1"/>
          <p:nvPr>
            <p:ph idx="2" type="body"/>
          </p:nvPr>
        </p:nvSpPr>
        <p:spPr>
          <a:xfrm>
            <a:off x="5218625" y="1690800"/>
            <a:ext cx="3374400" cy="1761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a:t>Jeet Shah - 2022201009</a:t>
            </a:r>
            <a:endParaRPr b="1"/>
          </a:p>
          <a:p>
            <a:pPr indent="-311150" lvl="0" marL="457200" rtl="0" algn="l">
              <a:spcBef>
                <a:spcPts val="0"/>
              </a:spcBef>
              <a:spcAft>
                <a:spcPts val="0"/>
              </a:spcAft>
              <a:buSzPts val="1300"/>
              <a:buChar char="●"/>
            </a:pPr>
            <a:r>
              <a:rPr b="1" lang="en"/>
              <a:t>Mayank Gupta - 2022201012</a:t>
            </a:r>
            <a:endParaRPr b="1"/>
          </a:p>
          <a:p>
            <a:pPr indent="-311150" lvl="0" marL="457200" rtl="0" algn="l">
              <a:spcBef>
                <a:spcPts val="0"/>
              </a:spcBef>
              <a:spcAft>
                <a:spcPts val="0"/>
              </a:spcAft>
              <a:buSzPts val="1300"/>
              <a:buChar char="●"/>
            </a:pPr>
            <a:r>
              <a:rPr b="1" lang="en"/>
              <a:t>Amitabh Paliwal - 2022201030</a:t>
            </a:r>
            <a:endParaRPr b="1"/>
          </a:p>
          <a:p>
            <a:pPr indent="-311150" lvl="0" marL="457200" rtl="0" algn="l">
              <a:spcBef>
                <a:spcPts val="0"/>
              </a:spcBef>
              <a:spcAft>
                <a:spcPts val="0"/>
              </a:spcAft>
              <a:buSzPts val="1300"/>
              <a:buChar char="●"/>
            </a:pPr>
            <a:r>
              <a:rPr b="1" lang="en"/>
              <a:t>Gaurav Khapekar - 2022201055</a:t>
            </a:r>
            <a:endParaRPr b="1"/>
          </a:p>
          <a:p>
            <a:pPr indent="0" lvl="0" marL="457200" rtl="0" algn="l">
              <a:spcBef>
                <a:spcPts val="0"/>
              </a:spcBef>
              <a:spcAft>
                <a:spcPts val="0"/>
              </a:spcAft>
              <a:buNone/>
            </a:pPr>
            <a:r>
              <a:t/>
            </a:r>
            <a:endParaRPr b="1"/>
          </a:p>
        </p:txBody>
      </p:sp>
      <p:sp>
        <p:nvSpPr>
          <p:cNvPr id="96" name="Google Shape;96;p14"/>
          <p:cNvSpPr txBox="1"/>
          <p:nvPr/>
        </p:nvSpPr>
        <p:spPr>
          <a:xfrm>
            <a:off x="361675" y="350052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Raleway"/>
                <a:ea typeface="Raleway"/>
                <a:cs typeface="Raleway"/>
                <a:sym typeface="Raleway"/>
              </a:rPr>
              <a:t>Project Mentor :</a:t>
            </a:r>
            <a:endParaRPr b="1" sz="1700">
              <a:solidFill>
                <a:schemeClr val="dk2"/>
              </a:solidFill>
              <a:latin typeface="Raleway"/>
              <a:ea typeface="Raleway"/>
              <a:cs typeface="Raleway"/>
              <a:sym typeface="Raleway"/>
            </a:endParaRPr>
          </a:p>
          <a:p>
            <a:pPr indent="0" lvl="0" marL="0" rtl="0" algn="l">
              <a:spcBef>
                <a:spcPts val="0"/>
              </a:spcBef>
              <a:spcAft>
                <a:spcPts val="0"/>
              </a:spcAft>
              <a:buNone/>
            </a:pPr>
            <a:r>
              <a:rPr b="1" lang="en" sz="2000">
                <a:solidFill>
                  <a:schemeClr val="accent1"/>
                </a:solidFill>
                <a:latin typeface="Raleway"/>
                <a:ea typeface="Raleway"/>
                <a:cs typeface="Raleway"/>
                <a:sym typeface="Raleway"/>
              </a:rPr>
              <a:t>Sai Anirudh Karre</a:t>
            </a:r>
            <a:endParaRPr b="1" sz="2000">
              <a:solidFill>
                <a:schemeClr val="accen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 Idea</a:t>
            </a:r>
            <a:endParaRPr/>
          </a:p>
        </p:txBody>
      </p:sp>
      <p:sp>
        <p:nvSpPr>
          <p:cNvPr id="102" name="Google Shape;102;p15"/>
          <p:cNvSpPr txBox="1"/>
          <p:nvPr/>
        </p:nvSpPr>
        <p:spPr>
          <a:xfrm>
            <a:off x="528150" y="1899850"/>
            <a:ext cx="80877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200"/>
              </a:spcBef>
              <a:spcAft>
                <a:spcPts val="0"/>
              </a:spcAft>
              <a:buClr>
                <a:schemeClr val="dk2"/>
              </a:buClr>
              <a:buSzPts val="1600"/>
              <a:buChar char="●"/>
            </a:pPr>
            <a:r>
              <a:rPr lang="en" sz="1600">
                <a:solidFill>
                  <a:schemeClr val="dk2"/>
                </a:solidFill>
              </a:rPr>
              <a:t>The schedule generator application generates a schedule based on user input.</a:t>
            </a:r>
            <a:endParaRPr sz="1600">
              <a:solidFill>
                <a:schemeClr val="dk2"/>
              </a:solidFill>
            </a:endParaRPr>
          </a:p>
          <a:p>
            <a:pPr indent="-330200" lvl="0" marL="457200" rtl="0" algn="l">
              <a:lnSpc>
                <a:spcPct val="150000"/>
              </a:lnSpc>
              <a:spcBef>
                <a:spcPts val="0"/>
              </a:spcBef>
              <a:spcAft>
                <a:spcPts val="0"/>
              </a:spcAft>
              <a:buClr>
                <a:schemeClr val="dk2"/>
              </a:buClr>
              <a:buSzPts val="1600"/>
              <a:buChar char="●"/>
            </a:pPr>
            <a:r>
              <a:rPr lang="en" sz="1600">
                <a:solidFill>
                  <a:schemeClr val="dk2"/>
                </a:solidFill>
              </a:rPr>
              <a:t>The user only has to provide details about the event such as its name, description, number of days, number of events of a particular type and their duration, number of breaks, and their duration.</a:t>
            </a:r>
            <a:endParaRPr sz="1600">
              <a:solidFill>
                <a:schemeClr val="dk2"/>
              </a:solidFill>
            </a:endParaRPr>
          </a:p>
          <a:p>
            <a:pPr indent="-330200" lvl="0" marL="457200" rtl="0" algn="l">
              <a:lnSpc>
                <a:spcPct val="150000"/>
              </a:lnSpc>
              <a:spcBef>
                <a:spcPts val="0"/>
              </a:spcBef>
              <a:spcAft>
                <a:spcPts val="0"/>
              </a:spcAft>
              <a:buClr>
                <a:schemeClr val="dk2"/>
              </a:buClr>
              <a:buSzPts val="1600"/>
              <a:buChar char="●"/>
            </a:pPr>
            <a:r>
              <a:rPr lang="en" sz="1600">
                <a:solidFill>
                  <a:schemeClr val="dk2"/>
                </a:solidFill>
              </a:rPr>
              <a:t>Upon providing such details the user receives a downloadable schedule. </a:t>
            </a:r>
            <a:endParaRPr sz="1600">
              <a:solidFill>
                <a:schemeClr val="dk2"/>
              </a:solidFill>
            </a:endParaRPr>
          </a:p>
          <a:p>
            <a:pPr indent="-330200" lvl="0" marL="457200" rtl="0" algn="l">
              <a:lnSpc>
                <a:spcPct val="150000"/>
              </a:lnSpc>
              <a:spcBef>
                <a:spcPts val="0"/>
              </a:spcBef>
              <a:spcAft>
                <a:spcPts val="0"/>
              </a:spcAft>
              <a:buClr>
                <a:schemeClr val="dk2"/>
              </a:buClr>
              <a:buSzPts val="1600"/>
              <a:buChar char="●"/>
            </a:pPr>
            <a:r>
              <a:rPr lang="en" sz="1600">
                <a:solidFill>
                  <a:schemeClr val="dk2"/>
                </a:solidFill>
              </a:rPr>
              <a:t>The application has a variety of use cases as it can be used wherever a schedule is required.</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563225" y="13652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a:t>
            </a:r>
            <a:r>
              <a:rPr lang="en"/>
              <a:t> Stack</a:t>
            </a:r>
            <a:endParaRPr/>
          </a:p>
        </p:txBody>
      </p:sp>
      <p:pic>
        <p:nvPicPr>
          <p:cNvPr id="108" name="Google Shape;108;p16"/>
          <p:cNvPicPr preferRelativeResize="0"/>
          <p:nvPr/>
        </p:nvPicPr>
        <p:blipFill>
          <a:blip r:embed="rId3">
            <a:alphaModFix/>
          </a:blip>
          <a:stretch>
            <a:fillRect/>
          </a:stretch>
        </p:blipFill>
        <p:spPr>
          <a:xfrm>
            <a:off x="563225" y="2467375"/>
            <a:ext cx="1839200" cy="1121475"/>
          </a:xfrm>
          <a:prstGeom prst="rect">
            <a:avLst/>
          </a:prstGeom>
          <a:noFill/>
          <a:ln>
            <a:noFill/>
          </a:ln>
        </p:spPr>
      </p:pic>
      <p:pic>
        <p:nvPicPr>
          <p:cNvPr id="109" name="Google Shape;109;p16"/>
          <p:cNvPicPr preferRelativeResize="0"/>
          <p:nvPr/>
        </p:nvPicPr>
        <p:blipFill>
          <a:blip r:embed="rId4">
            <a:alphaModFix/>
          </a:blip>
          <a:stretch>
            <a:fillRect/>
          </a:stretch>
        </p:blipFill>
        <p:spPr>
          <a:xfrm>
            <a:off x="5977275" y="2412925"/>
            <a:ext cx="2217600" cy="1230375"/>
          </a:xfrm>
          <a:prstGeom prst="rect">
            <a:avLst/>
          </a:prstGeom>
          <a:noFill/>
          <a:ln>
            <a:noFill/>
          </a:ln>
        </p:spPr>
      </p:pic>
      <p:pic>
        <p:nvPicPr>
          <p:cNvPr id="110" name="Google Shape;110;p16"/>
          <p:cNvPicPr preferRelativeResize="0"/>
          <p:nvPr/>
        </p:nvPicPr>
        <p:blipFill>
          <a:blip r:embed="rId5">
            <a:alphaModFix/>
          </a:blip>
          <a:stretch>
            <a:fillRect/>
          </a:stretch>
        </p:blipFill>
        <p:spPr>
          <a:xfrm>
            <a:off x="3241577" y="2508075"/>
            <a:ext cx="1896545" cy="123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92450" y="2138050"/>
            <a:ext cx="7688400" cy="94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t>Application Structure</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77675" y="7712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latin typeface="Lato"/>
                <a:ea typeface="Lato"/>
                <a:cs typeface="Lato"/>
                <a:sym typeface="Lato"/>
              </a:rPr>
              <a:t>Screen 1 : </a:t>
            </a:r>
            <a:endParaRPr/>
          </a:p>
        </p:txBody>
      </p:sp>
      <p:sp>
        <p:nvSpPr>
          <p:cNvPr id="121" name="Google Shape;121;p18"/>
          <p:cNvSpPr txBox="1"/>
          <p:nvPr/>
        </p:nvSpPr>
        <p:spPr>
          <a:xfrm>
            <a:off x="623550" y="1257675"/>
            <a:ext cx="835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accent1"/>
                </a:solidFill>
                <a:latin typeface="Lato"/>
                <a:ea typeface="Lato"/>
                <a:cs typeface="Lato"/>
                <a:sym typeface="Lato"/>
              </a:rPr>
              <a:t>User has to provide Event Name, Event Description, No. of days for that Event.</a:t>
            </a:r>
            <a:endParaRPr sz="1300"/>
          </a:p>
        </p:txBody>
      </p:sp>
      <p:pic>
        <p:nvPicPr>
          <p:cNvPr id="122" name="Google Shape;122;p18"/>
          <p:cNvPicPr preferRelativeResize="0"/>
          <p:nvPr/>
        </p:nvPicPr>
        <p:blipFill>
          <a:blip r:embed="rId3">
            <a:alphaModFix/>
          </a:blip>
          <a:stretch>
            <a:fillRect/>
          </a:stretch>
        </p:blipFill>
        <p:spPr>
          <a:xfrm>
            <a:off x="320338" y="1788075"/>
            <a:ext cx="8503326" cy="2826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77675" y="7712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00">
                <a:latin typeface="Lato"/>
                <a:ea typeface="Lato"/>
                <a:cs typeface="Lato"/>
                <a:sym typeface="Lato"/>
              </a:rPr>
              <a:t>Screen 2 : </a:t>
            </a:r>
            <a:endParaRPr/>
          </a:p>
          <a:p>
            <a:pPr indent="0" lvl="0" marL="0" rtl="0" algn="l">
              <a:lnSpc>
                <a:spcPct val="115000"/>
              </a:lnSpc>
              <a:spcBef>
                <a:spcPts val="1200"/>
              </a:spcBef>
              <a:spcAft>
                <a:spcPts val="1200"/>
              </a:spcAft>
              <a:buNone/>
            </a:pPr>
            <a:r>
              <a:t/>
            </a:r>
            <a:endParaRPr sz="2100">
              <a:latin typeface="Lato"/>
              <a:ea typeface="Lato"/>
              <a:cs typeface="Lato"/>
              <a:sym typeface="Lato"/>
            </a:endParaRPr>
          </a:p>
        </p:txBody>
      </p:sp>
      <p:sp>
        <p:nvSpPr>
          <p:cNvPr id="128" name="Google Shape;128;p19"/>
          <p:cNvSpPr txBox="1"/>
          <p:nvPr/>
        </p:nvSpPr>
        <p:spPr>
          <a:xfrm>
            <a:off x="623550" y="1257675"/>
            <a:ext cx="835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accent1"/>
                </a:solidFill>
                <a:latin typeface="Lato"/>
                <a:ea typeface="Lato"/>
                <a:cs typeface="Lato"/>
                <a:sym typeface="Lato"/>
              </a:rPr>
              <a:t>User has to provide Event, Break Details. (Based on the no. of days.)</a:t>
            </a:r>
            <a:endParaRPr sz="1300"/>
          </a:p>
        </p:txBody>
      </p:sp>
      <p:pic>
        <p:nvPicPr>
          <p:cNvPr id="129" name="Google Shape;129;p19"/>
          <p:cNvPicPr preferRelativeResize="0"/>
          <p:nvPr/>
        </p:nvPicPr>
        <p:blipFill>
          <a:blip r:embed="rId3">
            <a:alphaModFix/>
          </a:blip>
          <a:stretch>
            <a:fillRect/>
          </a:stretch>
        </p:blipFill>
        <p:spPr>
          <a:xfrm>
            <a:off x="677675" y="1657875"/>
            <a:ext cx="5518836" cy="3180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503075" y="788175"/>
            <a:ext cx="7220499" cy="416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77675" y="77120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00">
                <a:latin typeface="Lato"/>
                <a:ea typeface="Lato"/>
                <a:cs typeface="Lato"/>
                <a:sym typeface="Lato"/>
              </a:rPr>
              <a:t>Screen 3 : </a:t>
            </a:r>
            <a:endParaRPr/>
          </a:p>
          <a:p>
            <a:pPr indent="0" lvl="0" marL="0" rtl="0" algn="l">
              <a:lnSpc>
                <a:spcPct val="115000"/>
              </a:lnSpc>
              <a:spcBef>
                <a:spcPts val="1200"/>
              </a:spcBef>
              <a:spcAft>
                <a:spcPts val="1200"/>
              </a:spcAft>
              <a:buNone/>
            </a:pPr>
            <a:r>
              <a:t/>
            </a:r>
            <a:endParaRPr sz="2100">
              <a:latin typeface="Lato"/>
              <a:ea typeface="Lato"/>
              <a:cs typeface="Lato"/>
              <a:sym typeface="Lato"/>
            </a:endParaRPr>
          </a:p>
        </p:txBody>
      </p:sp>
      <p:sp>
        <p:nvSpPr>
          <p:cNvPr id="140" name="Google Shape;140;p21"/>
          <p:cNvSpPr txBox="1"/>
          <p:nvPr/>
        </p:nvSpPr>
        <p:spPr>
          <a:xfrm>
            <a:off x="623550" y="1257675"/>
            <a:ext cx="8357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accent1"/>
                </a:solidFill>
                <a:latin typeface="Lato"/>
                <a:ea typeface="Lato"/>
                <a:cs typeface="Lato"/>
                <a:sym typeface="Lato"/>
              </a:rPr>
              <a:t>Created Schedule will be displayed. (User can filter schedule on basis of Dates, also if user don’t like the schedule, the new schedule can be created by clicking Generate New Schedule button.)</a:t>
            </a:r>
            <a:endParaRPr sz="1300"/>
          </a:p>
        </p:txBody>
      </p:sp>
      <p:pic>
        <p:nvPicPr>
          <p:cNvPr id="141" name="Google Shape;141;p21"/>
          <p:cNvPicPr preferRelativeResize="0"/>
          <p:nvPr/>
        </p:nvPicPr>
        <p:blipFill>
          <a:blip r:embed="rId3">
            <a:alphaModFix/>
          </a:blip>
          <a:stretch>
            <a:fillRect/>
          </a:stretch>
        </p:blipFill>
        <p:spPr>
          <a:xfrm>
            <a:off x="677675" y="1869450"/>
            <a:ext cx="4944875" cy="3180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