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組別：   第三組</a:t>
            </a:r>
          </a:p>
          <a:p>
            <a:pPr algn="l"/>
            <a:r>
              <a:rPr lang="zh-TW" altLang="en-US" sz="2000" dirty="0" smtClean="0"/>
              <a:t>組員：   </a:t>
            </a:r>
            <a:r>
              <a:rPr lang="en-US" altLang="zh-TW" sz="2000" dirty="0" smtClean="0"/>
              <a:t>0651115 </a:t>
            </a:r>
            <a:r>
              <a:rPr lang="zh-TW" altLang="en-US" sz="2000" dirty="0" smtClean="0"/>
              <a:t>李潔欣</a:t>
            </a:r>
          </a:p>
          <a:p>
            <a:pPr algn="l"/>
            <a:r>
              <a:rPr lang="zh-TW" altLang="en-US" sz="2000" dirty="0" smtClean="0"/>
              <a:t> 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0651031 </a:t>
            </a:r>
            <a:r>
              <a:rPr lang="zh-TW" altLang="en-US" sz="2000" dirty="0" smtClean="0"/>
              <a:t>顏承恩</a:t>
            </a:r>
          </a:p>
          <a:p>
            <a:pPr algn="l"/>
            <a:r>
              <a:rPr lang="en-US" altLang="zh-TW" sz="2000" dirty="0" smtClean="0"/>
              <a:t>	0551109 </a:t>
            </a:r>
            <a:r>
              <a:rPr lang="zh-TW" altLang="en-US" sz="2000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報告日期：</a:t>
            </a:r>
            <a:r>
              <a:rPr lang="en-US" altLang="zh-TW" sz="1600" dirty="0" smtClean="0"/>
              <a:t>2019/11/06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</a:t>
            </a:r>
            <a:r>
              <a:rPr lang="zh-TW" altLang="en-US" dirty="0">
                <a:hlinkClick r:id="rId7" action="ppaction://hlinksldjump"/>
              </a:rPr>
              <a:t>料</a:t>
            </a:r>
            <a:r>
              <a:rPr lang="zh-TW" altLang="en-US" dirty="0" smtClean="0">
                <a:hlinkClick r:id="rId7" action="ppaction://hlinksldjump"/>
              </a:rPr>
              <a:t>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無人機干擾飛航、誤闖禁航區、遭到有心人士惡意運用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的出現，但是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1.</a:t>
            </a:r>
            <a:r>
              <a:rPr lang="zh-TW" altLang="zh-TW" dirty="0">
                <a:ea typeface="微軟正黑體" panose="020B0604030504040204" pitchFamily="34" charset="-120"/>
              </a:rPr>
              <a:t>干擾槍的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體積太過笨重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2.</a:t>
            </a:r>
            <a:r>
              <a:rPr lang="zh-TW" altLang="zh-TW" dirty="0">
                <a:ea typeface="微軟正黑體" panose="020B0604030504040204" pitchFamily="34" charset="-120"/>
              </a:rPr>
              <a:t>且持有干擾裝置之人員需要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持續瞄準並不</a:t>
            </a:r>
            <a:r>
              <a:rPr lang="zh-TW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中斷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地發送訊號</a:t>
            </a:r>
            <a:r>
              <a:rPr lang="zh-TW" altLang="zh-TW" dirty="0" smtClean="0">
                <a:ea typeface="微軟正黑體" panose="020B0604030504040204" pitchFamily="34" charset="-120"/>
              </a:rPr>
              <a:t>，無</a:t>
            </a:r>
            <a:r>
              <a:rPr lang="zh-TW" altLang="zh-TW" dirty="0">
                <a:ea typeface="微軟正黑體" panose="020B0604030504040204" pitchFamily="34" charset="-120"/>
              </a:rPr>
              <a:t>人機</a:t>
            </a:r>
            <a:r>
              <a:rPr lang="zh-TW" altLang="zh-TW" dirty="0" smtClean="0">
                <a:ea typeface="微軟正黑體" panose="020B0604030504040204" pitchFamily="34" charset="-120"/>
              </a:rPr>
              <a:t>才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TW" altLang="zh-TW" dirty="0" smtClean="0">
                <a:ea typeface="微軟正黑體" panose="020B0604030504040204" pitchFamily="34" charset="-120"/>
              </a:rPr>
              <a:t>不</a:t>
            </a:r>
            <a:r>
              <a:rPr lang="zh-TW" altLang="zh-TW" dirty="0">
                <a:ea typeface="微軟正黑體" panose="020B0604030504040204" pitchFamily="34" charset="-120"/>
              </a:rPr>
              <a:t>會被原控制端控制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設備</a:t>
            </a:r>
            <a:r>
              <a:rPr lang="zh-TW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成本高昂</a:t>
            </a:r>
            <a:endParaRPr lang="zh-TW" altLang="zh-TW" b="1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06" y="4207011"/>
            <a:ext cx="3881535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</a:t>
            </a:r>
            <a:r>
              <a:rPr lang="zh-TW" altLang="en-US" dirty="0" smtClean="0">
                <a:ea typeface="微軟正黑體" panose="020B0604030504040204" pitchFamily="34" charset="-120"/>
              </a:rPr>
              <a:t>一套 便於使用的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組員報告分工</a:t>
            </a:r>
            <a:endParaRPr lang="zh-TW" altLang="en-US" b="1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0651115 </a:t>
            </a:r>
            <a:r>
              <a:rPr lang="zh-TW" altLang="en-US" dirty="0">
                <a:ea typeface="微軟正黑體" panose="020B0604030504040204" pitchFamily="34" charset="-120"/>
              </a:rPr>
              <a:t>李潔</a:t>
            </a:r>
            <a:r>
              <a:rPr lang="zh-TW" altLang="en-US" dirty="0" smtClean="0">
                <a:ea typeface="微軟正黑體" panose="020B0604030504040204" pitchFamily="34" charset="-120"/>
              </a:rPr>
              <a:t>欣：提供專題內容。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0651031 </a:t>
            </a:r>
            <a:r>
              <a:rPr lang="zh-TW" altLang="en-US" dirty="0">
                <a:ea typeface="微軟正黑體" panose="020B0604030504040204" pitchFamily="34" charset="-120"/>
              </a:rPr>
              <a:t>顏承</a:t>
            </a:r>
            <a:r>
              <a:rPr lang="zh-TW" altLang="en-US" dirty="0" smtClean="0">
                <a:ea typeface="微軟正黑體" panose="020B0604030504040204" pitchFamily="34" charset="-120"/>
              </a:rPr>
              <a:t>恩：</a:t>
            </a:r>
            <a:r>
              <a:rPr lang="en-US" altLang="zh-TW" dirty="0" smtClean="0">
                <a:ea typeface="微軟正黑體" panose="020B0604030504040204" pitchFamily="34" charset="-120"/>
              </a:rPr>
              <a:t>PPT</a:t>
            </a:r>
            <a:r>
              <a:rPr lang="zh-TW" altLang="en-US" dirty="0" smtClean="0">
                <a:ea typeface="微軟正黑體" panose="020B0604030504040204" pitchFamily="34" charset="-120"/>
              </a:rPr>
              <a:t>製作。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0551109 </a:t>
            </a:r>
            <a:r>
              <a:rPr lang="zh-TW" altLang="en-US" dirty="0">
                <a:ea typeface="微軟正黑體" panose="020B0604030504040204" pitchFamily="34" charset="-120"/>
              </a:rPr>
              <a:t>陳冠</a:t>
            </a:r>
            <a:r>
              <a:rPr lang="zh-TW" altLang="en-US" dirty="0" smtClean="0">
                <a:ea typeface="微軟正黑體" panose="020B0604030504040204" pitchFamily="34" charset="-120"/>
              </a:rPr>
              <a:t>元：上台報告。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0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262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組員報告分工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9</cp:revision>
  <dcterms:created xsi:type="dcterms:W3CDTF">2019-11-05T14:36:54Z</dcterms:created>
  <dcterms:modified xsi:type="dcterms:W3CDTF">2019-11-06T01:52:14Z</dcterms:modified>
</cp:coreProperties>
</file>