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15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22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5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6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52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6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50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DE34-6C2E-4D42-8FC2-FF61103AD5C9}" type="datetimeFigureOut">
              <a:rPr lang="zh-TW" altLang="en-US" smtClean="0"/>
              <a:t>2019/11/5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A9E05-AF4F-4D4A-A7EF-46350AE65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79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microsoft.com/office/2007/relationships/hdphoto" Target="../media/hdphoto2.wdp"/><Relationship Id="rId7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onesplayer.com/uav-drone/%E5%8F%8D%E7%84%A1%E4%BA%BA%E6%A9%9F%E6%9C%80%E5%BC%B7%E6%AD%A6%E5%99%A8-%E9%9B%BB%E7%A3%81%E7%A0%B2%E6%8A%80%E8%A1%93%E5%A4%A7%E6%8F%AD%E7%A7%98/" TargetMode="External"/><Relationship Id="rId2" Type="http://schemas.openxmlformats.org/officeDocument/2006/relationships/hyperlink" Target="http://www.jiunan.com.tw/tw/defense/MulticopterDefender_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z-hcwh.com/html/article43634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48000" y="761856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全自動反無人機系統</a:t>
            </a:r>
            <a:endParaRPr lang="zh-TW" altLang="en-US" sz="72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22255" y="4017675"/>
            <a:ext cx="3491345" cy="1655762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 smtClean="0"/>
              <a:t>組別：   第三組</a:t>
            </a:r>
          </a:p>
          <a:p>
            <a:pPr algn="l"/>
            <a:r>
              <a:rPr lang="zh-TW" altLang="en-US" sz="2000" dirty="0" smtClean="0"/>
              <a:t>組員：   </a:t>
            </a:r>
            <a:r>
              <a:rPr lang="en-US" altLang="zh-TW" sz="2000" dirty="0" smtClean="0"/>
              <a:t>0651115 </a:t>
            </a:r>
            <a:r>
              <a:rPr lang="zh-TW" altLang="en-US" sz="2000" dirty="0" smtClean="0"/>
              <a:t>李潔欣</a:t>
            </a:r>
          </a:p>
          <a:p>
            <a:pPr algn="l"/>
            <a:r>
              <a:rPr lang="zh-TW" altLang="en-US" sz="2000" dirty="0" smtClean="0"/>
              <a:t> 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0651031 </a:t>
            </a:r>
            <a:r>
              <a:rPr lang="zh-TW" altLang="en-US" sz="2000" dirty="0" smtClean="0"/>
              <a:t>顏承恩</a:t>
            </a:r>
          </a:p>
          <a:p>
            <a:pPr algn="l"/>
            <a:r>
              <a:rPr lang="en-US" altLang="zh-TW" sz="2000" dirty="0" smtClean="0"/>
              <a:t>	0551109 </a:t>
            </a:r>
            <a:r>
              <a:rPr lang="zh-TW" altLang="en-US" sz="2000" dirty="0" smtClean="0"/>
              <a:t>陳冠元</a:t>
            </a:r>
          </a:p>
          <a:p>
            <a:endParaRPr lang="zh-TW" altLang="en-US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3962400" y="5754255"/>
            <a:ext cx="6151417" cy="42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 smtClean="0"/>
              <a:t>報告日期：</a:t>
            </a:r>
            <a:r>
              <a:rPr lang="en-US" altLang="zh-TW" sz="1600" dirty="0" smtClean="0"/>
              <a:t>2019/11/06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317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目錄：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4" action="ppaction://hlinksldjump"/>
              </a:rPr>
              <a:t>背景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>
                <a:hlinkClick r:id="rId5" action="ppaction://hlinksldjump"/>
              </a:rPr>
              <a:t>研究</a:t>
            </a:r>
            <a:r>
              <a:rPr lang="zh-TW" altLang="zh-TW" dirty="0" smtClean="0">
                <a:hlinkClick r:id="rId5" action="ppaction://hlinksldjump"/>
              </a:rPr>
              <a:t>動機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zh-TW" dirty="0" smtClean="0">
                <a:hlinkClick r:id="rId6" action="ppaction://hlinksldjump"/>
              </a:rPr>
              <a:t>研究</a:t>
            </a:r>
            <a:r>
              <a:rPr lang="zh-TW" altLang="en-US" dirty="0" smtClean="0">
                <a:hlinkClick r:id="rId6" action="ppaction://hlinksldjump"/>
              </a:rPr>
              <a:t>目的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7" action="ppaction://hlinksldjump"/>
              </a:rPr>
              <a:t>資</a:t>
            </a:r>
            <a:r>
              <a:rPr lang="zh-TW" altLang="en-US" dirty="0">
                <a:hlinkClick r:id="rId7" action="ppaction://hlinksldjump"/>
              </a:rPr>
              <a:t>料</a:t>
            </a:r>
            <a:r>
              <a:rPr lang="zh-TW" altLang="en-US" dirty="0" smtClean="0">
                <a:hlinkClick r:id="rId7" action="ppaction://hlinksldjump"/>
              </a:rPr>
              <a:t>來源</a:t>
            </a:r>
            <a:endParaRPr lang="en-US" altLang="zh-TW" dirty="0" smtClean="0"/>
          </a:p>
          <a:p>
            <a:pPr>
              <a:spcBef>
                <a:spcPts val="1800"/>
              </a:spcBef>
            </a:pPr>
            <a:r>
              <a:rPr lang="zh-TW" altLang="en-US" dirty="0" smtClean="0">
                <a:hlinkClick r:id="rId8" action="ppaction://hlinksldjump"/>
              </a:rPr>
              <a:t>組員報告分工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1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近年來運用無人機空拍風景之風氣盛行，卻也衍生出不少</a:t>
            </a:r>
            <a:r>
              <a:rPr lang="zh-TW" altLang="en-US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飛安問題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機干擾飛航、誤闖禁航區、遭到有心人士惡意運用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8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背景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目前已有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無人機干擾槍</a:t>
            </a:r>
            <a:r>
              <a:rPr lang="zh-TW" altLang="zh-TW" dirty="0">
                <a:ea typeface="微軟正黑體" panose="020B0604030504040204" pitchFamily="34" charset="-120"/>
              </a:rPr>
              <a:t>的出現，但是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1.</a:t>
            </a:r>
            <a:r>
              <a:rPr lang="zh-TW" altLang="zh-TW" dirty="0">
                <a:ea typeface="微軟正黑體" panose="020B0604030504040204" pitchFamily="34" charset="-120"/>
              </a:rPr>
              <a:t>干擾槍的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體積太過笨重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2.</a:t>
            </a:r>
            <a:r>
              <a:rPr lang="zh-TW" altLang="zh-TW" dirty="0">
                <a:ea typeface="微軟正黑體" panose="020B0604030504040204" pitchFamily="34" charset="-120"/>
              </a:rPr>
              <a:t>且持有干擾裝置之人員需要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持續瞄準並不</a:t>
            </a:r>
            <a:r>
              <a:rPr lang="zh-TW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中斷</a:t>
            </a:r>
            <a:r>
              <a:rPr lang="zh-TW" altLang="zh-TW" b="1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地發送訊號</a:t>
            </a:r>
            <a:r>
              <a:rPr lang="zh-TW" altLang="zh-TW" dirty="0" smtClean="0">
                <a:ea typeface="微軟正黑體" panose="020B0604030504040204" pitchFamily="34" charset="-120"/>
              </a:rPr>
              <a:t>，無</a:t>
            </a:r>
            <a:r>
              <a:rPr lang="zh-TW" altLang="zh-TW" dirty="0">
                <a:ea typeface="微軟正黑體" panose="020B0604030504040204" pitchFamily="34" charset="-120"/>
              </a:rPr>
              <a:t>人機</a:t>
            </a:r>
            <a:r>
              <a:rPr lang="zh-TW" altLang="zh-TW" dirty="0" smtClean="0">
                <a:ea typeface="微軟正黑體" panose="020B0604030504040204" pitchFamily="34" charset="-120"/>
              </a:rPr>
              <a:t>才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TW" altLang="zh-TW" dirty="0" smtClean="0">
                <a:ea typeface="微軟正黑體" panose="020B0604030504040204" pitchFamily="34" charset="-120"/>
              </a:rPr>
              <a:t>不</a:t>
            </a:r>
            <a:r>
              <a:rPr lang="zh-TW" altLang="zh-TW" dirty="0">
                <a:ea typeface="微軟正黑體" panose="020B0604030504040204" pitchFamily="34" charset="-120"/>
              </a:rPr>
              <a:t>會被原控制端控制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ea typeface="微軟正黑體" panose="020B0604030504040204" pitchFamily="34" charset="-120"/>
              </a:rPr>
              <a:t>.</a:t>
            </a:r>
            <a:r>
              <a:rPr lang="zh-TW" altLang="zh-TW" dirty="0" smtClean="0">
                <a:ea typeface="微軟正黑體" panose="020B0604030504040204" pitchFamily="34" charset="-120"/>
              </a:rPr>
              <a:t>設備</a:t>
            </a:r>
            <a:r>
              <a:rPr lang="zh-TW" altLang="zh-TW" b="1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成本高昂</a:t>
            </a:r>
            <a:endParaRPr lang="zh-TW" altLang="zh-TW" b="1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319472"/>
            <a:ext cx="4745282" cy="18241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35369" y="6143633"/>
            <a:ext cx="223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 smtClean="0"/>
              <a:t>1.</a:t>
            </a:r>
            <a:r>
              <a:rPr lang="zh-TW" altLang="en-US" sz="1400" dirty="0" smtClean="0"/>
              <a:t>無人機干擾槍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883279" y="6143633"/>
            <a:ext cx="263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圖</a:t>
            </a:r>
            <a:r>
              <a:rPr lang="en-US" altLang="zh-TW" sz="1400" dirty="0"/>
              <a:t>2</a:t>
            </a:r>
            <a:r>
              <a:rPr lang="en-US" altLang="zh-TW" sz="1400" dirty="0" smtClean="0"/>
              <a:t>.</a:t>
            </a:r>
            <a:r>
              <a:rPr lang="zh-TW" altLang="en-US" sz="1400" dirty="0" smtClean="0"/>
              <a:t>無人機干擾槍使用方式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906" y="4207011"/>
            <a:ext cx="3881535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研究動機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dirty="0">
                <a:ea typeface="微軟正黑體" panose="020B0604030504040204" pitchFamily="34" charset="-120"/>
              </a:rPr>
              <a:t>設計一個系統，能較有效率地讓侵入之無人機失去控制，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不必攜帶笨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重</a:t>
            </a:r>
            <a:endParaRPr lang="en-US" altLang="zh-TW" u="sng" dirty="0" smtClean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的</a:t>
            </a:r>
            <a:r>
              <a:rPr lang="zh-TW" altLang="zh-TW" u="sng" dirty="0">
                <a:solidFill>
                  <a:srgbClr val="FF0000"/>
                </a:solidFill>
                <a:ea typeface="微軟正黑體" panose="020B0604030504040204" pitchFamily="34" charset="-120"/>
              </a:rPr>
              <a:t>裝備且降低整體成</a:t>
            </a:r>
            <a:r>
              <a:rPr lang="zh-TW" altLang="zh-TW" u="sng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本</a:t>
            </a:r>
            <a:r>
              <a:rPr lang="zh-TW" altLang="en-US" dirty="0" smtClean="0">
                <a:ea typeface="微軟正黑體" panose="020B0604030504040204" pitchFamily="34" charset="-120"/>
              </a:rPr>
              <a:t>。</a:t>
            </a:r>
            <a:endParaRPr lang="zh-TW" altLang="zh-TW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60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b="1" dirty="0" smtClean="0"/>
              <a:t>研究</a:t>
            </a:r>
            <a:r>
              <a:rPr lang="zh-TW" altLang="en-US" b="1" dirty="0"/>
              <a:t>目的</a:t>
            </a: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zh-TW" altLang="en-US" dirty="0" smtClean="0">
                <a:ea typeface="微軟正黑體" panose="020B0604030504040204" pitchFamily="34" charset="-120"/>
              </a:rPr>
              <a:t>開發一套</a:t>
            </a:r>
            <a:r>
              <a:rPr lang="zh-TW" altLang="en-US" b="1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全自動返無人機系統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ea typeface="微軟正黑體" panose="020B0604030504040204" pitchFamily="34" charset="-120"/>
              </a:rPr>
              <a:t>圖形化使用者介面。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ea typeface="微軟正黑體" panose="020B0604030504040204" pitchFamily="34" charset="-120"/>
              </a:rPr>
              <a:t>以雷達表觀察敵方無人機的動態。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ea typeface="微軟正黑體" panose="020B0604030504040204" pitchFamily="34" charset="-120"/>
              </a:rPr>
              <a:t>令入侵指定範圍的無人機與其使用者斷線。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861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9408" y="427648"/>
            <a:ext cx="10515600" cy="5902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b="1" dirty="0" smtClean="0"/>
              <a:t>資</a:t>
            </a:r>
            <a:r>
              <a:rPr lang="zh-TW" altLang="en-US" sz="4000" b="1" dirty="0"/>
              <a:t>料</a:t>
            </a:r>
            <a:r>
              <a:rPr lang="zh-TW" altLang="en-US" sz="4000" b="1" dirty="0" smtClean="0"/>
              <a:t>來源：</a:t>
            </a:r>
            <a:endParaRPr lang="en-US" altLang="zh-TW" sz="4000" b="1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2"/>
              </a:rPr>
              <a:t>http://www.jiunan.com.tw/tw/defense/MulticopterDefender_s.html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圖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https://dronesplayer.com/uav-drone/%E5%8F%8D%E7%84%A1%E4%BA%BA%E6%A9%9F%E6%9C%80%E5%BC%B7%E6%AD%A6%E5%99%A8-%E9%9B%BB%E7%A3%81%E7%A0%B2%E6%8A%80%E8%A1%93%E5%A4%A7%E6%8F%AD%E7%A7%98/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 smtClean="0"/>
              <a:t>PPT</a:t>
            </a:r>
            <a:r>
              <a:rPr lang="zh-TW" altLang="en-US" sz="2000" dirty="0" smtClean="0"/>
              <a:t>背景：</a:t>
            </a:r>
            <a:r>
              <a:rPr lang="en-US" altLang="zh-TW" sz="2000" dirty="0" smtClean="0">
                <a:hlinkClick r:id="rId4"/>
              </a:rPr>
              <a:t>http://gz-hcwh.com/html/article43634.html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803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19100" y="373918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組員報告分工</a:t>
            </a:r>
            <a:endParaRPr lang="zh-TW" altLang="en-US" b="1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419100" y="1565030"/>
            <a:ext cx="11353800" cy="4998794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altLang="zh-TW" dirty="0" smtClean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>
                <a:ea typeface="微軟正黑體" panose="020B0604030504040204" pitchFamily="34" charset="-120"/>
              </a:rPr>
              <a:t>0651115 </a:t>
            </a:r>
            <a:r>
              <a:rPr lang="zh-TW" altLang="en-US" dirty="0">
                <a:ea typeface="微軟正黑體" panose="020B0604030504040204" pitchFamily="34" charset="-120"/>
              </a:rPr>
              <a:t>李潔</a:t>
            </a:r>
            <a:r>
              <a:rPr lang="zh-TW" altLang="en-US" dirty="0" smtClean="0">
                <a:ea typeface="微軟正黑體" panose="020B0604030504040204" pitchFamily="34" charset="-120"/>
              </a:rPr>
              <a:t>欣：提供</a:t>
            </a:r>
            <a:r>
              <a:rPr lang="zh-TW" altLang="en-US" dirty="0" smtClean="0">
                <a:ea typeface="微軟正黑體" panose="020B0604030504040204" pitchFamily="34" charset="-120"/>
              </a:rPr>
              <a:t>專題內容。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0651031 </a:t>
            </a:r>
            <a:r>
              <a:rPr lang="zh-TW" altLang="en-US" dirty="0">
                <a:ea typeface="微軟正黑體" panose="020B0604030504040204" pitchFamily="34" charset="-120"/>
              </a:rPr>
              <a:t>顏承</a:t>
            </a:r>
            <a:r>
              <a:rPr lang="zh-TW" altLang="en-US" dirty="0" smtClean="0">
                <a:ea typeface="微軟正黑體" panose="020B0604030504040204" pitchFamily="34" charset="-120"/>
              </a:rPr>
              <a:t>恩：</a:t>
            </a:r>
            <a:r>
              <a:rPr lang="en-US" altLang="zh-TW" dirty="0" smtClean="0">
                <a:ea typeface="微軟正黑體" panose="020B0604030504040204" pitchFamily="34" charset="-120"/>
              </a:rPr>
              <a:t>PPT</a:t>
            </a:r>
            <a:r>
              <a:rPr lang="zh-TW" altLang="en-US" dirty="0" smtClean="0">
                <a:ea typeface="微軟正黑體" panose="020B0604030504040204" pitchFamily="34" charset="-120"/>
              </a:rPr>
              <a:t>製作。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TW" dirty="0" smtClean="0">
                <a:ea typeface="微軟正黑體" panose="020B0604030504040204" pitchFamily="34" charset="-120"/>
              </a:rPr>
              <a:t>0551109 </a:t>
            </a:r>
            <a:r>
              <a:rPr lang="zh-TW" altLang="en-US" dirty="0">
                <a:ea typeface="微軟正黑體" panose="020B0604030504040204" pitchFamily="34" charset="-120"/>
              </a:rPr>
              <a:t>陳冠</a:t>
            </a:r>
            <a:r>
              <a:rPr lang="zh-TW" altLang="en-US" dirty="0" smtClean="0">
                <a:ea typeface="微軟正黑體" panose="020B0604030504040204" pitchFamily="34" charset="-120"/>
              </a:rPr>
              <a:t>元：上台報告。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902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259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全自動反無人機系統</vt:lpstr>
      <vt:lpstr>目錄：</vt:lpstr>
      <vt:lpstr>背景</vt:lpstr>
      <vt:lpstr>背景</vt:lpstr>
      <vt:lpstr>研究動機</vt:lpstr>
      <vt:lpstr>研究目的</vt:lpstr>
      <vt:lpstr>PowerPoint 簡報</vt:lpstr>
      <vt:lpstr>組員報告分工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潔欣 李</cp:lastModifiedBy>
  <cp:revision>8</cp:revision>
  <dcterms:created xsi:type="dcterms:W3CDTF">2019-11-05T14:36:54Z</dcterms:created>
  <dcterms:modified xsi:type="dcterms:W3CDTF">2019-11-05T15:41:49Z</dcterms:modified>
</cp:coreProperties>
</file>