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62" r:id="rId4"/>
    <p:sldId id="270" r:id="rId5"/>
    <p:sldId id="265" r:id="rId6"/>
    <p:sldId id="282" r:id="rId7"/>
    <p:sldId id="283" r:id="rId8"/>
    <p:sldId id="284" r:id="rId9"/>
    <p:sldId id="285" r:id="rId10"/>
    <p:sldId id="286" r:id="rId11"/>
    <p:sldId id="271" r:id="rId12"/>
    <p:sldId id="287"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3657" userDrawn="1">
          <p15:clr>
            <a:srgbClr val="A4A3A4"/>
          </p15:clr>
        </p15:guide>
        <p15:guide id="4" pos="619" userDrawn="1">
          <p15:clr>
            <a:srgbClr val="A4A3A4"/>
          </p15:clr>
        </p15:guide>
        <p15:guide id="5" orient="horz" pos="1117" userDrawn="1">
          <p15:clr>
            <a:srgbClr val="A4A3A4"/>
          </p15:clr>
        </p15:guide>
        <p15:guide id="7" pos="47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2241"/>
    <a:srgbClr val="0756A7"/>
    <a:srgbClr val="4CB6DB"/>
    <a:srgbClr val="65D3F6"/>
    <a:srgbClr val="D13694"/>
    <a:srgbClr val="E89CC9"/>
    <a:srgbClr val="CB1264"/>
    <a:srgbClr val="091524"/>
    <a:srgbClr val="0E1B2E"/>
    <a:srgbClr val="2F9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3" autoAdjust="0"/>
    <p:restoredTop sz="94484" autoAdjust="0"/>
  </p:normalViewPr>
  <p:slideViewPr>
    <p:cSldViewPr snapToGrid="0" showGuides="1">
      <p:cViewPr varScale="1">
        <p:scale>
          <a:sx n="83" d="100"/>
          <a:sy n="83" d="100"/>
        </p:scale>
        <p:origin x="869" y="62"/>
      </p:cViewPr>
      <p:guideLst>
        <p:guide orient="horz" pos="2137"/>
        <p:guide pos="3863"/>
        <p:guide orient="horz" pos="3657"/>
        <p:guide pos="619"/>
        <p:guide orient="horz" pos="1117"/>
        <p:guide pos="4725"/>
      </p:guideLst>
    </p:cSldViewPr>
  </p:slideViewPr>
  <p:notesTextViewPr>
    <p:cViewPr>
      <p:scale>
        <a:sx n="1" d="1"/>
        <a:sy n="1" d="1"/>
      </p:scale>
      <p:origin x="0" y="0"/>
    </p:cViewPr>
  </p:notesTextViewPr>
  <p:sorterViewPr>
    <p:cViewPr>
      <p:scale>
        <a:sx n="139" d="100"/>
        <a:sy n="139" d="100"/>
      </p:scale>
      <p:origin x="0" y="0"/>
    </p:cViewPr>
  </p:sorterViewPr>
  <p:notesViewPr>
    <p:cSldViewPr snapToGrid="0" showGuides="1">
      <p:cViewPr varScale="1">
        <p:scale>
          <a:sx n="84" d="100"/>
          <a:sy n="84" d="100"/>
        </p:scale>
        <p:origin x="196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35415F-E725-4EAC-9F3D-B76BF8E9E0A4}" type="datetimeFigureOut">
              <a:rPr lang="zh-CN" altLang="en-US" smtClean="0"/>
              <a:t>2019/10/23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A4FC30-D073-4A0B-980E-A05EB14A5AB0}" type="slidenum">
              <a:rPr lang="zh-CN" altLang="en-US" smtClean="0"/>
              <a:t>‹#›</a:t>
            </a:fld>
            <a:endParaRPr lang="zh-CN" altLang="en-US"/>
          </a:p>
        </p:txBody>
      </p:sp>
    </p:spTree>
    <p:extLst>
      <p:ext uri="{BB962C8B-B14F-4D97-AF65-F5344CB8AC3E}">
        <p14:creationId xmlns:p14="http://schemas.microsoft.com/office/powerpoint/2010/main" val="3330189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3802-D650-4A41-8E63-B7BEA6356807}"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D75AB-656C-4B40-8E29-12619E67166C}" type="slidenum">
              <a:rPr lang="zh-CN" altLang="en-US" smtClean="0"/>
              <a:t>‹#›</a:t>
            </a:fld>
            <a:endParaRPr lang="zh-CN" altLang="en-US"/>
          </a:p>
        </p:txBody>
      </p:sp>
    </p:spTree>
    <p:extLst>
      <p:ext uri="{BB962C8B-B14F-4D97-AF65-F5344CB8AC3E}">
        <p14:creationId xmlns:p14="http://schemas.microsoft.com/office/powerpoint/2010/main" val="6685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2</a:t>
            </a:fld>
            <a:endParaRPr lang="zh-CN" altLang="en-US"/>
          </a:p>
        </p:txBody>
      </p:sp>
    </p:spTree>
    <p:extLst>
      <p:ext uri="{BB962C8B-B14F-4D97-AF65-F5344CB8AC3E}">
        <p14:creationId xmlns:p14="http://schemas.microsoft.com/office/powerpoint/2010/main" val="61691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11</a:t>
            </a:fld>
            <a:endParaRPr lang="zh-CN" altLang="en-US"/>
          </a:p>
        </p:txBody>
      </p:sp>
    </p:spTree>
    <p:extLst>
      <p:ext uri="{BB962C8B-B14F-4D97-AF65-F5344CB8AC3E}">
        <p14:creationId xmlns:p14="http://schemas.microsoft.com/office/powerpoint/2010/main" val="114167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6919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3</a:t>
            </a:fld>
            <a:endParaRPr lang="zh-CN" altLang="en-US"/>
          </a:p>
        </p:txBody>
      </p:sp>
    </p:spTree>
    <p:extLst>
      <p:ext uri="{BB962C8B-B14F-4D97-AF65-F5344CB8AC3E}">
        <p14:creationId xmlns:p14="http://schemas.microsoft.com/office/powerpoint/2010/main" val="385523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4</a:t>
            </a:fld>
            <a:endParaRPr lang="zh-CN" altLang="en-US"/>
          </a:p>
        </p:txBody>
      </p:sp>
    </p:spTree>
    <p:extLst>
      <p:ext uri="{BB962C8B-B14F-4D97-AF65-F5344CB8AC3E}">
        <p14:creationId xmlns:p14="http://schemas.microsoft.com/office/powerpoint/2010/main" val="246684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5</a:t>
            </a:fld>
            <a:endParaRPr lang="zh-CN" altLang="en-US"/>
          </a:p>
        </p:txBody>
      </p:sp>
    </p:spTree>
    <p:extLst>
      <p:ext uri="{BB962C8B-B14F-4D97-AF65-F5344CB8AC3E}">
        <p14:creationId xmlns:p14="http://schemas.microsoft.com/office/powerpoint/2010/main" val="359657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011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4186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0435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0683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9433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4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41026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58000"/>
          </a:xfrm>
          <a:prstGeom prst="rect">
            <a:avLst/>
          </a:prstGeom>
        </p:spPr>
      </p:pic>
      <p:sp>
        <p:nvSpPr>
          <p:cNvPr id="8" name="矩形 7"/>
          <p:cNvSpPr/>
          <p:nvPr userDrawn="1"/>
        </p:nvSpPr>
        <p:spPr>
          <a:xfrm>
            <a:off x="-1" y="0"/>
            <a:ext cx="12227669" cy="6858000"/>
          </a:xfrm>
          <a:prstGeom prst="rect">
            <a:avLst/>
          </a:prstGeom>
          <a:gradFill>
            <a:gsLst>
              <a:gs pos="0">
                <a:srgbClr val="020911"/>
              </a:gs>
              <a:gs pos="51000">
                <a:srgbClr val="091524">
                  <a:alpha val="83000"/>
                </a:srgbClr>
              </a:gs>
              <a:gs pos="100000">
                <a:srgbClr val="09173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293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87184"/>
          </a:xfrm>
          <a:prstGeom prst="rect">
            <a:avLst/>
          </a:prstGeom>
        </p:spPr>
      </p:pic>
      <p:sp>
        <p:nvSpPr>
          <p:cNvPr id="8" name="矩形 7"/>
          <p:cNvSpPr/>
          <p:nvPr userDrawn="1"/>
        </p:nvSpPr>
        <p:spPr>
          <a:xfrm>
            <a:off x="-1" y="0"/>
            <a:ext cx="12227669" cy="6858000"/>
          </a:xfrm>
          <a:prstGeom prst="rect">
            <a:avLst/>
          </a:prstGeom>
          <a:gradFill>
            <a:gsLst>
              <a:gs pos="0">
                <a:schemeClr val="tx1"/>
              </a:gs>
              <a:gs pos="51000">
                <a:srgbClr val="082241">
                  <a:alpha val="8500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7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111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9619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891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
        <p:nvSpPr>
          <p:cNvPr id="9" name="矩形 8"/>
          <p:cNvSpPr/>
          <p:nvPr userDrawn="1"/>
        </p:nvSpPr>
        <p:spPr>
          <a:xfrm>
            <a:off x="8763378" y="6431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34794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31744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776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2E99D-E44C-438E-B0CA-B65621FD4F09}" type="datetimeFigureOut">
              <a:rPr lang="zh-CN" altLang="en-US" smtClean="0"/>
              <a:t>2019/10/23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28369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12" name="椭圆 11"/>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 name="椭圆 10"/>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0" name="椭圆 9"/>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4" name="椭圆 13"/>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463560" y="338945"/>
            <a:ext cx="5277931" cy="5798363"/>
            <a:chOff x="3463560" y="338945"/>
            <a:chExt cx="5277931" cy="5798363"/>
          </a:xfrm>
        </p:grpSpPr>
        <p:sp>
          <p:nvSpPr>
            <p:cNvPr id="69" name="椭圆 68"/>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1" name="椭圆 80"/>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rot="3539139">
              <a:off x="6459246" y="585525"/>
              <a:ext cx="969728" cy="840965"/>
              <a:chOff x="4602481" y="675835"/>
              <a:chExt cx="969728" cy="840965"/>
            </a:xfrm>
          </p:grpSpPr>
          <p:sp>
            <p:nvSpPr>
              <p:cNvPr id="329" name="椭圆 328"/>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7" name="椭圆 346"/>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0" name="椭圆 34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23750" y="3217813"/>
            <a:ext cx="4465857" cy="523220"/>
          </a:xfrm>
          <a:prstGeom prst="rect">
            <a:avLst/>
          </a:prstGeom>
          <a:noFill/>
        </p:spPr>
        <p:txBody>
          <a:bodyPr wrap="square" rtlCol="0">
            <a:spAutoFit/>
          </a:bodyPr>
          <a:lstStyle/>
          <a:p>
            <a:pPr algn="ctr"/>
            <a:r>
              <a:rPr lang="zh-TW" altLang="en-US" sz="28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個人化</a:t>
            </a:r>
            <a:r>
              <a:rPr lang="zh-TW" altLang="en-US" sz="2800" dirty="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自動升降平台系統 </a:t>
            </a:r>
            <a:endParaRPr lang="zh-CN" altLang="en-US" sz="2800" dirty="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endParaRPr>
          </a:p>
        </p:txBody>
      </p:sp>
      <p:sp>
        <p:nvSpPr>
          <p:cNvPr id="8" name="文本框 7"/>
          <p:cNvSpPr txBox="1"/>
          <p:nvPr/>
        </p:nvSpPr>
        <p:spPr>
          <a:xfrm>
            <a:off x="-287366" y="3540360"/>
            <a:ext cx="4517624" cy="261610"/>
          </a:xfrm>
          <a:prstGeom prst="rect">
            <a:avLst/>
          </a:prstGeom>
          <a:noFill/>
        </p:spPr>
        <p:txBody>
          <a:bodyPr wrap="square" rtlCol="0">
            <a:spAutoFit/>
          </a:bodyPr>
          <a:lstStyle/>
          <a:p>
            <a:pPr algn="ctr"/>
            <a:r>
              <a:rPr lang="en-US" altLang="zh-CN" sz="1100" spc="300" dirty="0" smtClean="0">
                <a:solidFill>
                  <a:schemeClr val="bg1"/>
                </a:solidFill>
                <a:latin typeface="方正兰亭纤黑_GBK" panose="02000000000000000000" pitchFamily="2" charset="-122"/>
                <a:ea typeface="方正兰亭纤黑_GBK" panose="02000000000000000000" pitchFamily="2" charset="-122"/>
              </a:rPr>
              <a:t>WEEKLY </a:t>
            </a:r>
            <a:r>
              <a:rPr lang="en-US" altLang="zh-CN" sz="1100" spc="300" dirty="0">
                <a:solidFill>
                  <a:schemeClr val="bg1"/>
                </a:solidFill>
                <a:latin typeface="方正兰亭纤黑_GBK" panose="02000000000000000000" pitchFamily="2" charset="-122"/>
                <a:ea typeface="方正兰亭纤黑_GBK" panose="02000000000000000000" pitchFamily="2" charset="-122"/>
              </a:rPr>
              <a:t>MEETING REPORT</a:t>
            </a:r>
            <a:endParaRPr lang="zh-CN" altLang="en-US" sz="11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373" name="文本框 372"/>
          <p:cNvSpPr txBox="1"/>
          <p:nvPr/>
        </p:nvSpPr>
        <p:spPr>
          <a:xfrm>
            <a:off x="5349246" y="6269204"/>
            <a:ext cx="1493509" cy="184666"/>
          </a:xfrm>
          <a:prstGeom prst="rect">
            <a:avLst/>
          </a:prstGeom>
          <a:noFill/>
          <a:ln w="3175">
            <a:solidFill>
              <a:srgbClr val="65D3F6">
                <a:alpha val="26000"/>
              </a:srgbClr>
            </a:solidFill>
          </a:ln>
        </p:spPr>
        <p:txBody>
          <a:bodyPr wrap="square" rtlCol="0">
            <a:spAutoFit/>
          </a:bodyPr>
          <a:lstStyle/>
          <a:p>
            <a:pPr algn="ctr"/>
            <a:r>
              <a:rPr lang="en-US" altLang="zh-CN" sz="600" spc="300" dirty="0" smtClean="0">
                <a:solidFill>
                  <a:srgbClr val="65D3F6"/>
                </a:solidFill>
                <a:latin typeface="方正兰亭纤黑_GBK" panose="02000000000000000000" pitchFamily="2" charset="-122"/>
                <a:ea typeface="方正兰亭纤黑_GBK" panose="02000000000000000000" pitchFamily="2" charset="-122"/>
              </a:rPr>
              <a:t>WWW.YPPPT.COM</a:t>
            </a:r>
            <a:endParaRPr lang="zh-CN" altLang="en-US" sz="6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374" name="文本框 373"/>
          <p:cNvSpPr txBox="1"/>
          <p:nvPr/>
        </p:nvSpPr>
        <p:spPr>
          <a:xfrm>
            <a:off x="743363" y="2988663"/>
            <a:ext cx="2414566" cy="954107"/>
          </a:xfrm>
          <a:prstGeom prst="rect">
            <a:avLst/>
          </a:prstGeom>
          <a:noFill/>
        </p:spPr>
        <p:txBody>
          <a:bodyPr wrap="square" rtlCol="0">
            <a:spAutoFit/>
          </a:bodyPr>
          <a:lstStyle/>
          <a:p>
            <a:pPr algn="ctr"/>
            <a:r>
              <a:rPr lang="en-US" altLang="zh-TW" sz="2800" spc="300" dirty="0" smtClean="0">
                <a:solidFill>
                  <a:schemeClr val="bg1"/>
                </a:solidFill>
                <a:latin typeface="方正兰亭纤黑_GBK" panose="02000000000000000000" pitchFamily="2" charset="-122"/>
                <a:ea typeface="方正兰亭纤黑_GBK" panose="02000000000000000000" pitchFamily="2" charset="-122"/>
              </a:rPr>
              <a:t>2019/10/22</a:t>
            </a:r>
            <a:endParaRPr lang="en-US" altLang="zh-TW" sz="2800" spc="300" dirty="0">
              <a:solidFill>
                <a:schemeClr val="bg1"/>
              </a:solidFill>
              <a:latin typeface="方正兰亭纤黑_GBK" panose="02000000000000000000" pitchFamily="2" charset="-122"/>
              <a:ea typeface="方正兰亭纤黑_GBK" panose="02000000000000000000" pitchFamily="2" charset="-122"/>
            </a:endParaRPr>
          </a:p>
          <a:p>
            <a:pPr algn="ct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375" name="文本框 374"/>
          <p:cNvSpPr txBox="1"/>
          <p:nvPr/>
        </p:nvSpPr>
        <p:spPr>
          <a:xfrm>
            <a:off x="8661387" y="2455486"/>
            <a:ext cx="3328553" cy="2246769"/>
          </a:xfrm>
          <a:prstGeom prst="rect">
            <a:avLst/>
          </a:prstGeom>
          <a:noFill/>
        </p:spPr>
        <p:txBody>
          <a:bodyPr wrap="square" rtlCol="0">
            <a:spAutoFit/>
          </a:bodyPr>
          <a:lstStyle/>
          <a:p>
            <a:pPr algn="ctr"/>
            <a:r>
              <a:rPr lang="zh-TW" altLang="en-US" sz="2800" spc="300" dirty="0">
                <a:solidFill>
                  <a:schemeClr val="bg1"/>
                </a:solidFill>
                <a:latin typeface="方正兰亭纤黑_GBK" panose="02000000000000000000" pitchFamily="2" charset="-122"/>
                <a:ea typeface="方正兰亭纤黑_GBK" panose="02000000000000000000" pitchFamily="2" charset="-122"/>
              </a:rPr>
              <a:t>第三</a:t>
            </a:r>
            <a:r>
              <a:rPr lang="zh-TW" altLang="en-US" sz="2800" spc="300" dirty="0" smtClean="0">
                <a:solidFill>
                  <a:schemeClr val="bg1"/>
                </a:solidFill>
                <a:latin typeface="方正兰亭纤黑_GBK" panose="02000000000000000000" pitchFamily="2" charset="-122"/>
                <a:ea typeface="方正兰亭纤黑_GBK" panose="02000000000000000000" pitchFamily="2" charset="-122"/>
              </a:rPr>
              <a:t>組</a:t>
            </a:r>
            <a:endParaRPr lang="en-US" altLang="zh-TW" sz="2800" spc="300" dirty="0" smtClean="0">
              <a:solidFill>
                <a:schemeClr val="bg1"/>
              </a:solidFill>
              <a:latin typeface="方正兰亭纤黑_GBK" panose="02000000000000000000" pitchFamily="2" charset="-122"/>
              <a:ea typeface="方正兰亭纤黑_GBK" panose="02000000000000000000" pitchFamily="2" charset="-122"/>
            </a:endParaRPr>
          </a:p>
          <a:p>
            <a:r>
              <a:rPr lang="en-US" altLang="zh-TW" sz="2800" spc="300" dirty="0" smtClean="0">
                <a:solidFill>
                  <a:schemeClr val="bg1"/>
                </a:solidFill>
                <a:latin typeface="方正兰亭纤黑_GBK" panose="02000000000000000000" pitchFamily="2" charset="-122"/>
                <a:ea typeface="方正兰亭纤黑_GBK" panose="02000000000000000000" pitchFamily="2" charset="-122"/>
              </a:rPr>
              <a:t> 0651115 </a:t>
            </a:r>
            <a:r>
              <a:rPr lang="zh-TW" altLang="en-US" sz="2800" spc="300" dirty="0" smtClean="0">
                <a:solidFill>
                  <a:schemeClr val="bg1"/>
                </a:solidFill>
                <a:latin typeface="方正兰亭纤黑_GBK" panose="02000000000000000000" pitchFamily="2" charset="-122"/>
                <a:ea typeface="方正兰亭纤黑_GBK" panose="02000000000000000000" pitchFamily="2" charset="-122"/>
              </a:rPr>
              <a:t>李潔欣</a:t>
            </a:r>
            <a:endParaRPr lang="zh-TW" altLang="en-US" sz="2800" spc="300" dirty="0">
              <a:solidFill>
                <a:schemeClr val="bg1"/>
              </a:solidFill>
              <a:latin typeface="方正兰亭纤黑_GBK" panose="02000000000000000000" pitchFamily="2" charset="-122"/>
              <a:ea typeface="方正兰亭纤黑_GBK" panose="02000000000000000000" pitchFamily="2" charset="-122"/>
            </a:endParaRPr>
          </a:p>
          <a:p>
            <a:r>
              <a:rPr lang="en-US" altLang="zh-TW" sz="2800" spc="300" dirty="0" smtClean="0">
                <a:solidFill>
                  <a:schemeClr val="bg1"/>
                </a:solidFill>
                <a:latin typeface="方正兰亭纤黑_GBK" panose="02000000000000000000" pitchFamily="2" charset="-122"/>
                <a:ea typeface="方正兰亭纤黑_GBK" panose="02000000000000000000" pitchFamily="2" charset="-122"/>
              </a:rPr>
              <a:t> 0651031 </a:t>
            </a:r>
            <a:r>
              <a:rPr lang="zh-TW" altLang="en-US" sz="2800" spc="300" dirty="0" smtClean="0">
                <a:solidFill>
                  <a:schemeClr val="bg1"/>
                </a:solidFill>
                <a:latin typeface="方正兰亭纤黑_GBK" panose="02000000000000000000" pitchFamily="2" charset="-122"/>
                <a:ea typeface="方正兰亭纤黑_GBK" panose="02000000000000000000" pitchFamily="2" charset="-122"/>
              </a:rPr>
              <a:t>顏承恩</a:t>
            </a:r>
          </a:p>
          <a:p>
            <a:r>
              <a:rPr lang="en-US" altLang="zh-TW" sz="2800" spc="300" dirty="0" smtClean="0">
                <a:solidFill>
                  <a:schemeClr val="bg1"/>
                </a:solidFill>
                <a:latin typeface="方正兰亭纤黑_GBK" panose="02000000000000000000" pitchFamily="2" charset="-122"/>
                <a:ea typeface="方正兰亭纤黑_GBK" panose="02000000000000000000" pitchFamily="2" charset="-122"/>
              </a:rPr>
              <a:t> 0551109 </a:t>
            </a:r>
            <a:r>
              <a:rPr lang="zh-TW" altLang="en-US" sz="2800" spc="300" dirty="0">
                <a:solidFill>
                  <a:schemeClr val="bg1"/>
                </a:solidFill>
                <a:latin typeface="方正兰亭纤黑_GBK" panose="02000000000000000000" pitchFamily="2" charset="-122"/>
                <a:ea typeface="方正兰亭纤黑_GBK" panose="02000000000000000000" pitchFamily="2" charset="-122"/>
              </a:rPr>
              <a:t>陳冠元</a:t>
            </a:r>
          </a:p>
          <a:p>
            <a:pPr algn="ct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376" name="直接连接符 37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371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strVal val="(6*min(max(#ppt_w*#ppt_h,.3),1)-7.4)/-.7*#ppt_w"/>
                                          </p:val>
                                        </p:tav>
                                        <p:tav tm="100000">
                                          <p:val>
                                            <p:strVal val="#ppt_w"/>
                                          </p:val>
                                        </p:tav>
                                      </p:tavLst>
                                    </p:anim>
                                    <p:anim calcmode="lin" valueType="num">
                                      <p:cBhvr>
                                        <p:cTn id="8" dur="750" fill="hold"/>
                                        <p:tgtEl>
                                          <p:spTgt spid="12"/>
                                        </p:tgtEl>
                                        <p:attrNameLst>
                                          <p:attrName>ppt_h</p:attrName>
                                        </p:attrNameLst>
                                      </p:cBhvr>
                                      <p:tavLst>
                                        <p:tav tm="0">
                                          <p:val>
                                            <p:strVal val="(6*min(max(#ppt_w*#ppt_h,.3),1)-7.4)/-.7*#ppt_h"/>
                                          </p:val>
                                        </p:tav>
                                        <p:tav tm="100000">
                                          <p:val>
                                            <p:strVal val="#ppt_h"/>
                                          </p:val>
                                        </p:tav>
                                      </p:tavLst>
                                    </p:anim>
                                    <p:anim calcmode="lin" valueType="num">
                                      <p:cBhvr>
                                        <p:cTn id="9" dur="750" fill="hold"/>
                                        <p:tgtEl>
                                          <p:spTgt spid="12"/>
                                        </p:tgtEl>
                                        <p:attrNameLst>
                                          <p:attrName>ppt_x</p:attrName>
                                        </p:attrNameLst>
                                      </p:cBhvr>
                                      <p:tavLst>
                                        <p:tav tm="0">
                                          <p:val>
                                            <p:fltVal val="0.5"/>
                                          </p:val>
                                        </p:tav>
                                        <p:tav tm="100000">
                                          <p:val>
                                            <p:strVal val="#ppt_x"/>
                                          </p:val>
                                        </p:tav>
                                      </p:tavLst>
                                    </p:anim>
                                    <p:anim calcmode="lin" valueType="num">
                                      <p:cBhvr>
                                        <p:cTn id="10" dur="750" fill="hold"/>
                                        <p:tgtEl>
                                          <p:spTgt spid="12"/>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strVal val="(6*min(max(#ppt_w*#ppt_h,.3),1)-7.4)/-.7*#ppt_w"/>
                                          </p:val>
                                        </p:tav>
                                        <p:tav tm="100000">
                                          <p:val>
                                            <p:strVal val="#ppt_w"/>
                                          </p:val>
                                        </p:tav>
                                      </p:tavLst>
                                    </p:anim>
                                    <p:anim calcmode="lin" valueType="num">
                                      <p:cBhvr>
                                        <p:cTn id="14" dur="750" fill="hold"/>
                                        <p:tgtEl>
                                          <p:spTgt spid="11"/>
                                        </p:tgtEl>
                                        <p:attrNameLst>
                                          <p:attrName>ppt_h</p:attrName>
                                        </p:attrNameLst>
                                      </p:cBhvr>
                                      <p:tavLst>
                                        <p:tav tm="0">
                                          <p:val>
                                            <p:strVal val="(6*min(max(#ppt_w*#ppt_h,.3),1)-7.4)/-.7*#ppt_h"/>
                                          </p:val>
                                        </p:tav>
                                        <p:tav tm="100000">
                                          <p:val>
                                            <p:strVal val="#ppt_h"/>
                                          </p:val>
                                        </p:tav>
                                      </p:tavLst>
                                    </p:anim>
                                    <p:anim calcmode="lin" valueType="num">
                                      <p:cBhvr>
                                        <p:cTn id="15" dur="750" fill="hold"/>
                                        <p:tgtEl>
                                          <p:spTgt spid="11"/>
                                        </p:tgtEl>
                                        <p:attrNameLst>
                                          <p:attrName>ppt_x</p:attrName>
                                        </p:attrNameLst>
                                      </p:cBhvr>
                                      <p:tavLst>
                                        <p:tav tm="0">
                                          <p:val>
                                            <p:fltVal val="0.5"/>
                                          </p:val>
                                        </p:tav>
                                        <p:tav tm="100000">
                                          <p:val>
                                            <p:strVal val="#ppt_x"/>
                                          </p:val>
                                        </p:tav>
                                      </p:tavLst>
                                    </p:anim>
                                    <p:anim calcmode="lin" valueType="num">
                                      <p:cBhvr>
                                        <p:cTn id="16" dur="750" fill="hold"/>
                                        <p:tgtEl>
                                          <p:spTgt spid="11"/>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strVal val="(6*min(max(#ppt_w*#ppt_h,.3),1)-7.4)/-.7*#ppt_w"/>
                                          </p:val>
                                        </p:tav>
                                        <p:tav tm="100000">
                                          <p:val>
                                            <p:strVal val="#ppt_w"/>
                                          </p:val>
                                        </p:tav>
                                      </p:tavLst>
                                    </p:anim>
                                    <p:anim calcmode="lin" valueType="num">
                                      <p:cBhvr>
                                        <p:cTn id="20" dur="750" fill="hold"/>
                                        <p:tgtEl>
                                          <p:spTgt spid="10"/>
                                        </p:tgtEl>
                                        <p:attrNameLst>
                                          <p:attrName>ppt_h</p:attrName>
                                        </p:attrNameLst>
                                      </p:cBhvr>
                                      <p:tavLst>
                                        <p:tav tm="0">
                                          <p:val>
                                            <p:strVal val="(6*min(max(#ppt_w*#ppt_h,.3),1)-7.4)/-.7*#ppt_h"/>
                                          </p:val>
                                        </p:tav>
                                        <p:tav tm="100000">
                                          <p:val>
                                            <p:strVal val="#ppt_h"/>
                                          </p:val>
                                        </p:tav>
                                      </p:tavLst>
                                    </p:anim>
                                    <p:anim calcmode="lin" valueType="num">
                                      <p:cBhvr>
                                        <p:cTn id="21" dur="750" fill="hold"/>
                                        <p:tgtEl>
                                          <p:spTgt spid="10"/>
                                        </p:tgtEl>
                                        <p:attrNameLst>
                                          <p:attrName>ppt_x</p:attrName>
                                        </p:attrNameLst>
                                      </p:cBhvr>
                                      <p:tavLst>
                                        <p:tav tm="0">
                                          <p:val>
                                            <p:fltVal val="0.5"/>
                                          </p:val>
                                        </p:tav>
                                        <p:tav tm="100000">
                                          <p:val>
                                            <p:strVal val="#ppt_x"/>
                                          </p:val>
                                        </p:tav>
                                      </p:tavLst>
                                    </p:anim>
                                    <p:anim calcmode="lin" valueType="num">
                                      <p:cBhvr>
                                        <p:cTn id="22" dur="75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250"/>
                                        <p:tgtEl>
                                          <p:spTgt spid="5"/>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250" fill="hold"/>
                                        <p:tgtEl>
                                          <p:spTgt spid="14"/>
                                        </p:tgtEl>
                                        <p:attrNameLst>
                                          <p:attrName>ppt_x</p:attrName>
                                        </p:attrNameLst>
                                      </p:cBhvr>
                                      <p:tavLst>
                                        <p:tav tm="0">
                                          <p:val>
                                            <p:strVal val="#ppt_x"/>
                                          </p:val>
                                        </p:tav>
                                        <p:tav tm="100000">
                                          <p:val>
                                            <p:strVal val="#ppt_x"/>
                                          </p:val>
                                        </p:tav>
                                      </p:tavLst>
                                    </p:anim>
                                    <p:anim calcmode="lin" valueType="num">
                                      <p:cBhvr additive="base">
                                        <p:cTn id="30" dur="125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350"/>
                                        </p:tgtEl>
                                        <p:attrNameLst>
                                          <p:attrName>style.visibility</p:attrName>
                                        </p:attrNameLst>
                                      </p:cBhvr>
                                      <p:to>
                                        <p:strVal val="visible"/>
                                      </p:to>
                                    </p:set>
                                    <p:anim calcmode="lin" valueType="num">
                                      <p:cBhvr additive="base">
                                        <p:cTn id="33" dur="1250" fill="hold"/>
                                        <p:tgtEl>
                                          <p:spTgt spid="350"/>
                                        </p:tgtEl>
                                        <p:attrNameLst>
                                          <p:attrName>ppt_x</p:attrName>
                                        </p:attrNameLst>
                                      </p:cBhvr>
                                      <p:tavLst>
                                        <p:tav tm="0">
                                          <p:val>
                                            <p:strVal val="0-#ppt_w/2"/>
                                          </p:val>
                                        </p:tav>
                                        <p:tav tm="100000">
                                          <p:val>
                                            <p:strVal val="#ppt_x"/>
                                          </p:val>
                                        </p:tav>
                                      </p:tavLst>
                                    </p:anim>
                                    <p:anim calcmode="lin" valueType="num">
                                      <p:cBhvr additive="base">
                                        <p:cTn id="34" dur="1250" fill="hold"/>
                                        <p:tgtEl>
                                          <p:spTgt spid="350"/>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351"/>
                                        </p:tgtEl>
                                        <p:attrNameLst>
                                          <p:attrName>style.visibility</p:attrName>
                                        </p:attrNameLst>
                                      </p:cBhvr>
                                      <p:to>
                                        <p:strVal val="visible"/>
                                      </p:to>
                                    </p:set>
                                    <p:anim calcmode="lin" valueType="num">
                                      <p:cBhvr additive="base">
                                        <p:cTn id="37" dur="1250" fill="hold"/>
                                        <p:tgtEl>
                                          <p:spTgt spid="351"/>
                                        </p:tgtEl>
                                        <p:attrNameLst>
                                          <p:attrName>ppt_x</p:attrName>
                                        </p:attrNameLst>
                                      </p:cBhvr>
                                      <p:tavLst>
                                        <p:tav tm="0">
                                          <p:val>
                                            <p:strVal val="0-#ppt_w/2"/>
                                          </p:val>
                                        </p:tav>
                                        <p:tav tm="100000">
                                          <p:val>
                                            <p:strVal val="#ppt_x"/>
                                          </p:val>
                                        </p:tav>
                                      </p:tavLst>
                                    </p:anim>
                                    <p:anim calcmode="lin" valueType="num">
                                      <p:cBhvr additive="base">
                                        <p:cTn id="38" dur="1250" fill="hold"/>
                                        <p:tgtEl>
                                          <p:spTgt spid="3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352"/>
                                        </p:tgtEl>
                                        <p:attrNameLst>
                                          <p:attrName>style.visibility</p:attrName>
                                        </p:attrNameLst>
                                      </p:cBhvr>
                                      <p:to>
                                        <p:strVal val="visible"/>
                                      </p:to>
                                    </p:set>
                                    <p:anim calcmode="lin" valueType="num">
                                      <p:cBhvr additive="base">
                                        <p:cTn id="41" dur="1250" fill="hold"/>
                                        <p:tgtEl>
                                          <p:spTgt spid="352"/>
                                        </p:tgtEl>
                                        <p:attrNameLst>
                                          <p:attrName>ppt_x</p:attrName>
                                        </p:attrNameLst>
                                      </p:cBhvr>
                                      <p:tavLst>
                                        <p:tav tm="0">
                                          <p:val>
                                            <p:strVal val="#ppt_x"/>
                                          </p:val>
                                        </p:tav>
                                        <p:tav tm="100000">
                                          <p:val>
                                            <p:strVal val="#ppt_x"/>
                                          </p:val>
                                        </p:tav>
                                      </p:tavLst>
                                    </p:anim>
                                    <p:anim calcmode="lin" valueType="num">
                                      <p:cBhvr additive="base">
                                        <p:cTn id="42" dur="1250" fill="hold"/>
                                        <p:tgtEl>
                                          <p:spTgt spid="352"/>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353"/>
                                        </p:tgtEl>
                                        <p:attrNameLst>
                                          <p:attrName>style.visibility</p:attrName>
                                        </p:attrNameLst>
                                      </p:cBhvr>
                                      <p:to>
                                        <p:strVal val="visible"/>
                                      </p:to>
                                    </p:set>
                                    <p:anim calcmode="lin" valueType="num">
                                      <p:cBhvr additive="base">
                                        <p:cTn id="45" dur="1250" fill="hold"/>
                                        <p:tgtEl>
                                          <p:spTgt spid="353"/>
                                        </p:tgtEl>
                                        <p:attrNameLst>
                                          <p:attrName>ppt_x</p:attrName>
                                        </p:attrNameLst>
                                      </p:cBhvr>
                                      <p:tavLst>
                                        <p:tav tm="0">
                                          <p:val>
                                            <p:strVal val="0-#ppt_w/2"/>
                                          </p:val>
                                        </p:tav>
                                        <p:tav tm="100000">
                                          <p:val>
                                            <p:strVal val="#ppt_x"/>
                                          </p:val>
                                        </p:tav>
                                      </p:tavLst>
                                    </p:anim>
                                    <p:anim calcmode="lin" valueType="num">
                                      <p:cBhvr additive="base">
                                        <p:cTn id="46" dur="1250" fill="hold"/>
                                        <p:tgtEl>
                                          <p:spTgt spid="353"/>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354"/>
                                        </p:tgtEl>
                                        <p:attrNameLst>
                                          <p:attrName>style.visibility</p:attrName>
                                        </p:attrNameLst>
                                      </p:cBhvr>
                                      <p:to>
                                        <p:strVal val="visible"/>
                                      </p:to>
                                    </p:set>
                                    <p:anim calcmode="lin" valueType="num">
                                      <p:cBhvr additive="base">
                                        <p:cTn id="49" dur="1250" fill="hold"/>
                                        <p:tgtEl>
                                          <p:spTgt spid="354"/>
                                        </p:tgtEl>
                                        <p:attrNameLst>
                                          <p:attrName>ppt_x</p:attrName>
                                        </p:attrNameLst>
                                      </p:cBhvr>
                                      <p:tavLst>
                                        <p:tav tm="0">
                                          <p:val>
                                            <p:strVal val="1+#ppt_w/2"/>
                                          </p:val>
                                        </p:tav>
                                        <p:tav tm="100000">
                                          <p:val>
                                            <p:strVal val="#ppt_x"/>
                                          </p:val>
                                        </p:tav>
                                      </p:tavLst>
                                    </p:anim>
                                    <p:anim calcmode="lin" valueType="num">
                                      <p:cBhvr additive="base">
                                        <p:cTn id="50" dur="1250" fill="hold"/>
                                        <p:tgtEl>
                                          <p:spTgt spid="354"/>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355"/>
                                        </p:tgtEl>
                                        <p:attrNameLst>
                                          <p:attrName>style.visibility</p:attrName>
                                        </p:attrNameLst>
                                      </p:cBhvr>
                                      <p:to>
                                        <p:strVal val="visible"/>
                                      </p:to>
                                    </p:set>
                                    <p:anim calcmode="lin" valueType="num">
                                      <p:cBhvr additive="base">
                                        <p:cTn id="53" dur="1250" fill="hold"/>
                                        <p:tgtEl>
                                          <p:spTgt spid="355"/>
                                        </p:tgtEl>
                                        <p:attrNameLst>
                                          <p:attrName>ppt_x</p:attrName>
                                        </p:attrNameLst>
                                      </p:cBhvr>
                                      <p:tavLst>
                                        <p:tav tm="0">
                                          <p:val>
                                            <p:strVal val="1+#ppt_w/2"/>
                                          </p:val>
                                        </p:tav>
                                        <p:tav tm="100000">
                                          <p:val>
                                            <p:strVal val="#ppt_x"/>
                                          </p:val>
                                        </p:tav>
                                      </p:tavLst>
                                    </p:anim>
                                    <p:anim calcmode="lin" valueType="num">
                                      <p:cBhvr additive="base">
                                        <p:cTn id="54" dur="1250" fill="hold"/>
                                        <p:tgtEl>
                                          <p:spTgt spid="35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356"/>
                                        </p:tgtEl>
                                        <p:attrNameLst>
                                          <p:attrName>style.visibility</p:attrName>
                                        </p:attrNameLst>
                                      </p:cBhvr>
                                      <p:to>
                                        <p:strVal val="visible"/>
                                      </p:to>
                                    </p:set>
                                    <p:anim calcmode="lin" valueType="num">
                                      <p:cBhvr additive="base">
                                        <p:cTn id="57" dur="1250" fill="hold"/>
                                        <p:tgtEl>
                                          <p:spTgt spid="356"/>
                                        </p:tgtEl>
                                        <p:attrNameLst>
                                          <p:attrName>ppt_x</p:attrName>
                                        </p:attrNameLst>
                                      </p:cBhvr>
                                      <p:tavLst>
                                        <p:tav tm="0">
                                          <p:val>
                                            <p:strVal val="#ppt_x"/>
                                          </p:val>
                                        </p:tav>
                                        <p:tav tm="100000">
                                          <p:val>
                                            <p:strVal val="#ppt_x"/>
                                          </p:val>
                                        </p:tav>
                                      </p:tavLst>
                                    </p:anim>
                                    <p:anim calcmode="lin" valueType="num">
                                      <p:cBhvr additive="base">
                                        <p:cTn id="58" dur="1250" fill="hold"/>
                                        <p:tgtEl>
                                          <p:spTgt spid="356"/>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357"/>
                                        </p:tgtEl>
                                        <p:attrNameLst>
                                          <p:attrName>style.visibility</p:attrName>
                                        </p:attrNameLst>
                                      </p:cBhvr>
                                      <p:to>
                                        <p:strVal val="visible"/>
                                      </p:to>
                                    </p:set>
                                    <p:anim calcmode="lin" valueType="num">
                                      <p:cBhvr additive="base">
                                        <p:cTn id="61" dur="1250" fill="hold"/>
                                        <p:tgtEl>
                                          <p:spTgt spid="357"/>
                                        </p:tgtEl>
                                        <p:attrNameLst>
                                          <p:attrName>ppt_x</p:attrName>
                                        </p:attrNameLst>
                                      </p:cBhvr>
                                      <p:tavLst>
                                        <p:tav tm="0">
                                          <p:val>
                                            <p:strVal val="1+#ppt_w/2"/>
                                          </p:val>
                                        </p:tav>
                                        <p:tav tm="100000">
                                          <p:val>
                                            <p:strVal val="#ppt_x"/>
                                          </p:val>
                                        </p:tav>
                                      </p:tavLst>
                                    </p:anim>
                                    <p:anim calcmode="lin" valueType="num">
                                      <p:cBhvr additive="base">
                                        <p:cTn id="62" dur="1250" fill="hold"/>
                                        <p:tgtEl>
                                          <p:spTgt spid="357"/>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358"/>
                                        </p:tgtEl>
                                        <p:attrNameLst>
                                          <p:attrName>style.visibility</p:attrName>
                                        </p:attrNameLst>
                                      </p:cBhvr>
                                      <p:to>
                                        <p:strVal val="visible"/>
                                      </p:to>
                                    </p:set>
                                    <p:anim calcmode="lin" valueType="num">
                                      <p:cBhvr additive="base">
                                        <p:cTn id="65" dur="1250" fill="hold"/>
                                        <p:tgtEl>
                                          <p:spTgt spid="358"/>
                                        </p:tgtEl>
                                        <p:attrNameLst>
                                          <p:attrName>ppt_x</p:attrName>
                                        </p:attrNameLst>
                                      </p:cBhvr>
                                      <p:tavLst>
                                        <p:tav tm="0">
                                          <p:val>
                                            <p:strVal val="#ppt_x"/>
                                          </p:val>
                                        </p:tav>
                                        <p:tav tm="100000">
                                          <p:val>
                                            <p:strVal val="#ppt_x"/>
                                          </p:val>
                                        </p:tav>
                                      </p:tavLst>
                                    </p:anim>
                                    <p:anim calcmode="lin" valueType="num">
                                      <p:cBhvr additive="base">
                                        <p:cTn id="66" dur="1250" fill="hold"/>
                                        <p:tgtEl>
                                          <p:spTgt spid="3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359"/>
                                        </p:tgtEl>
                                        <p:attrNameLst>
                                          <p:attrName>style.visibility</p:attrName>
                                        </p:attrNameLst>
                                      </p:cBhvr>
                                      <p:to>
                                        <p:strVal val="visible"/>
                                      </p:to>
                                    </p:set>
                                    <p:anim calcmode="lin" valueType="num">
                                      <p:cBhvr additive="base">
                                        <p:cTn id="69" dur="1250" fill="hold"/>
                                        <p:tgtEl>
                                          <p:spTgt spid="359"/>
                                        </p:tgtEl>
                                        <p:attrNameLst>
                                          <p:attrName>ppt_x</p:attrName>
                                        </p:attrNameLst>
                                      </p:cBhvr>
                                      <p:tavLst>
                                        <p:tav tm="0">
                                          <p:val>
                                            <p:strVal val="0-#ppt_w/2"/>
                                          </p:val>
                                        </p:tav>
                                        <p:tav tm="100000">
                                          <p:val>
                                            <p:strVal val="#ppt_x"/>
                                          </p:val>
                                        </p:tav>
                                      </p:tavLst>
                                    </p:anim>
                                    <p:anim calcmode="lin" valueType="num">
                                      <p:cBhvr additive="base">
                                        <p:cTn id="70" dur="1250" fill="hold"/>
                                        <p:tgtEl>
                                          <p:spTgt spid="359"/>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360"/>
                                        </p:tgtEl>
                                        <p:attrNameLst>
                                          <p:attrName>style.visibility</p:attrName>
                                        </p:attrNameLst>
                                      </p:cBhvr>
                                      <p:to>
                                        <p:strVal val="visible"/>
                                      </p:to>
                                    </p:set>
                                    <p:anim calcmode="lin" valueType="num">
                                      <p:cBhvr additive="base">
                                        <p:cTn id="73" dur="1250" fill="hold"/>
                                        <p:tgtEl>
                                          <p:spTgt spid="360"/>
                                        </p:tgtEl>
                                        <p:attrNameLst>
                                          <p:attrName>ppt_x</p:attrName>
                                        </p:attrNameLst>
                                      </p:cBhvr>
                                      <p:tavLst>
                                        <p:tav tm="0">
                                          <p:val>
                                            <p:strVal val="1+#ppt_w/2"/>
                                          </p:val>
                                        </p:tav>
                                        <p:tav tm="100000">
                                          <p:val>
                                            <p:strVal val="#ppt_x"/>
                                          </p:val>
                                        </p:tav>
                                      </p:tavLst>
                                    </p:anim>
                                    <p:anim calcmode="lin" valueType="num">
                                      <p:cBhvr additive="base">
                                        <p:cTn id="74" dur="1250" fill="hold"/>
                                        <p:tgtEl>
                                          <p:spTgt spid="360"/>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361"/>
                                        </p:tgtEl>
                                        <p:attrNameLst>
                                          <p:attrName>style.visibility</p:attrName>
                                        </p:attrNameLst>
                                      </p:cBhvr>
                                      <p:to>
                                        <p:strVal val="visible"/>
                                      </p:to>
                                    </p:set>
                                    <p:anim calcmode="lin" valueType="num">
                                      <p:cBhvr additive="base">
                                        <p:cTn id="77" dur="1250" fill="hold"/>
                                        <p:tgtEl>
                                          <p:spTgt spid="361"/>
                                        </p:tgtEl>
                                        <p:attrNameLst>
                                          <p:attrName>ppt_x</p:attrName>
                                        </p:attrNameLst>
                                      </p:cBhvr>
                                      <p:tavLst>
                                        <p:tav tm="0">
                                          <p:val>
                                            <p:strVal val="0-#ppt_w/2"/>
                                          </p:val>
                                        </p:tav>
                                        <p:tav tm="100000">
                                          <p:val>
                                            <p:strVal val="#ppt_x"/>
                                          </p:val>
                                        </p:tav>
                                      </p:tavLst>
                                    </p:anim>
                                    <p:anim calcmode="lin" valueType="num">
                                      <p:cBhvr additive="base">
                                        <p:cTn id="78" dur="1250" fill="hold"/>
                                        <p:tgtEl>
                                          <p:spTgt spid="361"/>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362"/>
                                        </p:tgtEl>
                                        <p:attrNameLst>
                                          <p:attrName>style.visibility</p:attrName>
                                        </p:attrNameLst>
                                      </p:cBhvr>
                                      <p:to>
                                        <p:strVal val="visible"/>
                                      </p:to>
                                    </p:set>
                                    <p:anim calcmode="lin" valueType="num">
                                      <p:cBhvr additive="base">
                                        <p:cTn id="81" dur="1250" fill="hold"/>
                                        <p:tgtEl>
                                          <p:spTgt spid="362"/>
                                        </p:tgtEl>
                                        <p:attrNameLst>
                                          <p:attrName>ppt_x</p:attrName>
                                        </p:attrNameLst>
                                      </p:cBhvr>
                                      <p:tavLst>
                                        <p:tav tm="0">
                                          <p:val>
                                            <p:strVal val="0-#ppt_w/2"/>
                                          </p:val>
                                        </p:tav>
                                        <p:tav tm="100000">
                                          <p:val>
                                            <p:strVal val="#ppt_x"/>
                                          </p:val>
                                        </p:tav>
                                      </p:tavLst>
                                    </p:anim>
                                    <p:anim calcmode="lin" valueType="num">
                                      <p:cBhvr additive="base">
                                        <p:cTn id="82" dur="1250" fill="hold"/>
                                        <p:tgtEl>
                                          <p:spTgt spid="362"/>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363"/>
                                        </p:tgtEl>
                                        <p:attrNameLst>
                                          <p:attrName>style.visibility</p:attrName>
                                        </p:attrNameLst>
                                      </p:cBhvr>
                                      <p:to>
                                        <p:strVal val="visible"/>
                                      </p:to>
                                    </p:set>
                                    <p:anim calcmode="lin" valueType="num">
                                      <p:cBhvr additive="base">
                                        <p:cTn id="85" dur="1250" fill="hold"/>
                                        <p:tgtEl>
                                          <p:spTgt spid="363"/>
                                        </p:tgtEl>
                                        <p:attrNameLst>
                                          <p:attrName>ppt_x</p:attrName>
                                        </p:attrNameLst>
                                      </p:cBhvr>
                                      <p:tavLst>
                                        <p:tav tm="0">
                                          <p:val>
                                            <p:strVal val="1+#ppt_w/2"/>
                                          </p:val>
                                        </p:tav>
                                        <p:tav tm="100000">
                                          <p:val>
                                            <p:strVal val="#ppt_x"/>
                                          </p:val>
                                        </p:tav>
                                      </p:tavLst>
                                    </p:anim>
                                    <p:anim calcmode="lin" valueType="num">
                                      <p:cBhvr additive="base">
                                        <p:cTn id="86" dur="1250" fill="hold"/>
                                        <p:tgtEl>
                                          <p:spTgt spid="363"/>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364"/>
                                        </p:tgtEl>
                                        <p:attrNameLst>
                                          <p:attrName>style.visibility</p:attrName>
                                        </p:attrNameLst>
                                      </p:cBhvr>
                                      <p:to>
                                        <p:strVal val="visible"/>
                                      </p:to>
                                    </p:set>
                                    <p:anim calcmode="lin" valueType="num">
                                      <p:cBhvr additive="base">
                                        <p:cTn id="89" dur="1250" fill="hold"/>
                                        <p:tgtEl>
                                          <p:spTgt spid="364"/>
                                        </p:tgtEl>
                                        <p:attrNameLst>
                                          <p:attrName>ppt_x</p:attrName>
                                        </p:attrNameLst>
                                      </p:cBhvr>
                                      <p:tavLst>
                                        <p:tav tm="0">
                                          <p:val>
                                            <p:strVal val="0-#ppt_w/2"/>
                                          </p:val>
                                        </p:tav>
                                        <p:tav tm="100000">
                                          <p:val>
                                            <p:strVal val="#ppt_x"/>
                                          </p:val>
                                        </p:tav>
                                      </p:tavLst>
                                    </p:anim>
                                    <p:anim calcmode="lin" valueType="num">
                                      <p:cBhvr additive="base">
                                        <p:cTn id="90" dur="1250" fill="hold"/>
                                        <p:tgtEl>
                                          <p:spTgt spid="364"/>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365"/>
                                        </p:tgtEl>
                                        <p:attrNameLst>
                                          <p:attrName>style.visibility</p:attrName>
                                        </p:attrNameLst>
                                      </p:cBhvr>
                                      <p:to>
                                        <p:strVal val="visible"/>
                                      </p:to>
                                    </p:set>
                                    <p:anim calcmode="lin" valueType="num">
                                      <p:cBhvr additive="base">
                                        <p:cTn id="93" dur="1250" fill="hold"/>
                                        <p:tgtEl>
                                          <p:spTgt spid="365"/>
                                        </p:tgtEl>
                                        <p:attrNameLst>
                                          <p:attrName>ppt_x</p:attrName>
                                        </p:attrNameLst>
                                      </p:cBhvr>
                                      <p:tavLst>
                                        <p:tav tm="0">
                                          <p:val>
                                            <p:strVal val="0-#ppt_w/2"/>
                                          </p:val>
                                        </p:tav>
                                        <p:tav tm="100000">
                                          <p:val>
                                            <p:strVal val="#ppt_x"/>
                                          </p:val>
                                        </p:tav>
                                      </p:tavLst>
                                    </p:anim>
                                    <p:anim calcmode="lin" valueType="num">
                                      <p:cBhvr additive="base">
                                        <p:cTn id="94" dur="1250" fill="hold"/>
                                        <p:tgtEl>
                                          <p:spTgt spid="365"/>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366"/>
                                        </p:tgtEl>
                                        <p:attrNameLst>
                                          <p:attrName>style.visibility</p:attrName>
                                        </p:attrNameLst>
                                      </p:cBhvr>
                                      <p:to>
                                        <p:strVal val="visible"/>
                                      </p:to>
                                    </p:set>
                                    <p:anim calcmode="lin" valueType="num">
                                      <p:cBhvr additive="base">
                                        <p:cTn id="97" dur="1250" fill="hold"/>
                                        <p:tgtEl>
                                          <p:spTgt spid="366"/>
                                        </p:tgtEl>
                                        <p:attrNameLst>
                                          <p:attrName>ppt_x</p:attrName>
                                        </p:attrNameLst>
                                      </p:cBhvr>
                                      <p:tavLst>
                                        <p:tav tm="0">
                                          <p:val>
                                            <p:strVal val="1+#ppt_w/2"/>
                                          </p:val>
                                        </p:tav>
                                        <p:tav tm="100000">
                                          <p:val>
                                            <p:strVal val="#ppt_x"/>
                                          </p:val>
                                        </p:tav>
                                      </p:tavLst>
                                    </p:anim>
                                    <p:anim calcmode="lin" valueType="num">
                                      <p:cBhvr additive="base">
                                        <p:cTn id="98" dur="1250" fill="hold"/>
                                        <p:tgtEl>
                                          <p:spTgt spid="366"/>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367"/>
                                        </p:tgtEl>
                                        <p:attrNameLst>
                                          <p:attrName>style.visibility</p:attrName>
                                        </p:attrNameLst>
                                      </p:cBhvr>
                                      <p:to>
                                        <p:strVal val="visible"/>
                                      </p:to>
                                    </p:set>
                                    <p:anim calcmode="lin" valueType="num">
                                      <p:cBhvr additive="base">
                                        <p:cTn id="101" dur="1250" fill="hold"/>
                                        <p:tgtEl>
                                          <p:spTgt spid="367"/>
                                        </p:tgtEl>
                                        <p:attrNameLst>
                                          <p:attrName>ppt_x</p:attrName>
                                        </p:attrNameLst>
                                      </p:cBhvr>
                                      <p:tavLst>
                                        <p:tav tm="0">
                                          <p:val>
                                            <p:strVal val="1+#ppt_w/2"/>
                                          </p:val>
                                        </p:tav>
                                        <p:tav tm="100000">
                                          <p:val>
                                            <p:strVal val="#ppt_x"/>
                                          </p:val>
                                        </p:tav>
                                      </p:tavLst>
                                    </p:anim>
                                    <p:anim calcmode="lin" valueType="num">
                                      <p:cBhvr additive="base">
                                        <p:cTn id="102" dur="1250" fill="hold"/>
                                        <p:tgtEl>
                                          <p:spTgt spid="367"/>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368"/>
                                        </p:tgtEl>
                                        <p:attrNameLst>
                                          <p:attrName>style.visibility</p:attrName>
                                        </p:attrNameLst>
                                      </p:cBhvr>
                                      <p:to>
                                        <p:strVal val="visible"/>
                                      </p:to>
                                    </p:set>
                                    <p:anim calcmode="lin" valueType="num">
                                      <p:cBhvr additive="base">
                                        <p:cTn id="105" dur="1250" fill="hold"/>
                                        <p:tgtEl>
                                          <p:spTgt spid="368"/>
                                        </p:tgtEl>
                                        <p:attrNameLst>
                                          <p:attrName>ppt_x</p:attrName>
                                        </p:attrNameLst>
                                      </p:cBhvr>
                                      <p:tavLst>
                                        <p:tav tm="0">
                                          <p:val>
                                            <p:strVal val="1+#ppt_w/2"/>
                                          </p:val>
                                        </p:tav>
                                        <p:tav tm="100000">
                                          <p:val>
                                            <p:strVal val="#ppt_x"/>
                                          </p:val>
                                        </p:tav>
                                      </p:tavLst>
                                    </p:anim>
                                    <p:anim calcmode="lin" valueType="num">
                                      <p:cBhvr additive="base">
                                        <p:cTn id="106" dur="1250" fill="hold"/>
                                        <p:tgtEl>
                                          <p:spTgt spid="368"/>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369"/>
                                        </p:tgtEl>
                                        <p:attrNameLst>
                                          <p:attrName>style.visibility</p:attrName>
                                        </p:attrNameLst>
                                      </p:cBhvr>
                                      <p:to>
                                        <p:strVal val="visible"/>
                                      </p:to>
                                    </p:set>
                                    <p:anim calcmode="lin" valueType="num">
                                      <p:cBhvr additive="base">
                                        <p:cTn id="109" dur="1250" fill="hold"/>
                                        <p:tgtEl>
                                          <p:spTgt spid="369"/>
                                        </p:tgtEl>
                                        <p:attrNameLst>
                                          <p:attrName>ppt_x</p:attrName>
                                        </p:attrNameLst>
                                      </p:cBhvr>
                                      <p:tavLst>
                                        <p:tav tm="0">
                                          <p:val>
                                            <p:strVal val="1+#ppt_w/2"/>
                                          </p:val>
                                        </p:tav>
                                        <p:tav tm="100000">
                                          <p:val>
                                            <p:strVal val="#ppt_x"/>
                                          </p:val>
                                        </p:tav>
                                      </p:tavLst>
                                    </p:anim>
                                    <p:anim calcmode="lin" valueType="num">
                                      <p:cBhvr additive="base">
                                        <p:cTn id="110" dur="1250" fill="hold"/>
                                        <p:tgtEl>
                                          <p:spTgt spid="369"/>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3"/>
                                        </p:tgtEl>
                                        <p:attrNameLst>
                                          <p:attrName>style.visibility</p:attrName>
                                        </p:attrNameLst>
                                      </p:cBhvr>
                                      <p:to>
                                        <p:strVal val="visible"/>
                                      </p:to>
                                    </p:set>
                                    <p:anim calcmode="lin" valueType="num">
                                      <p:cBhvr>
                                        <p:cTn id="114" dur="500" fill="hold"/>
                                        <p:tgtEl>
                                          <p:spTgt spid="3"/>
                                        </p:tgtEl>
                                        <p:attrNameLst>
                                          <p:attrName>ppt_w</p:attrName>
                                        </p:attrNameLst>
                                      </p:cBhvr>
                                      <p:tavLst>
                                        <p:tav tm="0">
                                          <p:val>
                                            <p:strVal val="4/3*#ppt_w"/>
                                          </p:val>
                                        </p:tav>
                                        <p:tav tm="100000">
                                          <p:val>
                                            <p:strVal val="#ppt_w"/>
                                          </p:val>
                                        </p:tav>
                                      </p:tavLst>
                                    </p:anim>
                                    <p:anim calcmode="lin" valueType="num">
                                      <p:cBhvr>
                                        <p:cTn id="115" dur="500" fill="hold"/>
                                        <p:tgtEl>
                                          <p:spTgt spid="3"/>
                                        </p:tgtEl>
                                        <p:attrNameLst>
                                          <p:attrName>ppt_h</p:attrName>
                                        </p:attrNameLst>
                                      </p:cBhvr>
                                      <p:tavLst>
                                        <p:tav tm="0">
                                          <p:val>
                                            <p:strVal val="4/3*#ppt_h"/>
                                          </p:val>
                                        </p:tav>
                                        <p:tav tm="100000">
                                          <p:val>
                                            <p:strVal val="#ppt_h"/>
                                          </p:val>
                                        </p:tav>
                                      </p:tavLst>
                                    </p:anim>
                                  </p:childTnLst>
                                </p:cTn>
                              </p:par>
                            </p:childTnLst>
                          </p:cTn>
                        </p:par>
                        <p:par>
                          <p:cTn id="116" fill="hold">
                            <p:stCondLst>
                              <p:cond delay="5250"/>
                            </p:stCondLst>
                            <p:childTnLst>
                              <p:par>
                                <p:cTn id="117" presetID="22" presetClass="entr" presetSubtype="2" fill="hold" nodeType="afterEffect">
                                  <p:stCondLst>
                                    <p:cond delay="250"/>
                                  </p:stCondLst>
                                  <p:childTnLst>
                                    <p:set>
                                      <p:cBhvr>
                                        <p:cTn id="118" dur="1" fill="hold">
                                          <p:stCondLst>
                                            <p:cond delay="0"/>
                                          </p:stCondLst>
                                        </p:cTn>
                                        <p:tgtEl>
                                          <p:spTgt spid="376"/>
                                        </p:tgtEl>
                                        <p:attrNameLst>
                                          <p:attrName>style.visibility</p:attrName>
                                        </p:attrNameLst>
                                      </p:cBhvr>
                                      <p:to>
                                        <p:strVal val="visible"/>
                                      </p:to>
                                    </p:set>
                                    <p:animEffect transition="in" filter="wipe(right)">
                                      <p:cBhvr>
                                        <p:cTn id="119" dur="500"/>
                                        <p:tgtEl>
                                          <p:spTgt spid="376"/>
                                        </p:tgtEl>
                                      </p:cBhvr>
                                    </p:animEffect>
                                  </p:childTnLst>
                                </p:cTn>
                              </p:par>
                              <p:par>
                                <p:cTn id="120" presetID="22" presetClass="entr" presetSubtype="8" fill="hold" nodeType="withEffect">
                                  <p:stCondLst>
                                    <p:cond delay="250"/>
                                  </p:stCondLst>
                                  <p:childTnLst>
                                    <p:set>
                                      <p:cBhvr>
                                        <p:cTn id="121" dur="1" fill="hold">
                                          <p:stCondLst>
                                            <p:cond delay="0"/>
                                          </p:stCondLst>
                                        </p:cTn>
                                        <p:tgtEl>
                                          <p:spTgt spid="377"/>
                                        </p:tgtEl>
                                        <p:attrNameLst>
                                          <p:attrName>style.visibility</p:attrName>
                                        </p:attrNameLst>
                                      </p:cBhvr>
                                      <p:to>
                                        <p:strVal val="visible"/>
                                      </p:to>
                                    </p:set>
                                    <p:animEffect transition="in" filter="wipe(left)">
                                      <p:cBhvr>
                                        <p:cTn id="122" dur="500"/>
                                        <p:tgtEl>
                                          <p:spTgt spid="377"/>
                                        </p:tgtEl>
                                      </p:cBhvr>
                                    </p:animEffect>
                                  </p:childTnLst>
                                </p:cTn>
                              </p:par>
                            </p:childTnLst>
                          </p:cTn>
                        </p:par>
                        <p:par>
                          <p:cTn id="123" fill="hold">
                            <p:stCondLst>
                              <p:cond delay="6000"/>
                            </p:stCondLst>
                            <p:childTnLst>
                              <p:par>
                                <p:cTn id="124" presetID="42" presetClass="entr" presetSubtype="0" fill="hold" grpId="0" nodeType="afterEffect">
                                  <p:stCondLst>
                                    <p:cond delay="250"/>
                                  </p:stCondLst>
                                  <p:childTnLst>
                                    <p:set>
                                      <p:cBhvr>
                                        <p:cTn id="125" dur="1" fill="hold">
                                          <p:stCondLst>
                                            <p:cond delay="0"/>
                                          </p:stCondLst>
                                        </p:cTn>
                                        <p:tgtEl>
                                          <p:spTgt spid="374"/>
                                        </p:tgtEl>
                                        <p:attrNameLst>
                                          <p:attrName>style.visibility</p:attrName>
                                        </p:attrNameLst>
                                      </p:cBhvr>
                                      <p:to>
                                        <p:strVal val="visible"/>
                                      </p:to>
                                    </p:set>
                                    <p:animEffect transition="in" filter="fade">
                                      <p:cBhvr>
                                        <p:cTn id="126" dur="1000"/>
                                        <p:tgtEl>
                                          <p:spTgt spid="374"/>
                                        </p:tgtEl>
                                      </p:cBhvr>
                                    </p:animEffect>
                                    <p:anim calcmode="lin" valueType="num">
                                      <p:cBhvr>
                                        <p:cTn id="127" dur="1000" fill="hold"/>
                                        <p:tgtEl>
                                          <p:spTgt spid="374"/>
                                        </p:tgtEl>
                                        <p:attrNameLst>
                                          <p:attrName>ppt_x</p:attrName>
                                        </p:attrNameLst>
                                      </p:cBhvr>
                                      <p:tavLst>
                                        <p:tav tm="0">
                                          <p:val>
                                            <p:strVal val="#ppt_x"/>
                                          </p:val>
                                        </p:tav>
                                        <p:tav tm="100000">
                                          <p:val>
                                            <p:strVal val="#ppt_x"/>
                                          </p:val>
                                        </p:tav>
                                      </p:tavLst>
                                    </p:anim>
                                    <p:anim calcmode="lin" valueType="num">
                                      <p:cBhvr>
                                        <p:cTn id="128" dur="1000" fill="hold"/>
                                        <p:tgtEl>
                                          <p:spTgt spid="374"/>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250"/>
                                  </p:stCondLst>
                                  <p:childTnLst>
                                    <p:set>
                                      <p:cBhvr>
                                        <p:cTn id="130" dur="1" fill="hold">
                                          <p:stCondLst>
                                            <p:cond delay="0"/>
                                          </p:stCondLst>
                                        </p:cTn>
                                        <p:tgtEl>
                                          <p:spTgt spid="375"/>
                                        </p:tgtEl>
                                        <p:attrNameLst>
                                          <p:attrName>style.visibility</p:attrName>
                                        </p:attrNameLst>
                                      </p:cBhvr>
                                      <p:to>
                                        <p:strVal val="visible"/>
                                      </p:to>
                                    </p:set>
                                    <p:animEffect transition="in" filter="fade">
                                      <p:cBhvr>
                                        <p:cTn id="131" dur="1000"/>
                                        <p:tgtEl>
                                          <p:spTgt spid="375"/>
                                        </p:tgtEl>
                                      </p:cBhvr>
                                    </p:animEffect>
                                    <p:anim calcmode="lin" valueType="num">
                                      <p:cBhvr>
                                        <p:cTn id="132" dur="1000" fill="hold"/>
                                        <p:tgtEl>
                                          <p:spTgt spid="375"/>
                                        </p:tgtEl>
                                        <p:attrNameLst>
                                          <p:attrName>ppt_x</p:attrName>
                                        </p:attrNameLst>
                                      </p:cBhvr>
                                      <p:tavLst>
                                        <p:tav tm="0">
                                          <p:val>
                                            <p:strVal val="#ppt_x"/>
                                          </p:val>
                                        </p:tav>
                                        <p:tav tm="100000">
                                          <p:val>
                                            <p:strVal val="#ppt_x"/>
                                          </p:val>
                                        </p:tav>
                                      </p:tavLst>
                                    </p:anim>
                                    <p:anim calcmode="lin" valueType="num">
                                      <p:cBhvr>
                                        <p:cTn id="133" dur="1000" fill="hold"/>
                                        <p:tgtEl>
                                          <p:spTgt spid="375"/>
                                        </p:tgtEl>
                                        <p:attrNameLst>
                                          <p:attrName>ppt_y</p:attrName>
                                        </p:attrNameLst>
                                      </p:cBhvr>
                                      <p:tavLst>
                                        <p:tav tm="0">
                                          <p:val>
                                            <p:strVal val="#ppt_y+.1"/>
                                          </p:val>
                                        </p:tav>
                                        <p:tav tm="100000">
                                          <p:val>
                                            <p:strVal val="#ppt_y"/>
                                          </p:val>
                                        </p:tav>
                                      </p:tavLst>
                                    </p:anim>
                                  </p:childTnLst>
                                </p:cTn>
                              </p:par>
                            </p:childTnLst>
                          </p:cTn>
                        </p:par>
                        <p:par>
                          <p:cTn id="134" fill="hold">
                            <p:stCondLst>
                              <p:cond delay="7250"/>
                            </p:stCondLst>
                            <p:childTnLst>
                              <p:par>
                                <p:cTn id="135" presetID="41" presetClass="entr" presetSubtype="0" fill="hold" grpId="0" nodeType="afterEffect">
                                  <p:stCondLst>
                                    <p:cond delay="250"/>
                                  </p:stCondLst>
                                  <p:iterate type="lt">
                                    <p:tmPct val="10000"/>
                                  </p:iterate>
                                  <p:childTnLst>
                                    <p:set>
                                      <p:cBhvr>
                                        <p:cTn id="136" dur="1" fill="hold">
                                          <p:stCondLst>
                                            <p:cond delay="0"/>
                                          </p:stCondLst>
                                        </p:cTn>
                                        <p:tgtEl>
                                          <p:spTgt spid="8"/>
                                        </p:tgtEl>
                                        <p:attrNameLst>
                                          <p:attrName>style.visibility</p:attrName>
                                        </p:attrNameLst>
                                      </p:cBhvr>
                                      <p:to>
                                        <p:strVal val="visible"/>
                                      </p:to>
                                    </p:set>
                                    <p:anim calcmode="lin" valueType="num">
                                      <p:cBhvr>
                                        <p:cTn id="1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8" dur="500" fill="hold"/>
                                        <p:tgtEl>
                                          <p:spTgt spid="8"/>
                                        </p:tgtEl>
                                        <p:attrNameLst>
                                          <p:attrName>ppt_y</p:attrName>
                                        </p:attrNameLst>
                                      </p:cBhvr>
                                      <p:tavLst>
                                        <p:tav tm="0">
                                          <p:val>
                                            <p:strVal val="#ppt_y"/>
                                          </p:val>
                                        </p:tav>
                                        <p:tav tm="100000">
                                          <p:val>
                                            <p:strVal val="#ppt_y"/>
                                          </p:val>
                                        </p:tav>
                                      </p:tavLst>
                                    </p:anim>
                                    <p:anim calcmode="lin" valueType="num">
                                      <p:cBhvr>
                                        <p:cTn id="1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41" dur="500" tmFilter="0,0; .5, 1; 1, 1"/>
                                        <p:tgtEl>
                                          <p:spTgt spid="8"/>
                                        </p:tgtEl>
                                      </p:cBhvr>
                                    </p:animEffect>
                                  </p:childTnLst>
                                </p:cTn>
                              </p:par>
                              <p:par>
                                <p:cTn id="142" presetID="12" presetClass="entr" presetSubtype="1" fill="hold" grpId="0" nodeType="withEffect">
                                  <p:stCondLst>
                                    <p:cond delay="1250"/>
                                  </p:stCondLst>
                                  <p:childTnLst>
                                    <p:set>
                                      <p:cBhvr>
                                        <p:cTn id="143" dur="1" fill="hold">
                                          <p:stCondLst>
                                            <p:cond delay="0"/>
                                          </p:stCondLst>
                                        </p:cTn>
                                        <p:tgtEl>
                                          <p:spTgt spid="373"/>
                                        </p:tgtEl>
                                        <p:attrNameLst>
                                          <p:attrName>style.visibility</p:attrName>
                                        </p:attrNameLst>
                                      </p:cBhvr>
                                      <p:to>
                                        <p:strVal val="visible"/>
                                      </p:to>
                                    </p:set>
                                    <p:anim calcmode="lin" valueType="num">
                                      <p:cBhvr additive="base">
                                        <p:cTn id="144" dur="500"/>
                                        <p:tgtEl>
                                          <p:spTgt spid="373"/>
                                        </p:tgtEl>
                                        <p:attrNameLst>
                                          <p:attrName>ppt_y</p:attrName>
                                        </p:attrNameLst>
                                      </p:cBhvr>
                                      <p:tavLst>
                                        <p:tav tm="0">
                                          <p:val>
                                            <p:strVal val="#ppt_y-#ppt_h*1.125000"/>
                                          </p:val>
                                        </p:tav>
                                        <p:tav tm="100000">
                                          <p:val>
                                            <p:strVal val="#ppt_y"/>
                                          </p:val>
                                        </p:tav>
                                      </p:tavLst>
                                    </p:anim>
                                    <p:animEffect transition="in" filter="wipe(down)">
                                      <p:cBhvr>
                                        <p:cTn id="145"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14"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 grpId="0"/>
      <p:bldP spid="8" grpId="0"/>
      <p:bldP spid="373" grpId="0" animBg="1"/>
      <p:bldP spid="374" grpId="0"/>
      <p:bldP spid="37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87175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安全機制、周邊裝置</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3" y="2376524"/>
            <a:ext cx="6096000" cy="1631216"/>
          </a:xfrm>
          <a:prstGeom prst="rect">
            <a:avLst/>
          </a:prstGeom>
        </p:spPr>
        <p:txBody>
          <a:bodyPr>
            <a:spAutoFit/>
          </a:bodyPr>
          <a:lstStyle/>
          <a:p>
            <a:pPr lvl="0"/>
            <a:r>
              <a:rPr lang="en-US" altLang="zh-TW" sz="2000" dirty="0" smtClean="0">
                <a:solidFill>
                  <a:prstClr val="white"/>
                </a:solidFill>
              </a:rPr>
              <a:t>1.</a:t>
            </a:r>
            <a:r>
              <a:rPr lang="zh-TW" altLang="en-US" sz="2000" dirty="0" smtClean="0">
                <a:solidFill>
                  <a:prstClr val="white"/>
                </a:solidFill>
              </a:rPr>
              <a:t>系</a:t>
            </a:r>
            <a:r>
              <a:rPr lang="zh-TW" altLang="en-US" sz="2000" dirty="0">
                <a:solidFill>
                  <a:prstClr val="white"/>
                </a:solidFill>
              </a:rPr>
              <a:t>統</a:t>
            </a:r>
            <a:r>
              <a:rPr lang="zh-TW" altLang="en-US" sz="2000" dirty="0" smtClean="0">
                <a:solidFill>
                  <a:prstClr val="white"/>
                </a:solidFill>
              </a:rPr>
              <a:t>加裝安全</a:t>
            </a:r>
            <a:r>
              <a:rPr lang="zh-TW" altLang="en-US" sz="2000" dirty="0">
                <a:solidFill>
                  <a:prstClr val="white"/>
                </a:solidFill>
              </a:rPr>
              <a:t>防護裝置</a:t>
            </a:r>
            <a:r>
              <a:rPr lang="zh-TW" altLang="en-US" sz="2000" dirty="0" smtClean="0">
                <a:solidFill>
                  <a:prstClr val="white"/>
                </a:solidFill>
              </a:rPr>
              <a:t>，碰撞到物體則立即</a:t>
            </a:r>
            <a:r>
              <a:rPr lang="zh-TW" altLang="en-US" sz="2000" dirty="0">
                <a:solidFill>
                  <a:prstClr val="white"/>
                </a:solidFill>
              </a:rPr>
              <a:t>停止桌面升降</a:t>
            </a:r>
            <a:r>
              <a:rPr lang="zh-TW" altLang="en-US" sz="2000" dirty="0" smtClean="0">
                <a:solidFill>
                  <a:prstClr val="white"/>
                </a:solidFill>
              </a:rPr>
              <a:t>。</a:t>
            </a:r>
            <a:endParaRPr lang="zh-TW" altLang="en-US" sz="2000" dirty="0">
              <a:solidFill>
                <a:prstClr val="white"/>
              </a:solidFill>
            </a:endParaRPr>
          </a:p>
          <a:p>
            <a:pPr lvl="0"/>
            <a:endParaRPr lang="zh-TW" altLang="en-US" sz="2000" dirty="0">
              <a:solidFill>
                <a:prstClr val="white"/>
              </a:solidFill>
            </a:endParaRPr>
          </a:p>
          <a:p>
            <a:pPr lvl="0"/>
            <a:r>
              <a:rPr lang="en-US" altLang="zh-TW" sz="2000" dirty="0" smtClean="0">
                <a:solidFill>
                  <a:prstClr val="white"/>
                </a:solidFill>
              </a:rPr>
              <a:t>2.</a:t>
            </a:r>
            <a:r>
              <a:rPr lang="zh-TW" altLang="en-US" sz="2000" dirty="0" smtClean="0">
                <a:solidFill>
                  <a:prstClr val="white"/>
                </a:solidFill>
              </a:rPr>
              <a:t> 桌面安裝簡易</a:t>
            </a:r>
            <a:r>
              <a:rPr lang="zh-TW" altLang="en-US" sz="2000" dirty="0">
                <a:solidFill>
                  <a:prstClr val="white"/>
                </a:solidFill>
              </a:rPr>
              <a:t>周邊裝置</a:t>
            </a:r>
            <a:r>
              <a:rPr lang="zh-TW" altLang="en-US" sz="2000" dirty="0" smtClean="0">
                <a:solidFill>
                  <a:prstClr val="white"/>
                </a:solidFill>
              </a:rPr>
              <a:t>，如</a:t>
            </a:r>
            <a:r>
              <a:rPr lang="zh-TW" altLang="en-US" sz="2000" dirty="0">
                <a:solidFill>
                  <a:prstClr val="white"/>
                </a:solidFill>
              </a:rPr>
              <a:t>：</a:t>
            </a:r>
            <a:r>
              <a:rPr lang="en-US" altLang="zh-TW" sz="2000" dirty="0">
                <a:solidFill>
                  <a:prstClr val="white"/>
                </a:solidFill>
              </a:rPr>
              <a:t>USB</a:t>
            </a:r>
            <a:r>
              <a:rPr lang="zh-TW" altLang="en-US" sz="2000" dirty="0">
                <a:solidFill>
                  <a:prstClr val="white"/>
                </a:solidFill>
              </a:rPr>
              <a:t>充電插座、電源插座等。</a:t>
            </a:r>
          </a:p>
        </p:txBody>
      </p:sp>
    </p:spTree>
    <p:extLst>
      <p:ext uri="{BB962C8B-B14F-4D97-AF65-F5344CB8AC3E}">
        <p14:creationId xmlns:p14="http://schemas.microsoft.com/office/powerpoint/2010/main" val="1066827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30" name="任意多边形 29"/>
          <p:cNvSpPr/>
          <p:nvPr/>
        </p:nvSpPr>
        <p:spPr>
          <a:xfrm>
            <a:off x="1985958" y="-884242"/>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15460" y="516517"/>
            <a:ext cx="3561080" cy="646331"/>
          </a:xfrm>
          <a:prstGeom prst="rect">
            <a:avLst/>
          </a:prstGeom>
          <a:noFill/>
        </p:spPr>
        <p:txBody>
          <a:bodyPr wrap="square" rtlCol="0">
            <a:spAutoFit/>
          </a:bodyPr>
          <a:lstStyle/>
          <a:p>
            <a:pPr algn="ctr"/>
            <a:r>
              <a:rPr lang="zh-TW" altLang="en-US" sz="3600" spc="300" dirty="0" smtClean="0">
                <a:solidFill>
                  <a:schemeClr val="bg1"/>
                </a:solidFill>
                <a:latin typeface="方正兰亭纤黑_GBK" panose="02000000000000000000" pitchFamily="2" charset="-122"/>
                <a:ea typeface="方正兰亭纤黑_GBK" panose="02000000000000000000" pitchFamily="2" charset="-122"/>
              </a:rPr>
              <a:t>系統架構</a:t>
            </a:r>
            <a:endParaRPr lang="zh-CN" altLang="en-US" sz="3600"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字方塊 7"/>
          <p:cNvSpPr txBox="1"/>
          <p:nvPr/>
        </p:nvSpPr>
        <p:spPr>
          <a:xfrm>
            <a:off x="1283526" y="1131308"/>
            <a:ext cx="10732983" cy="738664"/>
          </a:xfrm>
          <a:prstGeom prst="rect">
            <a:avLst/>
          </a:prstGeom>
          <a:noFill/>
        </p:spPr>
        <p:txBody>
          <a:bodyPr wrap="square" rtlCol="0">
            <a:spAutoFit/>
          </a:bodyPr>
          <a:lstStyle/>
          <a:p>
            <a:pPr lvl="0" algn="ctr"/>
            <a:r>
              <a:rPr lang="en-US" altLang="zh-TW" sz="2400" dirty="0" smtClean="0">
                <a:solidFill>
                  <a:schemeClr val="bg1"/>
                </a:solidFill>
                <a:latin typeface="Garamond"/>
              </a:rPr>
              <a:t>1.</a:t>
            </a:r>
            <a:r>
              <a:rPr lang="zh-TW" altLang="en-US" sz="2400" dirty="0" smtClean="0">
                <a:solidFill>
                  <a:schemeClr val="bg1"/>
                </a:solidFill>
                <a:latin typeface="Garamond"/>
              </a:rPr>
              <a:t>圖形</a:t>
            </a:r>
            <a:r>
              <a:rPr lang="zh-TW" altLang="en-US" sz="2400" dirty="0">
                <a:solidFill>
                  <a:schemeClr val="bg1"/>
                </a:solidFill>
                <a:latin typeface="Garamond"/>
              </a:rPr>
              <a:t>使用者</a:t>
            </a:r>
            <a:r>
              <a:rPr lang="zh-TW" altLang="en-US" sz="2400" dirty="0" smtClean="0">
                <a:solidFill>
                  <a:schemeClr val="bg1"/>
                </a:solidFill>
                <a:latin typeface="Garamond"/>
              </a:rPr>
              <a:t>介面    </a:t>
            </a:r>
            <a:r>
              <a:rPr lang="en-US" altLang="zh-TW" sz="2400" dirty="0" smtClean="0">
                <a:solidFill>
                  <a:schemeClr val="bg1"/>
                </a:solidFill>
                <a:latin typeface="Garamond"/>
              </a:rPr>
              <a:t>2.</a:t>
            </a:r>
            <a:r>
              <a:rPr lang="zh-TW" altLang="en-US" sz="2400" dirty="0" smtClean="0">
                <a:solidFill>
                  <a:schemeClr val="bg1"/>
                </a:solidFill>
                <a:latin typeface="Garamond"/>
              </a:rPr>
              <a:t>控制</a:t>
            </a:r>
            <a:r>
              <a:rPr lang="zh-TW" altLang="en-US" sz="2400" dirty="0">
                <a:solidFill>
                  <a:schemeClr val="bg1"/>
                </a:solidFill>
                <a:latin typeface="Garamond"/>
              </a:rPr>
              <a:t>與通訊</a:t>
            </a:r>
            <a:r>
              <a:rPr lang="zh-TW" altLang="en-US" sz="2400" dirty="0" smtClean="0">
                <a:solidFill>
                  <a:schemeClr val="bg1"/>
                </a:solidFill>
                <a:latin typeface="Garamond"/>
              </a:rPr>
              <a:t>模組    </a:t>
            </a:r>
            <a:r>
              <a:rPr lang="en-US" altLang="zh-TW" sz="2400" dirty="0" smtClean="0">
                <a:solidFill>
                  <a:schemeClr val="bg1"/>
                </a:solidFill>
                <a:latin typeface="Garamond"/>
              </a:rPr>
              <a:t>3.</a:t>
            </a:r>
            <a:r>
              <a:rPr lang="zh-TW" altLang="en-US" sz="2400" dirty="0" smtClean="0">
                <a:solidFill>
                  <a:schemeClr val="bg1"/>
                </a:solidFill>
                <a:latin typeface="Garamond"/>
              </a:rPr>
              <a:t>硬體</a:t>
            </a:r>
            <a:r>
              <a:rPr lang="zh-TW" altLang="en-US" sz="2400" dirty="0">
                <a:solidFill>
                  <a:schemeClr val="bg1"/>
                </a:solidFill>
                <a:latin typeface="Garamond"/>
              </a:rPr>
              <a:t>升降平台</a:t>
            </a:r>
            <a:r>
              <a:rPr lang="zh-TW" altLang="en-US" sz="2400" dirty="0" smtClean="0">
                <a:solidFill>
                  <a:schemeClr val="bg1"/>
                </a:solidFill>
                <a:latin typeface="Garamond"/>
              </a:rPr>
              <a:t>。</a:t>
            </a:r>
            <a:endParaRPr lang="en-US" altLang="zh-TW" sz="2400" dirty="0" smtClean="0">
              <a:solidFill>
                <a:schemeClr val="bg1"/>
              </a:solidFill>
              <a:latin typeface="Garamond"/>
            </a:endParaRPr>
          </a:p>
          <a:p>
            <a:endParaRPr lang="zh-TW" altLang="en-US" dirty="0"/>
          </a:p>
        </p:txBody>
      </p:sp>
      <p:pic>
        <p:nvPicPr>
          <p:cNvPr id="34" name="Picture 2" descr="圖片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644" y="1961638"/>
            <a:ext cx="8399956" cy="384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178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30" name="任意多边形 29"/>
          <p:cNvSpPr/>
          <p:nvPr/>
        </p:nvSpPr>
        <p:spPr>
          <a:xfrm>
            <a:off x="1985958" y="-884242"/>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600" spc="300" dirty="0">
                <a:solidFill>
                  <a:prstClr val="white"/>
                </a:solidFill>
                <a:latin typeface="方正兰亭纤黑_GBK" panose="02000000000000000000" pitchFamily="2" charset="-122"/>
                <a:ea typeface="方正兰亭纤黑_GBK" panose="02000000000000000000" pitchFamily="2" charset="-122"/>
              </a:rPr>
              <a:t>心得</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 name="文字方塊 2"/>
          <p:cNvSpPr txBox="1"/>
          <p:nvPr/>
        </p:nvSpPr>
        <p:spPr>
          <a:xfrm>
            <a:off x="1856232" y="1664670"/>
            <a:ext cx="8183880" cy="4093428"/>
          </a:xfrm>
          <a:prstGeom prst="rect">
            <a:avLst/>
          </a:prstGeom>
          <a:noFill/>
        </p:spPr>
        <p:txBody>
          <a:bodyPr wrap="square" rtlCol="0">
            <a:spAutoFit/>
          </a:bodyPr>
          <a:lstStyle/>
          <a:p>
            <a:r>
              <a:rPr lang="zh-TW" altLang="en-US" sz="2000" dirty="0" smtClean="0">
                <a:solidFill>
                  <a:schemeClr val="bg1"/>
                </a:solidFill>
              </a:rPr>
              <a:t>         經過</a:t>
            </a:r>
            <a:r>
              <a:rPr lang="zh-TW" altLang="en-US" sz="2000" dirty="0">
                <a:solidFill>
                  <a:schemeClr val="bg1"/>
                </a:solidFill>
              </a:rPr>
              <a:t>閱讀</a:t>
            </a:r>
            <a:r>
              <a:rPr lang="zh-TW" altLang="en-US" sz="2000" dirty="0" smtClean="0">
                <a:solidFill>
                  <a:schemeClr val="bg1"/>
                </a:solidFill>
              </a:rPr>
              <a:t>學長姐們以前的專題計畫書</a:t>
            </a:r>
            <a:r>
              <a:rPr lang="zh-TW" altLang="en-US" sz="2000" dirty="0">
                <a:solidFill>
                  <a:schemeClr val="bg1"/>
                </a:solidFill>
              </a:rPr>
              <a:t>後</a:t>
            </a:r>
            <a:r>
              <a:rPr lang="zh-TW" altLang="en-US" sz="2000" dirty="0" smtClean="0">
                <a:solidFill>
                  <a:schemeClr val="bg1"/>
                </a:solidFill>
              </a:rPr>
              <a:t>，似乎明白了一些方向，也給了我們很大的啟發，像是研究動機、摘要到系統架構等等的撰寫，都表達的很完整。在功能方面也繪製了許多圖片使讀著們更容易進入此主題，也時常使用條列式說明。</a:t>
            </a:r>
            <a:endParaRPr lang="en-US" altLang="zh-TW" sz="2000" dirty="0" smtClean="0">
              <a:solidFill>
                <a:schemeClr val="bg1"/>
              </a:solidFill>
            </a:endParaRPr>
          </a:p>
          <a:p>
            <a:r>
              <a:rPr lang="zh-TW" altLang="en-US" sz="2000" dirty="0" smtClean="0">
                <a:solidFill>
                  <a:schemeClr val="bg1"/>
                </a:solidFill>
              </a:rPr>
              <a:t>在這篇專題計畫書裡，看到了創新的想法，想藉由自動化升降平台此系統來改善長期在電腦桌前辦公的上班族們長期不正確的姿勢，也很貼心了製作關於市場上升降產品的列表，在</a:t>
            </a:r>
            <a:r>
              <a:rPr lang="en-US" altLang="zh-TW" sz="2000" dirty="0" smtClean="0">
                <a:solidFill>
                  <a:schemeClr val="bg1"/>
                </a:solidFill>
              </a:rPr>
              <a:t>app</a:t>
            </a:r>
            <a:r>
              <a:rPr lang="zh-TW" altLang="en-US" sz="2000" dirty="0" smtClean="0">
                <a:solidFill>
                  <a:schemeClr val="bg1"/>
                </a:solidFill>
              </a:rPr>
              <a:t>說明與應用方面也寫得非常詳細，像是涵是、類別以及使用的模組與如何使用。</a:t>
            </a:r>
            <a:endParaRPr lang="en-US" altLang="zh-TW" sz="2000" dirty="0" smtClean="0">
              <a:solidFill>
                <a:schemeClr val="bg1"/>
              </a:solidFill>
            </a:endParaRPr>
          </a:p>
          <a:p>
            <a:r>
              <a:rPr lang="zh-TW" altLang="en-US" sz="2000" dirty="0" smtClean="0">
                <a:solidFill>
                  <a:schemeClr val="bg1"/>
                </a:solidFill>
              </a:rPr>
              <a:t>閱讀後我們也寫出了幾項有關於這份計畫書看法，像是</a:t>
            </a:r>
            <a:r>
              <a:rPr lang="en-US" altLang="zh-TW" sz="2000" dirty="0" smtClean="0">
                <a:solidFill>
                  <a:schemeClr val="bg1"/>
                </a:solidFill>
              </a:rPr>
              <a:t>30V</a:t>
            </a:r>
            <a:r>
              <a:rPr lang="zh-TW" altLang="en-US" sz="2000" dirty="0" smtClean="0">
                <a:solidFill>
                  <a:schemeClr val="bg1"/>
                </a:solidFill>
              </a:rPr>
              <a:t>電壓的取得、藍芽切斷後是否會提醒抽屜未上鎖、使用的位置是否恰當以及抽屜的必要性等等。</a:t>
            </a:r>
            <a:endParaRPr lang="en-US" altLang="zh-TW" sz="2000" dirty="0" smtClean="0">
              <a:solidFill>
                <a:schemeClr val="bg1"/>
              </a:solidFill>
            </a:endParaRPr>
          </a:p>
          <a:p>
            <a:r>
              <a:rPr lang="zh-TW" altLang="en-US" sz="2000" dirty="0" smtClean="0">
                <a:solidFill>
                  <a:schemeClr val="bg1"/>
                </a:solidFill>
              </a:rPr>
              <a:t>         仔細</a:t>
            </a:r>
            <a:r>
              <a:rPr lang="zh-TW" altLang="en-US" sz="2000" dirty="0" smtClean="0">
                <a:solidFill>
                  <a:schemeClr val="bg1"/>
                </a:solidFill>
              </a:rPr>
              <a:t>閱讀後，我們才知道計畫書寫起來不簡單，可是要寫出好的計畫書更是一件不容易的事情。</a:t>
            </a:r>
            <a:endParaRPr lang="zh-TW" altLang="en-US" sz="2000" dirty="0">
              <a:solidFill>
                <a:schemeClr val="bg1"/>
              </a:solidFill>
            </a:endParaRPr>
          </a:p>
        </p:txBody>
      </p:sp>
    </p:spTree>
    <p:extLst>
      <p:ext uri="{BB962C8B-B14F-4D97-AF65-F5344CB8AC3E}">
        <p14:creationId xmlns:p14="http://schemas.microsoft.com/office/powerpoint/2010/main" val="1955085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371" name="椭圆 370"/>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2" name="椭圆 371"/>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8" name="椭圆 377"/>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9" name="椭圆 378"/>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0" name="组合 379"/>
          <p:cNvGrpSpPr/>
          <p:nvPr/>
        </p:nvGrpSpPr>
        <p:grpSpPr>
          <a:xfrm>
            <a:off x="3463560" y="338945"/>
            <a:ext cx="5277931" cy="5798363"/>
            <a:chOff x="3463560" y="338945"/>
            <a:chExt cx="5277931" cy="5798363"/>
          </a:xfrm>
        </p:grpSpPr>
        <p:sp>
          <p:nvSpPr>
            <p:cNvPr id="381" name="椭圆 380"/>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椭圆 381"/>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椭圆 390"/>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3" name="椭圆 402"/>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43" name="椭圆 442"/>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椭圆 684"/>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8" name="组合 687"/>
            <p:cNvGrpSpPr/>
            <p:nvPr/>
          </p:nvGrpSpPr>
          <p:grpSpPr>
            <a:xfrm rot="3539139">
              <a:off x="6459246" y="585525"/>
              <a:ext cx="969728" cy="840965"/>
              <a:chOff x="4602481" y="675835"/>
              <a:chExt cx="969728" cy="840965"/>
            </a:xfrm>
          </p:grpSpPr>
          <p:sp>
            <p:nvSpPr>
              <p:cNvPr id="692" name="椭圆 691"/>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9" name="椭圆 688"/>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0" name="椭圆 70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文本框 729"/>
          <p:cNvSpPr txBox="1"/>
          <p:nvPr/>
        </p:nvSpPr>
        <p:spPr>
          <a:xfrm>
            <a:off x="4739380" y="3075104"/>
            <a:ext cx="2718720" cy="646331"/>
          </a:xfrm>
          <a:prstGeom prst="rect">
            <a:avLst/>
          </a:prstGeom>
          <a:noFill/>
        </p:spPr>
        <p:txBody>
          <a:bodyPr wrap="square" rtlCol="0">
            <a:spAutoFit/>
          </a:bodyPr>
          <a:lstStyle/>
          <a:p>
            <a:pPr algn="ctr"/>
            <a:r>
              <a:rPr lang="en-US" altLang="zh-CN"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THANKS!</a:t>
            </a:r>
            <a:endParaRPr lang="zh-CN" altLang="en-US"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731" name="文本框 730"/>
          <p:cNvSpPr txBox="1"/>
          <p:nvPr/>
        </p:nvSpPr>
        <p:spPr>
          <a:xfrm>
            <a:off x="-287366" y="3540360"/>
            <a:ext cx="4517624" cy="261610"/>
          </a:xfrm>
          <a:prstGeom prst="rect">
            <a:avLst/>
          </a:prstGeom>
          <a:noFill/>
        </p:spPr>
        <p:txBody>
          <a:bodyPr wrap="square" rtlCol="0">
            <a:spAutoFit/>
          </a:bodyPr>
          <a:lstStyle/>
          <a:p>
            <a:pPr algn="ctr"/>
            <a:r>
              <a:rPr lang="en-US" altLang="zh-CN" sz="1100" spc="300" dirty="0" smtClean="0">
                <a:solidFill>
                  <a:schemeClr val="bg1"/>
                </a:solidFill>
                <a:latin typeface="方正兰亭纤黑_GBK" panose="02000000000000000000" pitchFamily="2" charset="-122"/>
                <a:ea typeface="方正兰亭纤黑_GBK" panose="02000000000000000000" pitchFamily="2" charset="-122"/>
              </a:rPr>
              <a:t>WEEKLY </a:t>
            </a:r>
            <a:r>
              <a:rPr lang="en-US" altLang="zh-CN" sz="1100" spc="300" dirty="0">
                <a:solidFill>
                  <a:schemeClr val="bg1"/>
                </a:solidFill>
                <a:latin typeface="方正兰亭纤黑_GBK" panose="02000000000000000000" pitchFamily="2" charset="-122"/>
                <a:ea typeface="方正兰亭纤黑_GBK" panose="02000000000000000000" pitchFamily="2" charset="-122"/>
              </a:rPr>
              <a:t>MEETING REPORT</a:t>
            </a:r>
            <a:endParaRPr lang="zh-CN" altLang="en-US" sz="11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732" name="文本框 731"/>
          <p:cNvSpPr txBox="1"/>
          <p:nvPr/>
        </p:nvSpPr>
        <p:spPr>
          <a:xfrm>
            <a:off x="7989709" y="3529186"/>
            <a:ext cx="4517624" cy="261610"/>
          </a:xfrm>
          <a:prstGeom prst="rect">
            <a:avLst/>
          </a:prstGeom>
          <a:noFill/>
        </p:spPr>
        <p:txBody>
          <a:bodyPr wrap="square" rtlCol="0">
            <a:spAutoFit/>
          </a:bodyPr>
          <a:lstStyle/>
          <a:p>
            <a:pPr algn="ctr"/>
            <a:r>
              <a:rPr lang="en-US" altLang="zh-CN" sz="1100" spc="300" dirty="0" smtClean="0">
                <a:solidFill>
                  <a:schemeClr val="bg1"/>
                </a:solidFill>
                <a:latin typeface="方正兰亭纤黑_GBK" panose="02000000000000000000" pitchFamily="2" charset="-122"/>
                <a:ea typeface="方正兰亭纤黑_GBK" panose="02000000000000000000" pitchFamily="2" charset="-122"/>
              </a:rPr>
              <a:t>WEEKLY </a:t>
            </a:r>
            <a:r>
              <a:rPr lang="en-US" altLang="zh-CN" sz="1100" spc="300" dirty="0">
                <a:solidFill>
                  <a:schemeClr val="bg1"/>
                </a:solidFill>
                <a:latin typeface="方正兰亭纤黑_GBK" panose="02000000000000000000" pitchFamily="2" charset="-122"/>
                <a:ea typeface="方正兰亭纤黑_GBK" panose="02000000000000000000" pitchFamily="2" charset="-122"/>
              </a:rPr>
              <a:t>MEETING REPORT</a:t>
            </a:r>
            <a:endParaRPr lang="zh-CN" altLang="en-US" sz="11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733" name="文本框 732"/>
          <p:cNvSpPr txBox="1"/>
          <p:nvPr/>
        </p:nvSpPr>
        <p:spPr>
          <a:xfrm>
            <a:off x="5349246" y="6269204"/>
            <a:ext cx="1493509" cy="184666"/>
          </a:xfrm>
          <a:prstGeom prst="rect">
            <a:avLst/>
          </a:prstGeom>
          <a:noFill/>
          <a:ln w="3175">
            <a:solidFill>
              <a:srgbClr val="65D3F6">
                <a:alpha val="26000"/>
              </a:srgbClr>
            </a:solidFill>
          </a:ln>
        </p:spPr>
        <p:txBody>
          <a:bodyPr wrap="square" rtlCol="0">
            <a:spAutoFit/>
          </a:bodyPr>
          <a:lstStyle/>
          <a:p>
            <a:pPr algn="ctr"/>
            <a:r>
              <a:rPr lang="en-US" altLang="zh-CN" sz="600" spc="300" dirty="0" smtClean="0">
                <a:solidFill>
                  <a:srgbClr val="65D3F6"/>
                </a:solidFill>
                <a:latin typeface="Agency FB" panose="020B0503020202020204" pitchFamily="34" charset="0"/>
                <a:ea typeface="方正兰亭纤黑_GBK" panose="02000000000000000000" pitchFamily="2" charset="-122"/>
              </a:rPr>
              <a:t>WWW.1PPT.COM</a:t>
            </a:r>
            <a:endParaRPr lang="zh-CN" altLang="en-US" sz="600" spc="300" dirty="0">
              <a:solidFill>
                <a:srgbClr val="65D3F6"/>
              </a:solidFill>
              <a:latin typeface="Agency FB" panose="020B0503020202020204" pitchFamily="34" charset="0"/>
              <a:ea typeface="方正兰亭纤黑_GBK" panose="02000000000000000000" pitchFamily="2" charset="-122"/>
            </a:endParaRPr>
          </a:p>
        </p:txBody>
      </p:sp>
      <p:sp>
        <p:nvSpPr>
          <p:cNvPr id="734" name="文本框 733"/>
          <p:cNvSpPr txBox="1"/>
          <p:nvPr/>
        </p:nvSpPr>
        <p:spPr>
          <a:xfrm>
            <a:off x="900494" y="2983056"/>
            <a:ext cx="2141904" cy="523220"/>
          </a:xfrm>
          <a:prstGeom prst="rect">
            <a:avLst/>
          </a:prstGeom>
          <a:noFill/>
        </p:spPr>
        <p:txBody>
          <a:bodyPr wrap="square" rtlCol="0">
            <a:spAutoFit/>
          </a:bodyPr>
          <a:lstStyle/>
          <a:p>
            <a:pPr algn="ctr"/>
            <a:r>
              <a:rPr lang="en-US" altLang="zh-CN" sz="2800" b="1" spc="300" dirty="0" smtClean="0">
                <a:solidFill>
                  <a:schemeClr val="bg1"/>
                </a:solidFill>
                <a:latin typeface="方正兰亭纤黑_GBK" panose="02000000000000000000" pitchFamily="2" charset="-122"/>
                <a:ea typeface="方正兰亭纤黑_GBK" panose="02000000000000000000" pitchFamily="2" charset="-122"/>
              </a:rPr>
              <a:t>Software</a:t>
            </a:r>
            <a:endParaRPr lang="zh-CN" altLang="en-US" sz="28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735" name="文本框 734"/>
          <p:cNvSpPr txBox="1"/>
          <p:nvPr/>
        </p:nvSpPr>
        <p:spPr>
          <a:xfrm>
            <a:off x="8982606" y="2989374"/>
            <a:ext cx="2531831" cy="523220"/>
          </a:xfrm>
          <a:prstGeom prst="rect">
            <a:avLst/>
          </a:prstGeom>
          <a:noFill/>
        </p:spPr>
        <p:txBody>
          <a:bodyPr wrap="square" rtlCol="0">
            <a:spAutoFit/>
          </a:bodyPr>
          <a:lstStyle/>
          <a:p>
            <a:pPr algn="ctr"/>
            <a:r>
              <a:rPr lang="en-US" altLang="zh-CN" sz="2800" b="1" spc="300" dirty="0">
                <a:solidFill>
                  <a:schemeClr val="bg1"/>
                </a:solidFill>
                <a:latin typeface="方正兰亭纤黑_GBK" panose="02000000000000000000" pitchFamily="2" charset="-122"/>
                <a:ea typeface="方正兰亭纤黑_GBK" panose="02000000000000000000" pitchFamily="2" charset="-122"/>
              </a:rPr>
              <a:t>Engineering</a:t>
            </a:r>
            <a:endParaRPr lang="zh-CN" altLang="en-US" sz="2800" b="1"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736" name="直接连接符 73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015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371"/>
                                        </p:tgtEl>
                                        <p:attrNameLst>
                                          <p:attrName>style.visibility</p:attrName>
                                        </p:attrNameLst>
                                      </p:cBhvr>
                                      <p:to>
                                        <p:strVal val="visible"/>
                                      </p:to>
                                    </p:set>
                                    <p:anim calcmode="lin" valueType="num">
                                      <p:cBhvr>
                                        <p:cTn id="7" dur="750" fill="hold"/>
                                        <p:tgtEl>
                                          <p:spTgt spid="371"/>
                                        </p:tgtEl>
                                        <p:attrNameLst>
                                          <p:attrName>ppt_w</p:attrName>
                                        </p:attrNameLst>
                                      </p:cBhvr>
                                      <p:tavLst>
                                        <p:tav tm="0">
                                          <p:val>
                                            <p:strVal val="(6*min(max(#ppt_w*#ppt_h,.3),1)-7.4)/-.7*#ppt_w"/>
                                          </p:val>
                                        </p:tav>
                                        <p:tav tm="100000">
                                          <p:val>
                                            <p:strVal val="#ppt_w"/>
                                          </p:val>
                                        </p:tav>
                                      </p:tavLst>
                                    </p:anim>
                                    <p:anim calcmode="lin" valueType="num">
                                      <p:cBhvr>
                                        <p:cTn id="8" dur="750" fill="hold"/>
                                        <p:tgtEl>
                                          <p:spTgt spid="371"/>
                                        </p:tgtEl>
                                        <p:attrNameLst>
                                          <p:attrName>ppt_h</p:attrName>
                                        </p:attrNameLst>
                                      </p:cBhvr>
                                      <p:tavLst>
                                        <p:tav tm="0">
                                          <p:val>
                                            <p:strVal val="(6*min(max(#ppt_w*#ppt_h,.3),1)-7.4)/-.7*#ppt_h"/>
                                          </p:val>
                                        </p:tav>
                                        <p:tav tm="100000">
                                          <p:val>
                                            <p:strVal val="#ppt_h"/>
                                          </p:val>
                                        </p:tav>
                                      </p:tavLst>
                                    </p:anim>
                                    <p:anim calcmode="lin" valueType="num">
                                      <p:cBhvr>
                                        <p:cTn id="9" dur="750" fill="hold"/>
                                        <p:tgtEl>
                                          <p:spTgt spid="371"/>
                                        </p:tgtEl>
                                        <p:attrNameLst>
                                          <p:attrName>ppt_x</p:attrName>
                                        </p:attrNameLst>
                                      </p:cBhvr>
                                      <p:tavLst>
                                        <p:tav tm="0">
                                          <p:val>
                                            <p:fltVal val="0.5"/>
                                          </p:val>
                                        </p:tav>
                                        <p:tav tm="100000">
                                          <p:val>
                                            <p:strVal val="#ppt_x"/>
                                          </p:val>
                                        </p:tav>
                                      </p:tavLst>
                                    </p:anim>
                                    <p:anim calcmode="lin" valueType="num">
                                      <p:cBhvr>
                                        <p:cTn id="10" dur="750" fill="hold"/>
                                        <p:tgtEl>
                                          <p:spTgt spid="371"/>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372"/>
                                        </p:tgtEl>
                                        <p:attrNameLst>
                                          <p:attrName>style.visibility</p:attrName>
                                        </p:attrNameLst>
                                      </p:cBhvr>
                                      <p:to>
                                        <p:strVal val="visible"/>
                                      </p:to>
                                    </p:set>
                                    <p:anim calcmode="lin" valueType="num">
                                      <p:cBhvr>
                                        <p:cTn id="13" dur="750" fill="hold"/>
                                        <p:tgtEl>
                                          <p:spTgt spid="372"/>
                                        </p:tgtEl>
                                        <p:attrNameLst>
                                          <p:attrName>ppt_w</p:attrName>
                                        </p:attrNameLst>
                                      </p:cBhvr>
                                      <p:tavLst>
                                        <p:tav tm="0">
                                          <p:val>
                                            <p:strVal val="(6*min(max(#ppt_w*#ppt_h,.3),1)-7.4)/-.7*#ppt_w"/>
                                          </p:val>
                                        </p:tav>
                                        <p:tav tm="100000">
                                          <p:val>
                                            <p:strVal val="#ppt_w"/>
                                          </p:val>
                                        </p:tav>
                                      </p:tavLst>
                                    </p:anim>
                                    <p:anim calcmode="lin" valueType="num">
                                      <p:cBhvr>
                                        <p:cTn id="14" dur="750" fill="hold"/>
                                        <p:tgtEl>
                                          <p:spTgt spid="372"/>
                                        </p:tgtEl>
                                        <p:attrNameLst>
                                          <p:attrName>ppt_h</p:attrName>
                                        </p:attrNameLst>
                                      </p:cBhvr>
                                      <p:tavLst>
                                        <p:tav tm="0">
                                          <p:val>
                                            <p:strVal val="(6*min(max(#ppt_w*#ppt_h,.3),1)-7.4)/-.7*#ppt_h"/>
                                          </p:val>
                                        </p:tav>
                                        <p:tav tm="100000">
                                          <p:val>
                                            <p:strVal val="#ppt_h"/>
                                          </p:val>
                                        </p:tav>
                                      </p:tavLst>
                                    </p:anim>
                                    <p:anim calcmode="lin" valueType="num">
                                      <p:cBhvr>
                                        <p:cTn id="15" dur="750" fill="hold"/>
                                        <p:tgtEl>
                                          <p:spTgt spid="372"/>
                                        </p:tgtEl>
                                        <p:attrNameLst>
                                          <p:attrName>ppt_x</p:attrName>
                                        </p:attrNameLst>
                                      </p:cBhvr>
                                      <p:tavLst>
                                        <p:tav tm="0">
                                          <p:val>
                                            <p:fltVal val="0.5"/>
                                          </p:val>
                                        </p:tav>
                                        <p:tav tm="100000">
                                          <p:val>
                                            <p:strVal val="#ppt_x"/>
                                          </p:val>
                                        </p:tav>
                                      </p:tavLst>
                                    </p:anim>
                                    <p:anim calcmode="lin" valueType="num">
                                      <p:cBhvr>
                                        <p:cTn id="16" dur="750" fill="hold"/>
                                        <p:tgtEl>
                                          <p:spTgt spid="372"/>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378"/>
                                        </p:tgtEl>
                                        <p:attrNameLst>
                                          <p:attrName>style.visibility</p:attrName>
                                        </p:attrNameLst>
                                      </p:cBhvr>
                                      <p:to>
                                        <p:strVal val="visible"/>
                                      </p:to>
                                    </p:set>
                                    <p:anim calcmode="lin" valueType="num">
                                      <p:cBhvr>
                                        <p:cTn id="19" dur="750" fill="hold"/>
                                        <p:tgtEl>
                                          <p:spTgt spid="378"/>
                                        </p:tgtEl>
                                        <p:attrNameLst>
                                          <p:attrName>ppt_w</p:attrName>
                                        </p:attrNameLst>
                                      </p:cBhvr>
                                      <p:tavLst>
                                        <p:tav tm="0">
                                          <p:val>
                                            <p:strVal val="(6*min(max(#ppt_w*#ppt_h,.3),1)-7.4)/-.7*#ppt_w"/>
                                          </p:val>
                                        </p:tav>
                                        <p:tav tm="100000">
                                          <p:val>
                                            <p:strVal val="#ppt_w"/>
                                          </p:val>
                                        </p:tav>
                                      </p:tavLst>
                                    </p:anim>
                                    <p:anim calcmode="lin" valueType="num">
                                      <p:cBhvr>
                                        <p:cTn id="20" dur="750" fill="hold"/>
                                        <p:tgtEl>
                                          <p:spTgt spid="378"/>
                                        </p:tgtEl>
                                        <p:attrNameLst>
                                          <p:attrName>ppt_h</p:attrName>
                                        </p:attrNameLst>
                                      </p:cBhvr>
                                      <p:tavLst>
                                        <p:tav tm="0">
                                          <p:val>
                                            <p:strVal val="(6*min(max(#ppt_w*#ppt_h,.3),1)-7.4)/-.7*#ppt_h"/>
                                          </p:val>
                                        </p:tav>
                                        <p:tav tm="100000">
                                          <p:val>
                                            <p:strVal val="#ppt_h"/>
                                          </p:val>
                                        </p:tav>
                                      </p:tavLst>
                                    </p:anim>
                                    <p:anim calcmode="lin" valueType="num">
                                      <p:cBhvr>
                                        <p:cTn id="21" dur="750" fill="hold"/>
                                        <p:tgtEl>
                                          <p:spTgt spid="378"/>
                                        </p:tgtEl>
                                        <p:attrNameLst>
                                          <p:attrName>ppt_x</p:attrName>
                                        </p:attrNameLst>
                                      </p:cBhvr>
                                      <p:tavLst>
                                        <p:tav tm="0">
                                          <p:val>
                                            <p:fltVal val="0.5"/>
                                          </p:val>
                                        </p:tav>
                                        <p:tav tm="100000">
                                          <p:val>
                                            <p:strVal val="#ppt_x"/>
                                          </p:val>
                                        </p:tav>
                                      </p:tavLst>
                                    </p:anim>
                                    <p:anim calcmode="lin" valueType="num">
                                      <p:cBhvr>
                                        <p:cTn id="22" dur="750" fill="hold"/>
                                        <p:tgtEl>
                                          <p:spTgt spid="378"/>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380"/>
                                        </p:tgtEl>
                                        <p:attrNameLst>
                                          <p:attrName>style.visibility</p:attrName>
                                        </p:attrNameLst>
                                      </p:cBhvr>
                                      <p:to>
                                        <p:strVal val="visible"/>
                                      </p:to>
                                    </p:set>
                                    <p:animEffect transition="in" filter="fade">
                                      <p:cBhvr>
                                        <p:cTn id="26" dur="1250"/>
                                        <p:tgtEl>
                                          <p:spTgt spid="380"/>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379"/>
                                        </p:tgtEl>
                                        <p:attrNameLst>
                                          <p:attrName>style.visibility</p:attrName>
                                        </p:attrNameLst>
                                      </p:cBhvr>
                                      <p:to>
                                        <p:strVal val="visible"/>
                                      </p:to>
                                    </p:set>
                                    <p:anim calcmode="lin" valueType="num">
                                      <p:cBhvr additive="base">
                                        <p:cTn id="29" dur="1250" fill="hold"/>
                                        <p:tgtEl>
                                          <p:spTgt spid="379"/>
                                        </p:tgtEl>
                                        <p:attrNameLst>
                                          <p:attrName>ppt_x</p:attrName>
                                        </p:attrNameLst>
                                      </p:cBhvr>
                                      <p:tavLst>
                                        <p:tav tm="0">
                                          <p:val>
                                            <p:strVal val="#ppt_x"/>
                                          </p:val>
                                        </p:tav>
                                        <p:tav tm="100000">
                                          <p:val>
                                            <p:strVal val="#ppt_x"/>
                                          </p:val>
                                        </p:tav>
                                      </p:tavLst>
                                    </p:anim>
                                    <p:anim calcmode="lin" valueType="num">
                                      <p:cBhvr additive="base">
                                        <p:cTn id="30" dur="1250" fill="hold"/>
                                        <p:tgtEl>
                                          <p:spTgt spid="379"/>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710"/>
                                        </p:tgtEl>
                                        <p:attrNameLst>
                                          <p:attrName>style.visibility</p:attrName>
                                        </p:attrNameLst>
                                      </p:cBhvr>
                                      <p:to>
                                        <p:strVal val="visible"/>
                                      </p:to>
                                    </p:set>
                                    <p:anim calcmode="lin" valueType="num">
                                      <p:cBhvr additive="base">
                                        <p:cTn id="33" dur="1250" fill="hold"/>
                                        <p:tgtEl>
                                          <p:spTgt spid="710"/>
                                        </p:tgtEl>
                                        <p:attrNameLst>
                                          <p:attrName>ppt_x</p:attrName>
                                        </p:attrNameLst>
                                      </p:cBhvr>
                                      <p:tavLst>
                                        <p:tav tm="0">
                                          <p:val>
                                            <p:strVal val="0-#ppt_w/2"/>
                                          </p:val>
                                        </p:tav>
                                        <p:tav tm="100000">
                                          <p:val>
                                            <p:strVal val="#ppt_x"/>
                                          </p:val>
                                        </p:tav>
                                      </p:tavLst>
                                    </p:anim>
                                    <p:anim calcmode="lin" valueType="num">
                                      <p:cBhvr additive="base">
                                        <p:cTn id="34" dur="1250" fill="hold"/>
                                        <p:tgtEl>
                                          <p:spTgt spid="710"/>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711"/>
                                        </p:tgtEl>
                                        <p:attrNameLst>
                                          <p:attrName>style.visibility</p:attrName>
                                        </p:attrNameLst>
                                      </p:cBhvr>
                                      <p:to>
                                        <p:strVal val="visible"/>
                                      </p:to>
                                    </p:set>
                                    <p:anim calcmode="lin" valueType="num">
                                      <p:cBhvr additive="base">
                                        <p:cTn id="37" dur="1250" fill="hold"/>
                                        <p:tgtEl>
                                          <p:spTgt spid="711"/>
                                        </p:tgtEl>
                                        <p:attrNameLst>
                                          <p:attrName>ppt_x</p:attrName>
                                        </p:attrNameLst>
                                      </p:cBhvr>
                                      <p:tavLst>
                                        <p:tav tm="0">
                                          <p:val>
                                            <p:strVal val="0-#ppt_w/2"/>
                                          </p:val>
                                        </p:tav>
                                        <p:tav tm="100000">
                                          <p:val>
                                            <p:strVal val="#ppt_x"/>
                                          </p:val>
                                        </p:tav>
                                      </p:tavLst>
                                    </p:anim>
                                    <p:anim calcmode="lin" valueType="num">
                                      <p:cBhvr additive="base">
                                        <p:cTn id="38" dur="1250" fill="hold"/>
                                        <p:tgtEl>
                                          <p:spTgt spid="7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712"/>
                                        </p:tgtEl>
                                        <p:attrNameLst>
                                          <p:attrName>style.visibility</p:attrName>
                                        </p:attrNameLst>
                                      </p:cBhvr>
                                      <p:to>
                                        <p:strVal val="visible"/>
                                      </p:to>
                                    </p:set>
                                    <p:anim calcmode="lin" valueType="num">
                                      <p:cBhvr additive="base">
                                        <p:cTn id="41" dur="1250" fill="hold"/>
                                        <p:tgtEl>
                                          <p:spTgt spid="712"/>
                                        </p:tgtEl>
                                        <p:attrNameLst>
                                          <p:attrName>ppt_x</p:attrName>
                                        </p:attrNameLst>
                                      </p:cBhvr>
                                      <p:tavLst>
                                        <p:tav tm="0">
                                          <p:val>
                                            <p:strVal val="#ppt_x"/>
                                          </p:val>
                                        </p:tav>
                                        <p:tav tm="100000">
                                          <p:val>
                                            <p:strVal val="#ppt_x"/>
                                          </p:val>
                                        </p:tav>
                                      </p:tavLst>
                                    </p:anim>
                                    <p:anim calcmode="lin" valueType="num">
                                      <p:cBhvr additive="base">
                                        <p:cTn id="42" dur="1250" fill="hold"/>
                                        <p:tgtEl>
                                          <p:spTgt spid="712"/>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713"/>
                                        </p:tgtEl>
                                        <p:attrNameLst>
                                          <p:attrName>style.visibility</p:attrName>
                                        </p:attrNameLst>
                                      </p:cBhvr>
                                      <p:to>
                                        <p:strVal val="visible"/>
                                      </p:to>
                                    </p:set>
                                    <p:anim calcmode="lin" valueType="num">
                                      <p:cBhvr additive="base">
                                        <p:cTn id="45" dur="1250" fill="hold"/>
                                        <p:tgtEl>
                                          <p:spTgt spid="713"/>
                                        </p:tgtEl>
                                        <p:attrNameLst>
                                          <p:attrName>ppt_x</p:attrName>
                                        </p:attrNameLst>
                                      </p:cBhvr>
                                      <p:tavLst>
                                        <p:tav tm="0">
                                          <p:val>
                                            <p:strVal val="0-#ppt_w/2"/>
                                          </p:val>
                                        </p:tav>
                                        <p:tav tm="100000">
                                          <p:val>
                                            <p:strVal val="#ppt_x"/>
                                          </p:val>
                                        </p:tav>
                                      </p:tavLst>
                                    </p:anim>
                                    <p:anim calcmode="lin" valueType="num">
                                      <p:cBhvr additive="base">
                                        <p:cTn id="46" dur="1250" fill="hold"/>
                                        <p:tgtEl>
                                          <p:spTgt spid="713"/>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714"/>
                                        </p:tgtEl>
                                        <p:attrNameLst>
                                          <p:attrName>style.visibility</p:attrName>
                                        </p:attrNameLst>
                                      </p:cBhvr>
                                      <p:to>
                                        <p:strVal val="visible"/>
                                      </p:to>
                                    </p:set>
                                    <p:anim calcmode="lin" valueType="num">
                                      <p:cBhvr additive="base">
                                        <p:cTn id="49" dur="1250" fill="hold"/>
                                        <p:tgtEl>
                                          <p:spTgt spid="714"/>
                                        </p:tgtEl>
                                        <p:attrNameLst>
                                          <p:attrName>ppt_x</p:attrName>
                                        </p:attrNameLst>
                                      </p:cBhvr>
                                      <p:tavLst>
                                        <p:tav tm="0">
                                          <p:val>
                                            <p:strVal val="1+#ppt_w/2"/>
                                          </p:val>
                                        </p:tav>
                                        <p:tav tm="100000">
                                          <p:val>
                                            <p:strVal val="#ppt_x"/>
                                          </p:val>
                                        </p:tav>
                                      </p:tavLst>
                                    </p:anim>
                                    <p:anim calcmode="lin" valueType="num">
                                      <p:cBhvr additive="base">
                                        <p:cTn id="50" dur="1250" fill="hold"/>
                                        <p:tgtEl>
                                          <p:spTgt spid="714"/>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715"/>
                                        </p:tgtEl>
                                        <p:attrNameLst>
                                          <p:attrName>style.visibility</p:attrName>
                                        </p:attrNameLst>
                                      </p:cBhvr>
                                      <p:to>
                                        <p:strVal val="visible"/>
                                      </p:to>
                                    </p:set>
                                    <p:anim calcmode="lin" valueType="num">
                                      <p:cBhvr additive="base">
                                        <p:cTn id="53" dur="1250" fill="hold"/>
                                        <p:tgtEl>
                                          <p:spTgt spid="715"/>
                                        </p:tgtEl>
                                        <p:attrNameLst>
                                          <p:attrName>ppt_x</p:attrName>
                                        </p:attrNameLst>
                                      </p:cBhvr>
                                      <p:tavLst>
                                        <p:tav tm="0">
                                          <p:val>
                                            <p:strVal val="1+#ppt_w/2"/>
                                          </p:val>
                                        </p:tav>
                                        <p:tav tm="100000">
                                          <p:val>
                                            <p:strVal val="#ppt_x"/>
                                          </p:val>
                                        </p:tav>
                                      </p:tavLst>
                                    </p:anim>
                                    <p:anim calcmode="lin" valueType="num">
                                      <p:cBhvr additive="base">
                                        <p:cTn id="54" dur="1250" fill="hold"/>
                                        <p:tgtEl>
                                          <p:spTgt spid="7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716"/>
                                        </p:tgtEl>
                                        <p:attrNameLst>
                                          <p:attrName>style.visibility</p:attrName>
                                        </p:attrNameLst>
                                      </p:cBhvr>
                                      <p:to>
                                        <p:strVal val="visible"/>
                                      </p:to>
                                    </p:set>
                                    <p:anim calcmode="lin" valueType="num">
                                      <p:cBhvr additive="base">
                                        <p:cTn id="57" dur="1250" fill="hold"/>
                                        <p:tgtEl>
                                          <p:spTgt spid="716"/>
                                        </p:tgtEl>
                                        <p:attrNameLst>
                                          <p:attrName>ppt_x</p:attrName>
                                        </p:attrNameLst>
                                      </p:cBhvr>
                                      <p:tavLst>
                                        <p:tav tm="0">
                                          <p:val>
                                            <p:strVal val="#ppt_x"/>
                                          </p:val>
                                        </p:tav>
                                        <p:tav tm="100000">
                                          <p:val>
                                            <p:strVal val="#ppt_x"/>
                                          </p:val>
                                        </p:tav>
                                      </p:tavLst>
                                    </p:anim>
                                    <p:anim calcmode="lin" valueType="num">
                                      <p:cBhvr additive="base">
                                        <p:cTn id="58" dur="1250" fill="hold"/>
                                        <p:tgtEl>
                                          <p:spTgt spid="716"/>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717"/>
                                        </p:tgtEl>
                                        <p:attrNameLst>
                                          <p:attrName>style.visibility</p:attrName>
                                        </p:attrNameLst>
                                      </p:cBhvr>
                                      <p:to>
                                        <p:strVal val="visible"/>
                                      </p:to>
                                    </p:set>
                                    <p:anim calcmode="lin" valueType="num">
                                      <p:cBhvr additive="base">
                                        <p:cTn id="61" dur="1250" fill="hold"/>
                                        <p:tgtEl>
                                          <p:spTgt spid="717"/>
                                        </p:tgtEl>
                                        <p:attrNameLst>
                                          <p:attrName>ppt_x</p:attrName>
                                        </p:attrNameLst>
                                      </p:cBhvr>
                                      <p:tavLst>
                                        <p:tav tm="0">
                                          <p:val>
                                            <p:strVal val="1+#ppt_w/2"/>
                                          </p:val>
                                        </p:tav>
                                        <p:tav tm="100000">
                                          <p:val>
                                            <p:strVal val="#ppt_x"/>
                                          </p:val>
                                        </p:tav>
                                      </p:tavLst>
                                    </p:anim>
                                    <p:anim calcmode="lin" valueType="num">
                                      <p:cBhvr additive="base">
                                        <p:cTn id="62" dur="1250" fill="hold"/>
                                        <p:tgtEl>
                                          <p:spTgt spid="717"/>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718"/>
                                        </p:tgtEl>
                                        <p:attrNameLst>
                                          <p:attrName>style.visibility</p:attrName>
                                        </p:attrNameLst>
                                      </p:cBhvr>
                                      <p:to>
                                        <p:strVal val="visible"/>
                                      </p:to>
                                    </p:set>
                                    <p:anim calcmode="lin" valueType="num">
                                      <p:cBhvr additive="base">
                                        <p:cTn id="65" dur="1250" fill="hold"/>
                                        <p:tgtEl>
                                          <p:spTgt spid="718"/>
                                        </p:tgtEl>
                                        <p:attrNameLst>
                                          <p:attrName>ppt_x</p:attrName>
                                        </p:attrNameLst>
                                      </p:cBhvr>
                                      <p:tavLst>
                                        <p:tav tm="0">
                                          <p:val>
                                            <p:strVal val="#ppt_x"/>
                                          </p:val>
                                        </p:tav>
                                        <p:tav tm="100000">
                                          <p:val>
                                            <p:strVal val="#ppt_x"/>
                                          </p:val>
                                        </p:tav>
                                      </p:tavLst>
                                    </p:anim>
                                    <p:anim calcmode="lin" valueType="num">
                                      <p:cBhvr additive="base">
                                        <p:cTn id="66" dur="1250" fill="hold"/>
                                        <p:tgtEl>
                                          <p:spTgt spid="71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719"/>
                                        </p:tgtEl>
                                        <p:attrNameLst>
                                          <p:attrName>style.visibility</p:attrName>
                                        </p:attrNameLst>
                                      </p:cBhvr>
                                      <p:to>
                                        <p:strVal val="visible"/>
                                      </p:to>
                                    </p:set>
                                    <p:anim calcmode="lin" valueType="num">
                                      <p:cBhvr additive="base">
                                        <p:cTn id="69" dur="1250" fill="hold"/>
                                        <p:tgtEl>
                                          <p:spTgt spid="719"/>
                                        </p:tgtEl>
                                        <p:attrNameLst>
                                          <p:attrName>ppt_x</p:attrName>
                                        </p:attrNameLst>
                                      </p:cBhvr>
                                      <p:tavLst>
                                        <p:tav tm="0">
                                          <p:val>
                                            <p:strVal val="0-#ppt_w/2"/>
                                          </p:val>
                                        </p:tav>
                                        <p:tav tm="100000">
                                          <p:val>
                                            <p:strVal val="#ppt_x"/>
                                          </p:val>
                                        </p:tav>
                                      </p:tavLst>
                                    </p:anim>
                                    <p:anim calcmode="lin" valueType="num">
                                      <p:cBhvr additive="base">
                                        <p:cTn id="70" dur="1250" fill="hold"/>
                                        <p:tgtEl>
                                          <p:spTgt spid="719"/>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720"/>
                                        </p:tgtEl>
                                        <p:attrNameLst>
                                          <p:attrName>style.visibility</p:attrName>
                                        </p:attrNameLst>
                                      </p:cBhvr>
                                      <p:to>
                                        <p:strVal val="visible"/>
                                      </p:to>
                                    </p:set>
                                    <p:anim calcmode="lin" valueType="num">
                                      <p:cBhvr additive="base">
                                        <p:cTn id="73" dur="1250" fill="hold"/>
                                        <p:tgtEl>
                                          <p:spTgt spid="720"/>
                                        </p:tgtEl>
                                        <p:attrNameLst>
                                          <p:attrName>ppt_x</p:attrName>
                                        </p:attrNameLst>
                                      </p:cBhvr>
                                      <p:tavLst>
                                        <p:tav tm="0">
                                          <p:val>
                                            <p:strVal val="1+#ppt_w/2"/>
                                          </p:val>
                                        </p:tav>
                                        <p:tav tm="100000">
                                          <p:val>
                                            <p:strVal val="#ppt_x"/>
                                          </p:val>
                                        </p:tav>
                                      </p:tavLst>
                                    </p:anim>
                                    <p:anim calcmode="lin" valueType="num">
                                      <p:cBhvr additive="base">
                                        <p:cTn id="74" dur="1250" fill="hold"/>
                                        <p:tgtEl>
                                          <p:spTgt spid="720"/>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721"/>
                                        </p:tgtEl>
                                        <p:attrNameLst>
                                          <p:attrName>style.visibility</p:attrName>
                                        </p:attrNameLst>
                                      </p:cBhvr>
                                      <p:to>
                                        <p:strVal val="visible"/>
                                      </p:to>
                                    </p:set>
                                    <p:anim calcmode="lin" valueType="num">
                                      <p:cBhvr additive="base">
                                        <p:cTn id="77" dur="1250" fill="hold"/>
                                        <p:tgtEl>
                                          <p:spTgt spid="721"/>
                                        </p:tgtEl>
                                        <p:attrNameLst>
                                          <p:attrName>ppt_x</p:attrName>
                                        </p:attrNameLst>
                                      </p:cBhvr>
                                      <p:tavLst>
                                        <p:tav tm="0">
                                          <p:val>
                                            <p:strVal val="0-#ppt_w/2"/>
                                          </p:val>
                                        </p:tav>
                                        <p:tav tm="100000">
                                          <p:val>
                                            <p:strVal val="#ppt_x"/>
                                          </p:val>
                                        </p:tav>
                                      </p:tavLst>
                                    </p:anim>
                                    <p:anim calcmode="lin" valueType="num">
                                      <p:cBhvr additive="base">
                                        <p:cTn id="78" dur="1250" fill="hold"/>
                                        <p:tgtEl>
                                          <p:spTgt spid="721"/>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722"/>
                                        </p:tgtEl>
                                        <p:attrNameLst>
                                          <p:attrName>style.visibility</p:attrName>
                                        </p:attrNameLst>
                                      </p:cBhvr>
                                      <p:to>
                                        <p:strVal val="visible"/>
                                      </p:to>
                                    </p:set>
                                    <p:anim calcmode="lin" valueType="num">
                                      <p:cBhvr additive="base">
                                        <p:cTn id="81" dur="1250" fill="hold"/>
                                        <p:tgtEl>
                                          <p:spTgt spid="722"/>
                                        </p:tgtEl>
                                        <p:attrNameLst>
                                          <p:attrName>ppt_x</p:attrName>
                                        </p:attrNameLst>
                                      </p:cBhvr>
                                      <p:tavLst>
                                        <p:tav tm="0">
                                          <p:val>
                                            <p:strVal val="0-#ppt_w/2"/>
                                          </p:val>
                                        </p:tav>
                                        <p:tav tm="100000">
                                          <p:val>
                                            <p:strVal val="#ppt_x"/>
                                          </p:val>
                                        </p:tav>
                                      </p:tavLst>
                                    </p:anim>
                                    <p:anim calcmode="lin" valueType="num">
                                      <p:cBhvr additive="base">
                                        <p:cTn id="82" dur="1250" fill="hold"/>
                                        <p:tgtEl>
                                          <p:spTgt spid="722"/>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723"/>
                                        </p:tgtEl>
                                        <p:attrNameLst>
                                          <p:attrName>style.visibility</p:attrName>
                                        </p:attrNameLst>
                                      </p:cBhvr>
                                      <p:to>
                                        <p:strVal val="visible"/>
                                      </p:to>
                                    </p:set>
                                    <p:anim calcmode="lin" valueType="num">
                                      <p:cBhvr additive="base">
                                        <p:cTn id="85" dur="1250" fill="hold"/>
                                        <p:tgtEl>
                                          <p:spTgt spid="723"/>
                                        </p:tgtEl>
                                        <p:attrNameLst>
                                          <p:attrName>ppt_x</p:attrName>
                                        </p:attrNameLst>
                                      </p:cBhvr>
                                      <p:tavLst>
                                        <p:tav tm="0">
                                          <p:val>
                                            <p:strVal val="1+#ppt_w/2"/>
                                          </p:val>
                                        </p:tav>
                                        <p:tav tm="100000">
                                          <p:val>
                                            <p:strVal val="#ppt_x"/>
                                          </p:val>
                                        </p:tav>
                                      </p:tavLst>
                                    </p:anim>
                                    <p:anim calcmode="lin" valueType="num">
                                      <p:cBhvr additive="base">
                                        <p:cTn id="86" dur="1250" fill="hold"/>
                                        <p:tgtEl>
                                          <p:spTgt spid="723"/>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724"/>
                                        </p:tgtEl>
                                        <p:attrNameLst>
                                          <p:attrName>style.visibility</p:attrName>
                                        </p:attrNameLst>
                                      </p:cBhvr>
                                      <p:to>
                                        <p:strVal val="visible"/>
                                      </p:to>
                                    </p:set>
                                    <p:anim calcmode="lin" valueType="num">
                                      <p:cBhvr additive="base">
                                        <p:cTn id="89" dur="1250" fill="hold"/>
                                        <p:tgtEl>
                                          <p:spTgt spid="724"/>
                                        </p:tgtEl>
                                        <p:attrNameLst>
                                          <p:attrName>ppt_x</p:attrName>
                                        </p:attrNameLst>
                                      </p:cBhvr>
                                      <p:tavLst>
                                        <p:tav tm="0">
                                          <p:val>
                                            <p:strVal val="0-#ppt_w/2"/>
                                          </p:val>
                                        </p:tav>
                                        <p:tav tm="100000">
                                          <p:val>
                                            <p:strVal val="#ppt_x"/>
                                          </p:val>
                                        </p:tav>
                                      </p:tavLst>
                                    </p:anim>
                                    <p:anim calcmode="lin" valueType="num">
                                      <p:cBhvr additive="base">
                                        <p:cTn id="90" dur="1250" fill="hold"/>
                                        <p:tgtEl>
                                          <p:spTgt spid="724"/>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725"/>
                                        </p:tgtEl>
                                        <p:attrNameLst>
                                          <p:attrName>style.visibility</p:attrName>
                                        </p:attrNameLst>
                                      </p:cBhvr>
                                      <p:to>
                                        <p:strVal val="visible"/>
                                      </p:to>
                                    </p:set>
                                    <p:anim calcmode="lin" valueType="num">
                                      <p:cBhvr additive="base">
                                        <p:cTn id="93" dur="1250" fill="hold"/>
                                        <p:tgtEl>
                                          <p:spTgt spid="725"/>
                                        </p:tgtEl>
                                        <p:attrNameLst>
                                          <p:attrName>ppt_x</p:attrName>
                                        </p:attrNameLst>
                                      </p:cBhvr>
                                      <p:tavLst>
                                        <p:tav tm="0">
                                          <p:val>
                                            <p:strVal val="0-#ppt_w/2"/>
                                          </p:val>
                                        </p:tav>
                                        <p:tav tm="100000">
                                          <p:val>
                                            <p:strVal val="#ppt_x"/>
                                          </p:val>
                                        </p:tav>
                                      </p:tavLst>
                                    </p:anim>
                                    <p:anim calcmode="lin" valueType="num">
                                      <p:cBhvr additive="base">
                                        <p:cTn id="94" dur="1250" fill="hold"/>
                                        <p:tgtEl>
                                          <p:spTgt spid="725"/>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726"/>
                                        </p:tgtEl>
                                        <p:attrNameLst>
                                          <p:attrName>style.visibility</p:attrName>
                                        </p:attrNameLst>
                                      </p:cBhvr>
                                      <p:to>
                                        <p:strVal val="visible"/>
                                      </p:to>
                                    </p:set>
                                    <p:anim calcmode="lin" valueType="num">
                                      <p:cBhvr additive="base">
                                        <p:cTn id="97" dur="1250" fill="hold"/>
                                        <p:tgtEl>
                                          <p:spTgt spid="726"/>
                                        </p:tgtEl>
                                        <p:attrNameLst>
                                          <p:attrName>ppt_x</p:attrName>
                                        </p:attrNameLst>
                                      </p:cBhvr>
                                      <p:tavLst>
                                        <p:tav tm="0">
                                          <p:val>
                                            <p:strVal val="1+#ppt_w/2"/>
                                          </p:val>
                                        </p:tav>
                                        <p:tav tm="100000">
                                          <p:val>
                                            <p:strVal val="#ppt_x"/>
                                          </p:val>
                                        </p:tav>
                                      </p:tavLst>
                                    </p:anim>
                                    <p:anim calcmode="lin" valueType="num">
                                      <p:cBhvr additive="base">
                                        <p:cTn id="98" dur="1250" fill="hold"/>
                                        <p:tgtEl>
                                          <p:spTgt spid="726"/>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727"/>
                                        </p:tgtEl>
                                        <p:attrNameLst>
                                          <p:attrName>style.visibility</p:attrName>
                                        </p:attrNameLst>
                                      </p:cBhvr>
                                      <p:to>
                                        <p:strVal val="visible"/>
                                      </p:to>
                                    </p:set>
                                    <p:anim calcmode="lin" valueType="num">
                                      <p:cBhvr additive="base">
                                        <p:cTn id="101" dur="1250" fill="hold"/>
                                        <p:tgtEl>
                                          <p:spTgt spid="727"/>
                                        </p:tgtEl>
                                        <p:attrNameLst>
                                          <p:attrName>ppt_x</p:attrName>
                                        </p:attrNameLst>
                                      </p:cBhvr>
                                      <p:tavLst>
                                        <p:tav tm="0">
                                          <p:val>
                                            <p:strVal val="1+#ppt_w/2"/>
                                          </p:val>
                                        </p:tav>
                                        <p:tav tm="100000">
                                          <p:val>
                                            <p:strVal val="#ppt_x"/>
                                          </p:val>
                                        </p:tav>
                                      </p:tavLst>
                                    </p:anim>
                                    <p:anim calcmode="lin" valueType="num">
                                      <p:cBhvr additive="base">
                                        <p:cTn id="102" dur="1250" fill="hold"/>
                                        <p:tgtEl>
                                          <p:spTgt spid="727"/>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728"/>
                                        </p:tgtEl>
                                        <p:attrNameLst>
                                          <p:attrName>style.visibility</p:attrName>
                                        </p:attrNameLst>
                                      </p:cBhvr>
                                      <p:to>
                                        <p:strVal val="visible"/>
                                      </p:to>
                                    </p:set>
                                    <p:anim calcmode="lin" valueType="num">
                                      <p:cBhvr additive="base">
                                        <p:cTn id="105" dur="1250" fill="hold"/>
                                        <p:tgtEl>
                                          <p:spTgt spid="728"/>
                                        </p:tgtEl>
                                        <p:attrNameLst>
                                          <p:attrName>ppt_x</p:attrName>
                                        </p:attrNameLst>
                                      </p:cBhvr>
                                      <p:tavLst>
                                        <p:tav tm="0">
                                          <p:val>
                                            <p:strVal val="1+#ppt_w/2"/>
                                          </p:val>
                                        </p:tav>
                                        <p:tav tm="100000">
                                          <p:val>
                                            <p:strVal val="#ppt_x"/>
                                          </p:val>
                                        </p:tav>
                                      </p:tavLst>
                                    </p:anim>
                                    <p:anim calcmode="lin" valueType="num">
                                      <p:cBhvr additive="base">
                                        <p:cTn id="106" dur="1250" fill="hold"/>
                                        <p:tgtEl>
                                          <p:spTgt spid="728"/>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729"/>
                                        </p:tgtEl>
                                        <p:attrNameLst>
                                          <p:attrName>style.visibility</p:attrName>
                                        </p:attrNameLst>
                                      </p:cBhvr>
                                      <p:to>
                                        <p:strVal val="visible"/>
                                      </p:to>
                                    </p:set>
                                    <p:anim calcmode="lin" valueType="num">
                                      <p:cBhvr additive="base">
                                        <p:cTn id="109" dur="1250" fill="hold"/>
                                        <p:tgtEl>
                                          <p:spTgt spid="729"/>
                                        </p:tgtEl>
                                        <p:attrNameLst>
                                          <p:attrName>ppt_x</p:attrName>
                                        </p:attrNameLst>
                                      </p:cBhvr>
                                      <p:tavLst>
                                        <p:tav tm="0">
                                          <p:val>
                                            <p:strVal val="1+#ppt_w/2"/>
                                          </p:val>
                                        </p:tav>
                                        <p:tav tm="100000">
                                          <p:val>
                                            <p:strVal val="#ppt_x"/>
                                          </p:val>
                                        </p:tav>
                                      </p:tavLst>
                                    </p:anim>
                                    <p:anim calcmode="lin" valueType="num">
                                      <p:cBhvr additive="base">
                                        <p:cTn id="110" dur="1250" fill="hold"/>
                                        <p:tgtEl>
                                          <p:spTgt spid="729"/>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730"/>
                                        </p:tgtEl>
                                        <p:attrNameLst>
                                          <p:attrName>style.visibility</p:attrName>
                                        </p:attrNameLst>
                                      </p:cBhvr>
                                      <p:to>
                                        <p:strVal val="visible"/>
                                      </p:to>
                                    </p:set>
                                    <p:anim calcmode="lin" valueType="num">
                                      <p:cBhvr>
                                        <p:cTn id="114" dur="500" fill="hold"/>
                                        <p:tgtEl>
                                          <p:spTgt spid="730"/>
                                        </p:tgtEl>
                                        <p:attrNameLst>
                                          <p:attrName>ppt_w</p:attrName>
                                        </p:attrNameLst>
                                      </p:cBhvr>
                                      <p:tavLst>
                                        <p:tav tm="0">
                                          <p:val>
                                            <p:strVal val="4/3*#ppt_w"/>
                                          </p:val>
                                        </p:tav>
                                        <p:tav tm="100000">
                                          <p:val>
                                            <p:strVal val="#ppt_w"/>
                                          </p:val>
                                        </p:tav>
                                      </p:tavLst>
                                    </p:anim>
                                    <p:anim calcmode="lin" valueType="num">
                                      <p:cBhvr>
                                        <p:cTn id="115" dur="500" fill="hold"/>
                                        <p:tgtEl>
                                          <p:spTgt spid="730"/>
                                        </p:tgtEl>
                                        <p:attrNameLst>
                                          <p:attrName>ppt_h</p:attrName>
                                        </p:attrNameLst>
                                      </p:cBhvr>
                                      <p:tavLst>
                                        <p:tav tm="0">
                                          <p:val>
                                            <p:strVal val="4/3*#ppt_h"/>
                                          </p:val>
                                        </p:tav>
                                        <p:tav tm="100000">
                                          <p:val>
                                            <p:strVal val="#ppt_h"/>
                                          </p:val>
                                        </p:tav>
                                      </p:tavLst>
                                    </p:anim>
                                  </p:childTnLst>
                                </p:cTn>
                              </p:par>
                            </p:childTnLst>
                          </p:cTn>
                        </p:par>
                        <p:par>
                          <p:cTn id="116" fill="hold">
                            <p:stCondLst>
                              <p:cond delay="5050"/>
                            </p:stCondLst>
                            <p:childTnLst>
                              <p:par>
                                <p:cTn id="117" presetID="22" presetClass="entr" presetSubtype="2" fill="hold" nodeType="afterEffect">
                                  <p:stCondLst>
                                    <p:cond delay="250"/>
                                  </p:stCondLst>
                                  <p:childTnLst>
                                    <p:set>
                                      <p:cBhvr>
                                        <p:cTn id="118" dur="1" fill="hold">
                                          <p:stCondLst>
                                            <p:cond delay="0"/>
                                          </p:stCondLst>
                                        </p:cTn>
                                        <p:tgtEl>
                                          <p:spTgt spid="736"/>
                                        </p:tgtEl>
                                        <p:attrNameLst>
                                          <p:attrName>style.visibility</p:attrName>
                                        </p:attrNameLst>
                                      </p:cBhvr>
                                      <p:to>
                                        <p:strVal val="visible"/>
                                      </p:to>
                                    </p:set>
                                    <p:animEffect transition="in" filter="wipe(right)">
                                      <p:cBhvr>
                                        <p:cTn id="119" dur="500"/>
                                        <p:tgtEl>
                                          <p:spTgt spid="736"/>
                                        </p:tgtEl>
                                      </p:cBhvr>
                                    </p:animEffect>
                                  </p:childTnLst>
                                </p:cTn>
                              </p:par>
                              <p:par>
                                <p:cTn id="120" presetID="22" presetClass="entr" presetSubtype="8" fill="hold" nodeType="withEffect">
                                  <p:stCondLst>
                                    <p:cond delay="250"/>
                                  </p:stCondLst>
                                  <p:childTnLst>
                                    <p:set>
                                      <p:cBhvr>
                                        <p:cTn id="121" dur="1" fill="hold">
                                          <p:stCondLst>
                                            <p:cond delay="0"/>
                                          </p:stCondLst>
                                        </p:cTn>
                                        <p:tgtEl>
                                          <p:spTgt spid="737"/>
                                        </p:tgtEl>
                                        <p:attrNameLst>
                                          <p:attrName>style.visibility</p:attrName>
                                        </p:attrNameLst>
                                      </p:cBhvr>
                                      <p:to>
                                        <p:strVal val="visible"/>
                                      </p:to>
                                    </p:set>
                                    <p:animEffect transition="in" filter="wipe(left)">
                                      <p:cBhvr>
                                        <p:cTn id="122" dur="500"/>
                                        <p:tgtEl>
                                          <p:spTgt spid="737"/>
                                        </p:tgtEl>
                                      </p:cBhvr>
                                    </p:animEffect>
                                  </p:childTnLst>
                                </p:cTn>
                              </p:par>
                            </p:childTnLst>
                          </p:cTn>
                        </p:par>
                        <p:par>
                          <p:cTn id="123" fill="hold">
                            <p:stCondLst>
                              <p:cond delay="5800"/>
                            </p:stCondLst>
                            <p:childTnLst>
                              <p:par>
                                <p:cTn id="124" presetID="42" presetClass="entr" presetSubtype="0" fill="hold" grpId="0" nodeType="afterEffect">
                                  <p:stCondLst>
                                    <p:cond delay="250"/>
                                  </p:stCondLst>
                                  <p:childTnLst>
                                    <p:set>
                                      <p:cBhvr>
                                        <p:cTn id="125" dur="1" fill="hold">
                                          <p:stCondLst>
                                            <p:cond delay="0"/>
                                          </p:stCondLst>
                                        </p:cTn>
                                        <p:tgtEl>
                                          <p:spTgt spid="734"/>
                                        </p:tgtEl>
                                        <p:attrNameLst>
                                          <p:attrName>style.visibility</p:attrName>
                                        </p:attrNameLst>
                                      </p:cBhvr>
                                      <p:to>
                                        <p:strVal val="visible"/>
                                      </p:to>
                                    </p:set>
                                    <p:animEffect transition="in" filter="fade">
                                      <p:cBhvr>
                                        <p:cTn id="126" dur="1000"/>
                                        <p:tgtEl>
                                          <p:spTgt spid="734"/>
                                        </p:tgtEl>
                                      </p:cBhvr>
                                    </p:animEffect>
                                    <p:anim calcmode="lin" valueType="num">
                                      <p:cBhvr>
                                        <p:cTn id="127" dur="1000" fill="hold"/>
                                        <p:tgtEl>
                                          <p:spTgt spid="734"/>
                                        </p:tgtEl>
                                        <p:attrNameLst>
                                          <p:attrName>ppt_x</p:attrName>
                                        </p:attrNameLst>
                                      </p:cBhvr>
                                      <p:tavLst>
                                        <p:tav tm="0">
                                          <p:val>
                                            <p:strVal val="#ppt_x"/>
                                          </p:val>
                                        </p:tav>
                                        <p:tav tm="100000">
                                          <p:val>
                                            <p:strVal val="#ppt_x"/>
                                          </p:val>
                                        </p:tav>
                                      </p:tavLst>
                                    </p:anim>
                                    <p:anim calcmode="lin" valueType="num">
                                      <p:cBhvr>
                                        <p:cTn id="128" dur="1000" fill="hold"/>
                                        <p:tgtEl>
                                          <p:spTgt spid="734"/>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250"/>
                                  </p:stCondLst>
                                  <p:childTnLst>
                                    <p:set>
                                      <p:cBhvr>
                                        <p:cTn id="130" dur="1" fill="hold">
                                          <p:stCondLst>
                                            <p:cond delay="0"/>
                                          </p:stCondLst>
                                        </p:cTn>
                                        <p:tgtEl>
                                          <p:spTgt spid="735"/>
                                        </p:tgtEl>
                                        <p:attrNameLst>
                                          <p:attrName>style.visibility</p:attrName>
                                        </p:attrNameLst>
                                      </p:cBhvr>
                                      <p:to>
                                        <p:strVal val="visible"/>
                                      </p:to>
                                    </p:set>
                                    <p:animEffect transition="in" filter="fade">
                                      <p:cBhvr>
                                        <p:cTn id="131" dur="1000"/>
                                        <p:tgtEl>
                                          <p:spTgt spid="735"/>
                                        </p:tgtEl>
                                      </p:cBhvr>
                                    </p:animEffect>
                                    <p:anim calcmode="lin" valueType="num">
                                      <p:cBhvr>
                                        <p:cTn id="132" dur="1000" fill="hold"/>
                                        <p:tgtEl>
                                          <p:spTgt spid="735"/>
                                        </p:tgtEl>
                                        <p:attrNameLst>
                                          <p:attrName>ppt_x</p:attrName>
                                        </p:attrNameLst>
                                      </p:cBhvr>
                                      <p:tavLst>
                                        <p:tav tm="0">
                                          <p:val>
                                            <p:strVal val="#ppt_x"/>
                                          </p:val>
                                        </p:tav>
                                        <p:tav tm="100000">
                                          <p:val>
                                            <p:strVal val="#ppt_x"/>
                                          </p:val>
                                        </p:tav>
                                      </p:tavLst>
                                    </p:anim>
                                    <p:anim calcmode="lin" valueType="num">
                                      <p:cBhvr>
                                        <p:cTn id="133" dur="1000" fill="hold"/>
                                        <p:tgtEl>
                                          <p:spTgt spid="735"/>
                                        </p:tgtEl>
                                        <p:attrNameLst>
                                          <p:attrName>ppt_y</p:attrName>
                                        </p:attrNameLst>
                                      </p:cBhvr>
                                      <p:tavLst>
                                        <p:tav tm="0">
                                          <p:val>
                                            <p:strVal val="#ppt_y+.1"/>
                                          </p:val>
                                        </p:tav>
                                        <p:tav tm="100000">
                                          <p:val>
                                            <p:strVal val="#ppt_y"/>
                                          </p:val>
                                        </p:tav>
                                      </p:tavLst>
                                    </p:anim>
                                  </p:childTnLst>
                                </p:cTn>
                              </p:par>
                            </p:childTnLst>
                          </p:cTn>
                        </p:par>
                        <p:par>
                          <p:cTn id="134" fill="hold">
                            <p:stCondLst>
                              <p:cond delay="7050"/>
                            </p:stCondLst>
                            <p:childTnLst>
                              <p:par>
                                <p:cTn id="135" presetID="41" presetClass="entr" presetSubtype="0" fill="hold" grpId="0" nodeType="afterEffect">
                                  <p:stCondLst>
                                    <p:cond delay="250"/>
                                  </p:stCondLst>
                                  <p:iterate type="lt">
                                    <p:tmPct val="10000"/>
                                  </p:iterate>
                                  <p:childTnLst>
                                    <p:set>
                                      <p:cBhvr>
                                        <p:cTn id="136" dur="1" fill="hold">
                                          <p:stCondLst>
                                            <p:cond delay="0"/>
                                          </p:stCondLst>
                                        </p:cTn>
                                        <p:tgtEl>
                                          <p:spTgt spid="731"/>
                                        </p:tgtEl>
                                        <p:attrNameLst>
                                          <p:attrName>style.visibility</p:attrName>
                                        </p:attrNameLst>
                                      </p:cBhvr>
                                      <p:to>
                                        <p:strVal val="visible"/>
                                      </p:to>
                                    </p:set>
                                    <p:anim calcmode="lin" valueType="num">
                                      <p:cBhvr>
                                        <p:cTn id="137" dur="500" fill="hold"/>
                                        <p:tgtEl>
                                          <p:spTgt spid="731"/>
                                        </p:tgtEl>
                                        <p:attrNameLst>
                                          <p:attrName>ppt_x</p:attrName>
                                        </p:attrNameLst>
                                      </p:cBhvr>
                                      <p:tavLst>
                                        <p:tav tm="0">
                                          <p:val>
                                            <p:strVal val="#ppt_x"/>
                                          </p:val>
                                        </p:tav>
                                        <p:tav tm="50000">
                                          <p:val>
                                            <p:strVal val="#ppt_x+.1"/>
                                          </p:val>
                                        </p:tav>
                                        <p:tav tm="100000">
                                          <p:val>
                                            <p:strVal val="#ppt_x"/>
                                          </p:val>
                                        </p:tav>
                                      </p:tavLst>
                                    </p:anim>
                                    <p:anim calcmode="lin" valueType="num">
                                      <p:cBhvr>
                                        <p:cTn id="138" dur="500" fill="hold"/>
                                        <p:tgtEl>
                                          <p:spTgt spid="731"/>
                                        </p:tgtEl>
                                        <p:attrNameLst>
                                          <p:attrName>ppt_y</p:attrName>
                                        </p:attrNameLst>
                                      </p:cBhvr>
                                      <p:tavLst>
                                        <p:tav tm="0">
                                          <p:val>
                                            <p:strVal val="#ppt_y"/>
                                          </p:val>
                                        </p:tav>
                                        <p:tav tm="100000">
                                          <p:val>
                                            <p:strVal val="#ppt_y"/>
                                          </p:val>
                                        </p:tav>
                                      </p:tavLst>
                                    </p:anim>
                                    <p:anim calcmode="lin" valueType="num">
                                      <p:cBhvr>
                                        <p:cTn id="139" dur="500" fill="hold"/>
                                        <p:tgtEl>
                                          <p:spTgt spid="731"/>
                                        </p:tgtEl>
                                        <p:attrNameLst>
                                          <p:attrName>ppt_h</p:attrName>
                                        </p:attrNameLst>
                                      </p:cBhvr>
                                      <p:tavLst>
                                        <p:tav tm="0">
                                          <p:val>
                                            <p:strVal val="#ppt_h/10"/>
                                          </p:val>
                                        </p:tav>
                                        <p:tav tm="50000">
                                          <p:val>
                                            <p:strVal val="#ppt_h+.01"/>
                                          </p:val>
                                        </p:tav>
                                        <p:tav tm="100000">
                                          <p:val>
                                            <p:strVal val="#ppt_h"/>
                                          </p:val>
                                        </p:tav>
                                      </p:tavLst>
                                    </p:anim>
                                    <p:anim calcmode="lin" valueType="num">
                                      <p:cBhvr>
                                        <p:cTn id="140" dur="500" fill="hold"/>
                                        <p:tgtEl>
                                          <p:spTgt spid="731"/>
                                        </p:tgtEl>
                                        <p:attrNameLst>
                                          <p:attrName>ppt_w</p:attrName>
                                        </p:attrNameLst>
                                      </p:cBhvr>
                                      <p:tavLst>
                                        <p:tav tm="0">
                                          <p:val>
                                            <p:strVal val="#ppt_w/10"/>
                                          </p:val>
                                        </p:tav>
                                        <p:tav tm="50000">
                                          <p:val>
                                            <p:strVal val="#ppt_w+.01"/>
                                          </p:val>
                                        </p:tav>
                                        <p:tav tm="100000">
                                          <p:val>
                                            <p:strVal val="#ppt_w"/>
                                          </p:val>
                                        </p:tav>
                                      </p:tavLst>
                                    </p:anim>
                                    <p:animEffect transition="in" filter="fade">
                                      <p:cBhvr>
                                        <p:cTn id="141" dur="500" tmFilter="0,0; .5, 1; 1, 1"/>
                                        <p:tgtEl>
                                          <p:spTgt spid="731"/>
                                        </p:tgtEl>
                                      </p:cBhvr>
                                    </p:animEffect>
                                  </p:childTnLst>
                                </p:cTn>
                              </p:par>
                              <p:par>
                                <p:cTn id="142" presetID="41" presetClass="entr" presetSubtype="0" fill="hold" grpId="0" nodeType="withEffect">
                                  <p:stCondLst>
                                    <p:cond delay="250"/>
                                  </p:stCondLst>
                                  <p:iterate type="lt">
                                    <p:tmPct val="10000"/>
                                  </p:iterate>
                                  <p:childTnLst>
                                    <p:set>
                                      <p:cBhvr>
                                        <p:cTn id="143" dur="1" fill="hold">
                                          <p:stCondLst>
                                            <p:cond delay="0"/>
                                          </p:stCondLst>
                                        </p:cTn>
                                        <p:tgtEl>
                                          <p:spTgt spid="732"/>
                                        </p:tgtEl>
                                        <p:attrNameLst>
                                          <p:attrName>style.visibility</p:attrName>
                                        </p:attrNameLst>
                                      </p:cBhvr>
                                      <p:to>
                                        <p:strVal val="visible"/>
                                      </p:to>
                                    </p:set>
                                    <p:anim calcmode="lin" valueType="num">
                                      <p:cBhvr>
                                        <p:cTn id="144" dur="500" fill="hold"/>
                                        <p:tgtEl>
                                          <p:spTgt spid="732"/>
                                        </p:tgtEl>
                                        <p:attrNameLst>
                                          <p:attrName>ppt_x</p:attrName>
                                        </p:attrNameLst>
                                      </p:cBhvr>
                                      <p:tavLst>
                                        <p:tav tm="0">
                                          <p:val>
                                            <p:strVal val="#ppt_x"/>
                                          </p:val>
                                        </p:tav>
                                        <p:tav tm="50000">
                                          <p:val>
                                            <p:strVal val="#ppt_x+.1"/>
                                          </p:val>
                                        </p:tav>
                                        <p:tav tm="100000">
                                          <p:val>
                                            <p:strVal val="#ppt_x"/>
                                          </p:val>
                                        </p:tav>
                                      </p:tavLst>
                                    </p:anim>
                                    <p:anim calcmode="lin" valueType="num">
                                      <p:cBhvr>
                                        <p:cTn id="145" dur="500" fill="hold"/>
                                        <p:tgtEl>
                                          <p:spTgt spid="732"/>
                                        </p:tgtEl>
                                        <p:attrNameLst>
                                          <p:attrName>ppt_y</p:attrName>
                                        </p:attrNameLst>
                                      </p:cBhvr>
                                      <p:tavLst>
                                        <p:tav tm="0">
                                          <p:val>
                                            <p:strVal val="#ppt_y"/>
                                          </p:val>
                                        </p:tav>
                                        <p:tav tm="100000">
                                          <p:val>
                                            <p:strVal val="#ppt_y"/>
                                          </p:val>
                                        </p:tav>
                                      </p:tavLst>
                                    </p:anim>
                                    <p:anim calcmode="lin" valueType="num">
                                      <p:cBhvr>
                                        <p:cTn id="146" dur="500" fill="hold"/>
                                        <p:tgtEl>
                                          <p:spTgt spid="732"/>
                                        </p:tgtEl>
                                        <p:attrNameLst>
                                          <p:attrName>ppt_h</p:attrName>
                                        </p:attrNameLst>
                                      </p:cBhvr>
                                      <p:tavLst>
                                        <p:tav tm="0">
                                          <p:val>
                                            <p:strVal val="#ppt_h/10"/>
                                          </p:val>
                                        </p:tav>
                                        <p:tav tm="50000">
                                          <p:val>
                                            <p:strVal val="#ppt_h+.01"/>
                                          </p:val>
                                        </p:tav>
                                        <p:tav tm="100000">
                                          <p:val>
                                            <p:strVal val="#ppt_h"/>
                                          </p:val>
                                        </p:tav>
                                      </p:tavLst>
                                    </p:anim>
                                    <p:anim calcmode="lin" valueType="num">
                                      <p:cBhvr>
                                        <p:cTn id="147" dur="500" fill="hold"/>
                                        <p:tgtEl>
                                          <p:spTgt spid="732"/>
                                        </p:tgtEl>
                                        <p:attrNameLst>
                                          <p:attrName>ppt_w</p:attrName>
                                        </p:attrNameLst>
                                      </p:cBhvr>
                                      <p:tavLst>
                                        <p:tav tm="0">
                                          <p:val>
                                            <p:strVal val="#ppt_w/10"/>
                                          </p:val>
                                        </p:tav>
                                        <p:tav tm="50000">
                                          <p:val>
                                            <p:strVal val="#ppt_w+.01"/>
                                          </p:val>
                                        </p:tav>
                                        <p:tav tm="100000">
                                          <p:val>
                                            <p:strVal val="#ppt_w"/>
                                          </p:val>
                                        </p:tav>
                                      </p:tavLst>
                                    </p:anim>
                                    <p:animEffect transition="in" filter="fade">
                                      <p:cBhvr>
                                        <p:cTn id="148" dur="500" tmFilter="0,0; .5, 1; 1, 1"/>
                                        <p:tgtEl>
                                          <p:spTgt spid="732"/>
                                        </p:tgtEl>
                                      </p:cBhvr>
                                    </p:animEffect>
                                  </p:childTnLst>
                                </p:cTn>
                              </p:par>
                              <p:par>
                                <p:cTn id="149" presetID="12" presetClass="entr" presetSubtype="1" fill="hold" grpId="0" nodeType="withEffect">
                                  <p:stCondLst>
                                    <p:cond delay="1250"/>
                                  </p:stCondLst>
                                  <p:childTnLst>
                                    <p:set>
                                      <p:cBhvr>
                                        <p:cTn id="150" dur="1" fill="hold">
                                          <p:stCondLst>
                                            <p:cond delay="0"/>
                                          </p:stCondLst>
                                        </p:cTn>
                                        <p:tgtEl>
                                          <p:spTgt spid="733"/>
                                        </p:tgtEl>
                                        <p:attrNameLst>
                                          <p:attrName>style.visibility</p:attrName>
                                        </p:attrNameLst>
                                      </p:cBhvr>
                                      <p:to>
                                        <p:strVal val="visible"/>
                                      </p:to>
                                    </p:set>
                                    <p:anim calcmode="lin" valueType="num">
                                      <p:cBhvr additive="base">
                                        <p:cTn id="151" dur="500"/>
                                        <p:tgtEl>
                                          <p:spTgt spid="733"/>
                                        </p:tgtEl>
                                        <p:attrNameLst>
                                          <p:attrName>ppt_y</p:attrName>
                                        </p:attrNameLst>
                                      </p:cBhvr>
                                      <p:tavLst>
                                        <p:tav tm="0">
                                          <p:val>
                                            <p:strVal val="#ppt_y-#ppt_h*1.125000"/>
                                          </p:val>
                                        </p:tav>
                                        <p:tav tm="100000">
                                          <p:val>
                                            <p:strVal val="#ppt_y"/>
                                          </p:val>
                                        </p:tav>
                                      </p:tavLst>
                                    </p:anim>
                                    <p:animEffect transition="in" filter="wipe(down)">
                                      <p:cBhvr>
                                        <p:cTn id="152" dur="500"/>
                                        <p:tgtEl>
                                          <p:spTgt spid="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animBg="1"/>
      <p:bldP spid="372" grpId="0" animBg="1"/>
      <p:bldP spid="378" grpId="0" animBg="1"/>
      <p:bldP spid="37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p:bldP spid="731" grpId="0"/>
      <p:bldP spid="732" grpId="0"/>
      <p:bldP spid="733" grpId="0" animBg="1"/>
      <p:bldP spid="734" grpId="0"/>
      <p:bldP spid="73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1000">
              <a:srgbClr val="082241"/>
            </a:gs>
            <a:gs pos="100000">
              <a:schemeClr val="tx1"/>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169241" y="0"/>
            <a:ext cx="12381160" cy="5496985"/>
            <a:chOff x="-169241" y="0"/>
            <a:chExt cx="12381160" cy="5496985"/>
          </a:xfrm>
        </p:grpSpPr>
        <p:cxnSp>
          <p:nvCxnSpPr>
            <p:cNvPr id="6" name="直接连接符 5"/>
            <p:cNvCxnSpPr/>
            <p:nvPr/>
          </p:nvCxnSpPr>
          <p:spPr>
            <a:xfrm>
              <a:off x="1848051" y="0"/>
              <a:ext cx="625642"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00300" y="0"/>
              <a:ext cx="1511300"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46571" y="0"/>
              <a:ext cx="709429"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55950" y="0"/>
              <a:ext cx="84287" cy="7683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720975" y="644525"/>
              <a:ext cx="477118" cy="54927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2550" y="488950"/>
              <a:ext cx="2139165" cy="85090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2550" y="970059"/>
              <a:ext cx="2078322" cy="318991"/>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91053" y="1770159"/>
              <a:ext cx="2251925" cy="33031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69241" y="2530778"/>
              <a:ext cx="2642934" cy="21595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121711" y="2178657"/>
              <a:ext cx="1039161" cy="568076"/>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4191000"/>
              <a:ext cx="2221715" cy="50027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2550" y="4250267"/>
              <a:ext cx="1028307" cy="1236133"/>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110857" y="4691270"/>
              <a:ext cx="1110858" cy="79513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551333" y="0"/>
              <a:ext cx="990600" cy="38417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11733" y="0"/>
              <a:ext cx="262468" cy="119380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8331200" y="0"/>
              <a:ext cx="1803401"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342968" y="0"/>
              <a:ext cx="1358899" cy="1265354"/>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9632987" y="0"/>
              <a:ext cx="569346" cy="13398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9762066" y="192087"/>
              <a:ext cx="2358800" cy="1247246"/>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9827393" y="0"/>
              <a:ext cx="1746540" cy="1651288"/>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92352" y="1129554"/>
              <a:ext cx="1628514" cy="86857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0424620" y="1066800"/>
              <a:ext cx="1787299" cy="2730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9827393" y="1900622"/>
              <a:ext cx="2293473" cy="73277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9632987" y="2603004"/>
              <a:ext cx="713280" cy="14372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9414933" y="4200117"/>
              <a:ext cx="2705933" cy="422683"/>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474201" y="4622800"/>
              <a:ext cx="660400" cy="635268"/>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10134601" y="4411459"/>
              <a:ext cx="839528" cy="84660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3213701" y="663573"/>
              <a:ext cx="45719" cy="45719"/>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160178" y="1003298"/>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265884" y="414336"/>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957049" y="244311"/>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46782" y="2364273"/>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078561" y="1274144"/>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335223" y="2603132"/>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418023" y="3645512"/>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185715" y="4673270"/>
              <a:ext cx="36000" cy="36000"/>
            </a:xfrm>
            <a:prstGeom prst="ellipse">
              <a:avLst/>
            </a:prstGeom>
            <a:solidFill>
              <a:schemeClr val="bg1">
                <a:alpha val="36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18453" y="4182117"/>
              <a:ext cx="36000" cy="36000"/>
            </a:xfrm>
            <a:prstGeom prst="ellipse">
              <a:avLst/>
            </a:prstGeom>
            <a:solidFill>
              <a:schemeClr val="bg1">
                <a:alpha val="24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1096580" y="5460985"/>
              <a:ext cx="36000" cy="36000"/>
            </a:xfrm>
            <a:prstGeom prst="ellipse">
              <a:avLst/>
            </a:prstGeom>
            <a:solidFill>
              <a:schemeClr val="bg1">
                <a:alpha val="24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10154209" y="424378"/>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8150191" y="59737"/>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9382640" y="311618"/>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9533458" y="373259"/>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9339791" y="514547"/>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9858541" y="750350"/>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0401699" y="1073324"/>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1074613" y="885729"/>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10554365" y="2728733"/>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451341" y="4215300"/>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11410316" y="4511555"/>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0101776" y="5254893"/>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464676" y="4611688"/>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a:off x="1280774" y="3313443"/>
            <a:ext cx="1254116" cy="1326700"/>
            <a:chOff x="1873642" y="3313443"/>
            <a:chExt cx="1254116" cy="1326700"/>
          </a:xfrm>
        </p:grpSpPr>
        <p:cxnSp>
          <p:nvCxnSpPr>
            <p:cNvPr id="132" name="直接连接符 131"/>
            <p:cNvCxnSpPr/>
            <p:nvPr/>
          </p:nvCxnSpPr>
          <p:spPr>
            <a:xfrm>
              <a:off x="2530858" y="3730854"/>
              <a:ext cx="596900" cy="639420"/>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873642" y="3313443"/>
              <a:ext cx="839425" cy="859557"/>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205417" y="3970172"/>
              <a:ext cx="455753" cy="470963"/>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688535" y="4306624"/>
              <a:ext cx="353428" cy="333519"/>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sp>
        <p:nvSpPr>
          <p:cNvPr id="144" name="文本框 143"/>
          <p:cNvSpPr txBox="1"/>
          <p:nvPr/>
        </p:nvSpPr>
        <p:spPr>
          <a:xfrm>
            <a:off x="665101" y="4747226"/>
            <a:ext cx="2274405" cy="646331"/>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01 </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背景</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197" name="组合 196"/>
          <p:cNvGrpSpPr/>
          <p:nvPr/>
        </p:nvGrpSpPr>
        <p:grpSpPr>
          <a:xfrm>
            <a:off x="3894944" y="2014576"/>
            <a:ext cx="922446" cy="1296051"/>
            <a:chOff x="4145567" y="1963954"/>
            <a:chExt cx="922446" cy="1296051"/>
          </a:xfrm>
        </p:grpSpPr>
        <p:cxnSp>
          <p:nvCxnSpPr>
            <p:cNvPr id="148" name="直接连接符 147"/>
            <p:cNvCxnSpPr/>
            <p:nvPr/>
          </p:nvCxnSpPr>
          <p:spPr>
            <a:xfrm>
              <a:off x="4648970" y="2521565"/>
              <a:ext cx="419043" cy="701832"/>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145567" y="1963954"/>
              <a:ext cx="714348" cy="1202248"/>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169583" y="2522014"/>
              <a:ext cx="333450" cy="530798"/>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566929" y="2947177"/>
              <a:ext cx="190354" cy="312828"/>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sp>
        <p:nvSpPr>
          <p:cNvPr id="161" name="文本框 160"/>
          <p:cNvSpPr txBox="1"/>
          <p:nvPr/>
        </p:nvSpPr>
        <p:spPr>
          <a:xfrm>
            <a:off x="1148826" y="3090282"/>
            <a:ext cx="3695819" cy="1200329"/>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02</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研究動機、目的   </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87" name="文本框 186"/>
          <p:cNvSpPr txBox="1"/>
          <p:nvPr/>
        </p:nvSpPr>
        <p:spPr>
          <a:xfrm>
            <a:off x="4240491" y="2318852"/>
            <a:ext cx="3134545" cy="646331"/>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03</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功能需求</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192" name="组合 191"/>
          <p:cNvGrpSpPr/>
          <p:nvPr/>
        </p:nvGrpSpPr>
        <p:grpSpPr>
          <a:xfrm flipH="1">
            <a:off x="8286521" y="2969396"/>
            <a:ext cx="1254116" cy="1326700"/>
            <a:chOff x="1873642" y="3313443"/>
            <a:chExt cx="1254116" cy="1326700"/>
          </a:xfrm>
        </p:grpSpPr>
        <p:cxnSp>
          <p:nvCxnSpPr>
            <p:cNvPr id="193" name="直接连接符 192"/>
            <p:cNvCxnSpPr/>
            <p:nvPr/>
          </p:nvCxnSpPr>
          <p:spPr>
            <a:xfrm>
              <a:off x="2530858" y="3730854"/>
              <a:ext cx="596900" cy="639420"/>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1873642" y="3313443"/>
              <a:ext cx="839425" cy="859557"/>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2205417" y="3970172"/>
              <a:ext cx="455753" cy="470963"/>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2688535" y="4306624"/>
              <a:ext cx="353428" cy="333519"/>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98" name="组合 197"/>
          <p:cNvGrpSpPr/>
          <p:nvPr/>
        </p:nvGrpSpPr>
        <p:grpSpPr>
          <a:xfrm flipH="1">
            <a:off x="6859058" y="2152073"/>
            <a:ext cx="922446" cy="1296051"/>
            <a:chOff x="4145567" y="1963954"/>
            <a:chExt cx="922446" cy="1296051"/>
          </a:xfrm>
        </p:grpSpPr>
        <p:cxnSp>
          <p:nvCxnSpPr>
            <p:cNvPr id="199" name="直接连接符 198"/>
            <p:cNvCxnSpPr/>
            <p:nvPr/>
          </p:nvCxnSpPr>
          <p:spPr>
            <a:xfrm>
              <a:off x="4648970" y="2521565"/>
              <a:ext cx="419043" cy="701832"/>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4145567" y="1963954"/>
              <a:ext cx="714348" cy="1202248"/>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4169583" y="2522014"/>
              <a:ext cx="333450" cy="530798"/>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4566929" y="2947177"/>
              <a:ext cx="190354" cy="312828"/>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sp>
        <p:nvSpPr>
          <p:cNvPr id="204" name="文本框 203"/>
          <p:cNvSpPr txBox="1"/>
          <p:nvPr/>
        </p:nvSpPr>
        <p:spPr>
          <a:xfrm>
            <a:off x="7565856" y="3137969"/>
            <a:ext cx="3202043" cy="646331"/>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04</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系統架構</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17" name="椭圆 116"/>
          <p:cNvSpPr/>
          <p:nvPr/>
        </p:nvSpPr>
        <p:spPr>
          <a:xfrm>
            <a:off x="2398395" y="3342142"/>
            <a:ext cx="7039610" cy="7039610"/>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8" name="椭圆 117"/>
          <p:cNvSpPr/>
          <p:nvPr/>
        </p:nvSpPr>
        <p:spPr>
          <a:xfrm>
            <a:off x="3244956" y="4188703"/>
            <a:ext cx="5346489" cy="53464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9" name="椭圆 118"/>
          <p:cNvSpPr/>
          <p:nvPr/>
        </p:nvSpPr>
        <p:spPr>
          <a:xfrm>
            <a:off x="4147997" y="5091744"/>
            <a:ext cx="3540404" cy="3540404"/>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20" name="椭圆 119"/>
          <p:cNvSpPr/>
          <p:nvPr/>
        </p:nvSpPr>
        <p:spPr>
          <a:xfrm>
            <a:off x="4433585" y="5821504"/>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5887798" y="506410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7361835" y="5851516"/>
            <a:ext cx="60804" cy="57918"/>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512384" y="623137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6122846" y="65635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5301535" y="6355237"/>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454808" y="4564820"/>
            <a:ext cx="79161" cy="7540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261856" y="6279833"/>
            <a:ext cx="79161" cy="75404"/>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7308911" y="4559407"/>
            <a:ext cx="79161" cy="7540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8506214" y="6325552"/>
            <a:ext cx="79161" cy="75404"/>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文本框 208"/>
          <p:cNvSpPr txBox="1"/>
          <p:nvPr/>
        </p:nvSpPr>
        <p:spPr>
          <a:xfrm>
            <a:off x="4556451" y="5788815"/>
            <a:ext cx="2723496" cy="646331"/>
          </a:xfrm>
          <a:prstGeom prst="rect">
            <a:avLst/>
          </a:prstGeom>
          <a:noFill/>
        </p:spPr>
        <p:txBody>
          <a:bodyPr wrap="square" rtlCol="0">
            <a:spAutoFit/>
          </a:bodyPr>
          <a:lstStyle/>
          <a:p>
            <a:pPr algn="ctr"/>
            <a:r>
              <a:rPr lang="en-US" altLang="zh-CN" sz="3600" b="1"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CONTENT</a:t>
            </a:r>
            <a:endParaRPr lang="zh-CN" altLang="en-US" sz="3600" b="1"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211" name="椭圆 210"/>
          <p:cNvSpPr/>
          <p:nvPr/>
        </p:nvSpPr>
        <p:spPr>
          <a:xfrm>
            <a:off x="3056105" y="4704287"/>
            <a:ext cx="78090" cy="74384"/>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5892075" y="3294271"/>
            <a:ext cx="78090" cy="7438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940525" y="4633450"/>
            <a:ext cx="2329464" cy="646331"/>
          </a:xfrm>
          <a:prstGeom prst="rect">
            <a:avLst/>
          </a:prstGeom>
        </p:spPr>
        <p:txBody>
          <a:bodyPr wrap="square">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a:t>
            </a:r>
            <a:r>
              <a:rPr lang="en-US" altLang="zh-TW" sz="3600" b="1" spc="300" dirty="0" smtClean="0">
                <a:solidFill>
                  <a:schemeClr val="bg1"/>
                </a:solidFill>
                <a:latin typeface="方正兰亭纤黑_GBK" panose="02000000000000000000" pitchFamily="2" charset="-122"/>
                <a:ea typeface="方正兰亭纤黑_GBK" panose="02000000000000000000" pitchFamily="2" charset="-122"/>
              </a:rPr>
              <a:t>5</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心得</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Tree>
    <p:extLst>
      <p:ext uri="{BB962C8B-B14F-4D97-AF65-F5344CB8AC3E}">
        <p14:creationId xmlns:p14="http://schemas.microsoft.com/office/powerpoint/2010/main" val="2799834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750" fill="hold"/>
                                        <p:tgtEl>
                                          <p:spTgt spid="124"/>
                                        </p:tgtEl>
                                        <p:attrNameLst>
                                          <p:attrName>ppt_x</p:attrName>
                                        </p:attrNameLst>
                                      </p:cBhvr>
                                      <p:tavLst>
                                        <p:tav tm="0">
                                          <p:val>
                                            <p:strVal val="#ppt_x"/>
                                          </p:val>
                                        </p:tav>
                                        <p:tav tm="100000">
                                          <p:val>
                                            <p:strVal val="#ppt_x"/>
                                          </p:val>
                                        </p:tav>
                                      </p:tavLst>
                                    </p:anim>
                                    <p:anim calcmode="lin" valueType="num">
                                      <p:cBhvr additive="base">
                                        <p:cTn id="8" dur="750" fill="hold"/>
                                        <p:tgtEl>
                                          <p:spTgt spid="12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750" fill="hold"/>
                                        <p:tgtEl>
                                          <p:spTgt spid="125"/>
                                        </p:tgtEl>
                                        <p:attrNameLst>
                                          <p:attrName>ppt_x</p:attrName>
                                        </p:attrNameLst>
                                      </p:cBhvr>
                                      <p:tavLst>
                                        <p:tav tm="0">
                                          <p:val>
                                            <p:strVal val="0-#ppt_w/2"/>
                                          </p:val>
                                        </p:tav>
                                        <p:tav tm="100000">
                                          <p:val>
                                            <p:strVal val="#ppt_x"/>
                                          </p:val>
                                        </p:tav>
                                      </p:tavLst>
                                    </p:anim>
                                    <p:anim calcmode="lin" valueType="num">
                                      <p:cBhvr additive="base">
                                        <p:cTn id="12" dur="750" fill="hold"/>
                                        <p:tgtEl>
                                          <p:spTgt spid="12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cBhvr additive="base">
                                        <p:cTn id="15" dur="750" fill="hold"/>
                                        <p:tgtEl>
                                          <p:spTgt spid="123"/>
                                        </p:tgtEl>
                                        <p:attrNameLst>
                                          <p:attrName>ppt_x</p:attrName>
                                        </p:attrNameLst>
                                      </p:cBhvr>
                                      <p:tavLst>
                                        <p:tav tm="0">
                                          <p:val>
                                            <p:strVal val="1+#ppt_w/2"/>
                                          </p:val>
                                        </p:tav>
                                        <p:tav tm="100000">
                                          <p:val>
                                            <p:strVal val="#ppt_x"/>
                                          </p:val>
                                        </p:tav>
                                      </p:tavLst>
                                    </p:anim>
                                    <p:anim calcmode="lin" valueType="num">
                                      <p:cBhvr additive="base">
                                        <p:cTn id="16" dur="750" fill="hold"/>
                                        <p:tgtEl>
                                          <p:spTgt spid="123"/>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750" fill="hold"/>
                                        <p:tgtEl>
                                          <p:spTgt spid="122"/>
                                        </p:tgtEl>
                                        <p:attrNameLst>
                                          <p:attrName>ppt_x</p:attrName>
                                        </p:attrNameLst>
                                      </p:cBhvr>
                                      <p:tavLst>
                                        <p:tav tm="0">
                                          <p:val>
                                            <p:strVal val="1+#ppt_w/2"/>
                                          </p:val>
                                        </p:tav>
                                        <p:tav tm="100000">
                                          <p:val>
                                            <p:strVal val="#ppt_x"/>
                                          </p:val>
                                        </p:tav>
                                      </p:tavLst>
                                    </p:anim>
                                    <p:anim calcmode="lin" valueType="num">
                                      <p:cBhvr additive="base">
                                        <p:cTn id="20" dur="750" fill="hold"/>
                                        <p:tgtEl>
                                          <p:spTgt spid="122"/>
                                        </p:tgtEl>
                                        <p:attrNameLst>
                                          <p:attrName>ppt_y</p:attrName>
                                        </p:attrNameLst>
                                      </p:cBhvr>
                                      <p:tavLst>
                                        <p:tav tm="0">
                                          <p:val>
                                            <p:strVal val="0-#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9"/>
                                        </p:tgtEl>
                                        <p:attrNameLst>
                                          <p:attrName>style.visibility</p:attrName>
                                        </p:attrNameLst>
                                      </p:cBhvr>
                                      <p:to>
                                        <p:strVal val="visible"/>
                                      </p:to>
                                    </p:set>
                                    <p:anim calcmode="lin" valueType="num">
                                      <p:cBhvr additive="base">
                                        <p:cTn id="23" dur="750" fill="hold"/>
                                        <p:tgtEl>
                                          <p:spTgt spid="129"/>
                                        </p:tgtEl>
                                        <p:attrNameLst>
                                          <p:attrName>ppt_x</p:attrName>
                                        </p:attrNameLst>
                                      </p:cBhvr>
                                      <p:tavLst>
                                        <p:tav tm="0">
                                          <p:val>
                                            <p:strVal val="1+#ppt_w/2"/>
                                          </p:val>
                                        </p:tav>
                                        <p:tav tm="100000">
                                          <p:val>
                                            <p:strVal val="#ppt_x"/>
                                          </p:val>
                                        </p:tav>
                                      </p:tavLst>
                                    </p:anim>
                                    <p:anim calcmode="lin" valueType="num">
                                      <p:cBhvr additive="base">
                                        <p:cTn id="24" dur="750" fill="hold"/>
                                        <p:tgtEl>
                                          <p:spTgt spid="129"/>
                                        </p:tgtEl>
                                        <p:attrNameLst>
                                          <p:attrName>ppt_y</p:attrName>
                                        </p:attrNameLst>
                                      </p:cBhvr>
                                      <p:tavLst>
                                        <p:tav tm="0">
                                          <p:val>
                                            <p:strVal val="#ppt_y"/>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750" fill="hold"/>
                                        <p:tgtEl>
                                          <p:spTgt spid="121"/>
                                        </p:tgtEl>
                                        <p:attrNameLst>
                                          <p:attrName>ppt_x</p:attrName>
                                        </p:attrNameLst>
                                      </p:cBhvr>
                                      <p:tavLst>
                                        <p:tav tm="0">
                                          <p:val>
                                            <p:strVal val="#ppt_x"/>
                                          </p:val>
                                        </p:tav>
                                        <p:tav tm="100000">
                                          <p:val>
                                            <p:strVal val="#ppt_x"/>
                                          </p:val>
                                        </p:tav>
                                      </p:tavLst>
                                    </p:anim>
                                    <p:anim calcmode="lin" valueType="num">
                                      <p:cBhvr additive="base">
                                        <p:cTn id="28" dur="750" fill="hold"/>
                                        <p:tgtEl>
                                          <p:spTgt spid="121"/>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anim calcmode="lin" valueType="num">
                                      <p:cBhvr additive="base">
                                        <p:cTn id="31" dur="750" fill="hold"/>
                                        <p:tgtEl>
                                          <p:spTgt spid="120"/>
                                        </p:tgtEl>
                                        <p:attrNameLst>
                                          <p:attrName>ppt_x</p:attrName>
                                        </p:attrNameLst>
                                      </p:cBhvr>
                                      <p:tavLst>
                                        <p:tav tm="0">
                                          <p:val>
                                            <p:strVal val="0-#ppt_w/2"/>
                                          </p:val>
                                        </p:tav>
                                        <p:tav tm="100000">
                                          <p:val>
                                            <p:strVal val="#ppt_x"/>
                                          </p:val>
                                        </p:tav>
                                      </p:tavLst>
                                    </p:anim>
                                    <p:anim calcmode="lin" valueType="num">
                                      <p:cBhvr additive="base">
                                        <p:cTn id="32" dur="750" fill="hold"/>
                                        <p:tgtEl>
                                          <p:spTgt spid="120"/>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750" fill="hold"/>
                                        <p:tgtEl>
                                          <p:spTgt spid="127"/>
                                        </p:tgtEl>
                                        <p:attrNameLst>
                                          <p:attrName>ppt_x</p:attrName>
                                        </p:attrNameLst>
                                      </p:cBhvr>
                                      <p:tavLst>
                                        <p:tav tm="0">
                                          <p:val>
                                            <p:strVal val="0-#ppt_w/2"/>
                                          </p:val>
                                        </p:tav>
                                        <p:tav tm="100000">
                                          <p:val>
                                            <p:strVal val="#ppt_x"/>
                                          </p:val>
                                        </p:tav>
                                      </p:tavLst>
                                    </p:anim>
                                    <p:anim calcmode="lin" valueType="num">
                                      <p:cBhvr additive="base">
                                        <p:cTn id="36" dur="75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anim calcmode="lin" valueType="num">
                                      <p:cBhvr additive="base">
                                        <p:cTn id="39" dur="750" fill="hold"/>
                                        <p:tgtEl>
                                          <p:spTgt spid="126"/>
                                        </p:tgtEl>
                                        <p:attrNameLst>
                                          <p:attrName>ppt_x</p:attrName>
                                        </p:attrNameLst>
                                      </p:cBhvr>
                                      <p:tavLst>
                                        <p:tav tm="0">
                                          <p:val>
                                            <p:strVal val="0-#ppt_w/2"/>
                                          </p:val>
                                        </p:tav>
                                        <p:tav tm="100000">
                                          <p:val>
                                            <p:strVal val="#ppt_x"/>
                                          </p:val>
                                        </p:tav>
                                      </p:tavLst>
                                    </p:anim>
                                    <p:anim calcmode="lin" valueType="num">
                                      <p:cBhvr additive="base">
                                        <p:cTn id="40" dur="750" fill="hold"/>
                                        <p:tgtEl>
                                          <p:spTgt spid="126"/>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anim calcmode="lin" valueType="num">
                                      <p:cBhvr additive="base">
                                        <p:cTn id="43" dur="750" fill="hold"/>
                                        <p:tgtEl>
                                          <p:spTgt spid="128"/>
                                        </p:tgtEl>
                                        <p:attrNameLst>
                                          <p:attrName>ppt_x</p:attrName>
                                        </p:attrNameLst>
                                      </p:cBhvr>
                                      <p:tavLst>
                                        <p:tav tm="0">
                                          <p:val>
                                            <p:strVal val="1+#ppt_w/2"/>
                                          </p:val>
                                        </p:tav>
                                        <p:tav tm="100000">
                                          <p:val>
                                            <p:strVal val="#ppt_x"/>
                                          </p:val>
                                        </p:tav>
                                      </p:tavLst>
                                    </p:anim>
                                    <p:anim calcmode="lin" valueType="num">
                                      <p:cBhvr additive="base">
                                        <p:cTn id="44" dur="750" fill="hold"/>
                                        <p:tgtEl>
                                          <p:spTgt spid="128"/>
                                        </p:tgtEl>
                                        <p:attrNameLst>
                                          <p:attrName>ppt_y</p:attrName>
                                        </p:attrNameLst>
                                      </p:cBhvr>
                                      <p:tavLst>
                                        <p:tav tm="0">
                                          <p:val>
                                            <p:strVal val="0-#ppt_h/2"/>
                                          </p:val>
                                        </p:tav>
                                        <p:tav tm="100000">
                                          <p:val>
                                            <p:strVal val="#ppt_y"/>
                                          </p:val>
                                        </p:tav>
                                      </p:tavLst>
                                    </p:anim>
                                  </p:childTnLst>
                                </p:cTn>
                              </p:par>
                            </p:childTnLst>
                          </p:cTn>
                        </p:par>
                        <p:par>
                          <p:cTn id="45" fill="hold">
                            <p:stCondLst>
                              <p:cond delay="750"/>
                            </p:stCondLst>
                            <p:childTnLst>
                              <p:par>
                                <p:cTn id="46" presetID="10"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12" name="矩形 11"/>
          <p:cNvSpPr/>
          <p:nvPr/>
        </p:nvSpPr>
        <p:spPr>
          <a:xfrm>
            <a:off x="0" y="1272145"/>
            <a:ext cx="12192000" cy="491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24349" y="388984"/>
            <a:ext cx="3561080" cy="769441"/>
          </a:xfrm>
          <a:prstGeom prst="rect">
            <a:avLst/>
          </a:prstGeom>
          <a:noFill/>
        </p:spPr>
        <p:txBody>
          <a:bodyPr wrap="square" rtlCol="0">
            <a:spAutoFit/>
          </a:bodyPr>
          <a:lstStyle/>
          <a:p>
            <a:pPr algn="ctr"/>
            <a:r>
              <a:rPr lang="zh-TW" altLang="en-US" sz="4400" spc="300" dirty="0" smtClean="0">
                <a:solidFill>
                  <a:schemeClr val="bg1"/>
                </a:solidFill>
                <a:latin typeface="方正兰亭纤黑_GBK" panose="02000000000000000000" pitchFamily="2" charset="-122"/>
                <a:ea typeface="方正兰亭纤黑_GBK" panose="02000000000000000000" pitchFamily="2" charset="-122"/>
              </a:rPr>
              <a:t>背景</a:t>
            </a:r>
            <a:endParaRPr lang="zh-CN" altLang="en-US" sz="44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15" name="文本框 14"/>
          <p:cNvSpPr txBox="1"/>
          <p:nvPr/>
        </p:nvSpPr>
        <p:spPr>
          <a:xfrm>
            <a:off x="9969500" y="-571500"/>
            <a:ext cx="1968500" cy="4508927"/>
          </a:xfrm>
          <a:prstGeom prst="rect">
            <a:avLst/>
          </a:prstGeom>
          <a:noFill/>
        </p:spPr>
        <p:txBody>
          <a:bodyPr wrap="square" rtlCol="0">
            <a:spAutoFit/>
          </a:bodyPr>
          <a:lstStyle/>
          <a:p>
            <a:r>
              <a:rPr lang="en-US" altLang="zh-CN" sz="28700" b="1" dirty="0">
                <a:solidFill>
                  <a:schemeClr val="tx1">
                    <a:alpha val="7000"/>
                  </a:schemeClr>
                </a:solidFill>
                <a:latin typeface="HGP-AGothic2-Latin1K" panose="020B0604020202020204" pitchFamily="34" charset="-128"/>
                <a:ea typeface="HGP-AGothic2-Latin1K" panose="020B0604020202020204" pitchFamily="34" charset="-128"/>
              </a:rPr>
              <a:t>A</a:t>
            </a:r>
            <a:endParaRPr lang="zh-CN" altLang="en-US" sz="28700" b="1" dirty="0">
              <a:solidFill>
                <a:schemeClr val="tx1">
                  <a:alpha val="7000"/>
                </a:schemeClr>
              </a:solidFill>
              <a:latin typeface="HGP-AGothic2-Latin1K" panose="020B0604020202020204" pitchFamily="34" charset="-128"/>
              <a:ea typeface="方正兰亭纤黑_GBK" panose="02000000000000000000" pitchFamily="2" charset="-122"/>
            </a:endParaRPr>
          </a:p>
        </p:txBody>
      </p:sp>
      <p:sp>
        <p:nvSpPr>
          <p:cNvPr id="44" name="文本框 43"/>
          <p:cNvSpPr txBox="1"/>
          <p:nvPr/>
        </p:nvSpPr>
        <p:spPr>
          <a:xfrm>
            <a:off x="5535058" y="2067601"/>
            <a:ext cx="6577363" cy="2954655"/>
          </a:xfrm>
          <a:prstGeom prst="rect">
            <a:avLst/>
          </a:prstGeom>
          <a:noFill/>
        </p:spPr>
        <p:txBody>
          <a:bodyPr wrap="square" rtlCol="0">
            <a:spAutoFit/>
          </a:bodyPr>
          <a:lstStyle/>
          <a:p>
            <a:pPr>
              <a:lnSpc>
                <a:spcPct val="150000"/>
              </a:lnSpc>
            </a:pPr>
            <a:r>
              <a:rPr lang="zh-TW" altLang="en-US" sz="2800" dirty="0"/>
              <a:t> </a:t>
            </a:r>
            <a:r>
              <a:rPr lang="zh-TW" altLang="en-US" sz="2800" dirty="0" smtClean="0"/>
              <a:t>       </a:t>
            </a:r>
            <a:r>
              <a:rPr lang="zh-TW" altLang="en-US" sz="2400" dirty="0" smtClean="0"/>
              <a:t>近年來</a:t>
            </a:r>
            <a:r>
              <a:rPr lang="zh-TW" altLang="en-US" sz="2400" dirty="0"/>
              <a:t>各</a:t>
            </a:r>
            <a:r>
              <a:rPr lang="zh-TW" altLang="en-US" sz="2400" dirty="0" smtClean="0"/>
              <a:t>行業</a:t>
            </a:r>
            <a:r>
              <a:rPr lang="zh-TW" altLang="en-US" sz="2400" dirty="0"/>
              <a:t>在工作時皆須仰賴電腦進行</a:t>
            </a:r>
            <a:r>
              <a:rPr lang="zh-TW" altLang="en-US" sz="2400" dirty="0" smtClean="0"/>
              <a:t>作業，</a:t>
            </a:r>
            <a:r>
              <a:rPr lang="zh-TW" altLang="en-US" sz="2400" u="sng" dirty="0" smtClean="0">
                <a:solidFill>
                  <a:srgbClr val="FF0000"/>
                </a:solidFill>
              </a:rPr>
              <a:t>長</a:t>
            </a:r>
            <a:r>
              <a:rPr lang="zh-TW" altLang="en-US" sz="2400" u="sng" dirty="0">
                <a:solidFill>
                  <a:srgbClr val="FF0000"/>
                </a:solidFill>
              </a:rPr>
              <a:t>時間以單一姿勢在辦公桌</a:t>
            </a:r>
            <a:r>
              <a:rPr lang="zh-TW" altLang="en-US" sz="2400" u="sng" dirty="0" smtClean="0">
                <a:solidFill>
                  <a:srgbClr val="FF0000"/>
                </a:solidFill>
              </a:rPr>
              <a:t>前工作。</a:t>
            </a:r>
            <a:endParaRPr lang="en-US" altLang="zh-TW" sz="2400" u="sng" dirty="0" smtClean="0">
              <a:solidFill>
                <a:srgbClr val="FF0000"/>
              </a:solidFill>
            </a:endParaRPr>
          </a:p>
          <a:p>
            <a:pPr>
              <a:lnSpc>
                <a:spcPct val="150000"/>
              </a:lnSpc>
            </a:pPr>
            <a:endParaRPr lang="en-US" altLang="zh-TW" sz="2400" dirty="0" smtClean="0"/>
          </a:p>
          <a:p>
            <a:pPr>
              <a:lnSpc>
                <a:spcPct val="150000"/>
              </a:lnSpc>
            </a:pPr>
            <a:r>
              <a:rPr lang="zh-TW" altLang="en-US" sz="2400" dirty="0" smtClean="0"/>
              <a:t>肩</a:t>
            </a:r>
            <a:r>
              <a:rPr lang="zh-TW" altLang="en-US" sz="2400" dirty="0"/>
              <a:t>頸痠痛、腰部疼痛、脊椎僵硬、椎間盤受</a:t>
            </a:r>
            <a:r>
              <a:rPr lang="zh-TW" altLang="en-US" sz="2400" dirty="0" smtClean="0"/>
              <a:t>損、影響工作效率</a:t>
            </a:r>
            <a:r>
              <a:rPr lang="en-US" altLang="zh-TW" sz="2400" dirty="0" smtClean="0"/>
              <a:t>…</a:t>
            </a:r>
            <a:endParaRPr lang="zh-CN" altLang="en-US" sz="2400" dirty="0">
              <a:solidFill>
                <a:schemeClr val="tx1">
                  <a:lumMod val="50000"/>
                  <a:lumOff val="50000"/>
                </a:schemeClr>
              </a:solidFill>
              <a:latin typeface="Roboto Th" pitchFamily="2" charset="0"/>
              <a:ea typeface="方正兰亭纤黑_GBK" panose="02000000000000000000" pitchFamily="2" charset="-122"/>
            </a:endParaRPr>
          </a:p>
        </p:txBody>
      </p:sp>
      <p:sp>
        <p:nvSpPr>
          <p:cNvPr id="53" name="椭圆 52"/>
          <p:cNvSpPr/>
          <p:nvPr/>
        </p:nvSpPr>
        <p:spPr>
          <a:xfrm>
            <a:off x="2198339" y="-434315"/>
            <a:ext cx="7721014" cy="7721014"/>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2905109" y="275263"/>
            <a:ext cx="6307475" cy="6307475"/>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455281" y="-1211719"/>
            <a:ext cx="9281438" cy="9281438"/>
          </a:xfrm>
          <a:prstGeom prst="ellipse">
            <a:avLst/>
          </a:prstGeom>
          <a:noFill/>
          <a:ln w="9525">
            <a:solidFill>
              <a:srgbClr val="0756A7">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21176"/>
            <a:ext cx="5455478" cy="4017650"/>
          </a:xfrm>
          <a:prstGeom prst="rect">
            <a:avLst/>
          </a:prstGeom>
        </p:spPr>
      </p:pic>
    </p:spTree>
    <p:extLst>
      <p:ext uri="{BB962C8B-B14F-4D97-AF65-F5344CB8AC3E}">
        <p14:creationId xmlns:p14="http://schemas.microsoft.com/office/powerpoint/2010/main" val="1575731278"/>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0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0">
                                          <p:cBhvr additive="base">
                                            <p:cTn id="7" dur="10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55"/>
                                            </p:tgtEl>
                                            <p:attrNameLst>
                                              <p:attrName>style.visibility</p:attrName>
                                            </p:attrNameLst>
                                          </p:cBhvr>
                                          <p:to>
                                            <p:strVal val="visible"/>
                                          </p:to>
                                        </p:set>
                                        <p:anim calcmode="lin" valueType="num">
                                          <p:cBhvr>
                                            <p:cTn id="11" dur="750" fill="hold"/>
                                            <p:tgtEl>
                                              <p:spTgt spid="55"/>
                                            </p:tgtEl>
                                            <p:attrNameLst>
                                              <p:attrName>ppt_w</p:attrName>
                                            </p:attrNameLst>
                                          </p:cBhvr>
                                          <p:tavLst>
                                            <p:tav tm="0">
                                              <p:val>
                                                <p:fltVal val="0"/>
                                              </p:val>
                                            </p:tav>
                                            <p:tav tm="100000">
                                              <p:val>
                                                <p:strVal val="#ppt_w"/>
                                              </p:val>
                                            </p:tav>
                                          </p:tavLst>
                                        </p:anim>
                                        <p:anim calcmode="lin" valueType="num">
                                          <p:cBhvr>
                                            <p:cTn id="12" dur="750" fill="hold"/>
                                            <p:tgtEl>
                                              <p:spTgt spid="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55"/>
                                            </p:tgtEl>
                                            <p:attrNameLst>
                                              <p:attrName>style.visibility</p:attrName>
                                            </p:attrNameLst>
                                          </p:cBhvr>
                                          <p:to>
                                            <p:strVal val="visible"/>
                                          </p:to>
                                        </p:set>
                                        <p:anim calcmode="lin" valueType="num">
                                          <p:cBhvr>
                                            <p:cTn id="11" dur="750" fill="hold"/>
                                            <p:tgtEl>
                                              <p:spTgt spid="55"/>
                                            </p:tgtEl>
                                            <p:attrNameLst>
                                              <p:attrName>ppt_w</p:attrName>
                                            </p:attrNameLst>
                                          </p:cBhvr>
                                          <p:tavLst>
                                            <p:tav tm="0">
                                              <p:val>
                                                <p:fltVal val="0"/>
                                              </p:val>
                                            </p:tav>
                                            <p:tav tm="100000">
                                              <p:val>
                                                <p:strVal val="#ppt_w"/>
                                              </p:val>
                                            </p:tav>
                                          </p:tavLst>
                                        </p:anim>
                                        <p:anim calcmode="lin" valueType="num">
                                          <p:cBhvr>
                                            <p:cTn id="12" dur="750" fill="hold"/>
                                            <p:tgtEl>
                                              <p:spTgt spid="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5"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59" name="任意多边形 58"/>
          <p:cNvSpPr/>
          <p:nvPr/>
        </p:nvSpPr>
        <p:spPr>
          <a:xfrm>
            <a:off x="1939776" y="-727224"/>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15460" y="516517"/>
            <a:ext cx="3561080" cy="307777"/>
          </a:xfrm>
          <a:prstGeom prst="rect">
            <a:avLst/>
          </a:prstGeom>
          <a:noFill/>
        </p:spPr>
        <p:txBody>
          <a:bodyPr wrap="square" rtlCol="0">
            <a:spAutoFit/>
          </a:bodyPr>
          <a:lstStyle/>
          <a:p>
            <a:pPr algn="dist"/>
            <a:r>
              <a:rPr lang="zh-TW" altLang="en-US" sz="1400" spc="300" dirty="0" smtClean="0">
                <a:solidFill>
                  <a:schemeClr val="bg1"/>
                </a:solidFill>
                <a:latin typeface="方正兰亭纤黑_GBK" panose="02000000000000000000" pitchFamily="2" charset="-122"/>
                <a:ea typeface="方正兰亭纤黑_GBK" panose="02000000000000000000" pitchFamily="2" charset="-122"/>
              </a:rPr>
              <a:t>研究動機與目的</a:t>
            </a:r>
            <a:endParaRPr lang="zh-CN" altLang="en-US" sz="1400"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3" name="组合 2"/>
          <p:cNvGrpSpPr/>
          <p:nvPr/>
        </p:nvGrpSpPr>
        <p:grpSpPr>
          <a:xfrm>
            <a:off x="5826806" y="1018339"/>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948059" y="1868247"/>
            <a:ext cx="1826141" cy="584775"/>
          </a:xfrm>
          <a:prstGeom prst="rect">
            <a:avLst/>
          </a:prstGeom>
        </p:spPr>
        <p:txBody>
          <a:bodyPr wrap="none">
            <a:spAutoFit/>
          </a:bodyPr>
          <a:lstStyle/>
          <a:p>
            <a:r>
              <a:rPr lang="zh-TW" altLang="en-US" sz="3200" dirty="0" smtClean="0">
                <a:solidFill>
                  <a:srgbClr val="65D3F6"/>
                </a:solidFill>
                <a:latin typeface="方正兰亭纤黑_GBK" panose="02000000000000000000" pitchFamily="2" charset="-122"/>
                <a:ea typeface="方正兰亭纤黑_GBK" panose="02000000000000000000" pitchFamily="2" charset="-122"/>
              </a:rPr>
              <a:t>研究動</a:t>
            </a:r>
            <a:r>
              <a:rPr lang="zh-TW" altLang="en-US" sz="3200" dirty="0">
                <a:solidFill>
                  <a:srgbClr val="65D3F6"/>
                </a:solidFill>
                <a:latin typeface="方正兰亭纤黑_GBK" panose="02000000000000000000" pitchFamily="2" charset="-122"/>
                <a:ea typeface="方正兰亭纤黑_GBK" panose="02000000000000000000" pitchFamily="2" charset="-122"/>
              </a:rPr>
              <a:t>機</a:t>
            </a:r>
            <a:endParaRPr lang="zh-CN" altLang="en-US" sz="3200" dirty="0">
              <a:solidFill>
                <a:srgbClr val="65D3F6"/>
              </a:solidFill>
              <a:latin typeface="方正兰亭纤黑_GBK" panose="02000000000000000000" pitchFamily="2" charset="-122"/>
              <a:ea typeface="方正兰亭纤黑_GBK" panose="02000000000000000000" pitchFamily="2" charset="-122"/>
            </a:endParaRPr>
          </a:p>
        </p:txBody>
      </p:sp>
      <p:sp>
        <p:nvSpPr>
          <p:cNvPr id="80" name="矩形 79"/>
          <p:cNvSpPr/>
          <p:nvPr/>
        </p:nvSpPr>
        <p:spPr>
          <a:xfrm>
            <a:off x="7876540" y="1868247"/>
            <a:ext cx="1826141" cy="584775"/>
          </a:xfrm>
          <a:prstGeom prst="rect">
            <a:avLst/>
          </a:prstGeom>
        </p:spPr>
        <p:txBody>
          <a:bodyPr wrap="none">
            <a:spAutoFit/>
          </a:bodyPr>
          <a:lstStyle/>
          <a:p>
            <a:r>
              <a:rPr lang="zh-TW" altLang="en-US" sz="3200" dirty="0" smtClean="0">
                <a:solidFill>
                  <a:srgbClr val="65D3F6"/>
                </a:solidFill>
                <a:latin typeface="方正兰亭纤黑_GBK" panose="02000000000000000000" pitchFamily="2" charset="-122"/>
                <a:ea typeface="方正兰亭纤黑_GBK" panose="02000000000000000000" pitchFamily="2" charset="-122"/>
              </a:rPr>
              <a:t>研究目的</a:t>
            </a:r>
            <a:endParaRPr lang="zh-CN" altLang="en-US" sz="3200" dirty="0">
              <a:solidFill>
                <a:srgbClr val="65D3F6"/>
              </a:solidFill>
              <a:latin typeface="方正兰亭纤黑_GBK" panose="02000000000000000000" pitchFamily="2" charset="-122"/>
              <a:ea typeface="方正兰亭纤黑_GBK" panose="02000000000000000000" pitchFamily="2" charset="-122"/>
            </a:endParaRPr>
          </a:p>
        </p:txBody>
      </p:sp>
      <p:sp>
        <p:nvSpPr>
          <p:cNvPr id="82" name="矩形 81"/>
          <p:cNvSpPr/>
          <p:nvPr/>
        </p:nvSpPr>
        <p:spPr>
          <a:xfrm>
            <a:off x="7876540" y="2573467"/>
            <a:ext cx="2525154" cy="1938992"/>
          </a:xfrm>
          <a:prstGeom prst="rect">
            <a:avLst/>
          </a:prstGeom>
        </p:spPr>
        <p:txBody>
          <a:bodyPr wrap="square">
            <a:spAutoFit/>
          </a:bodyPr>
          <a:lstStyle/>
          <a:p>
            <a:pPr>
              <a:lnSpc>
                <a:spcPct val="120000"/>
              </a:lnSpc>
            </a:pPr>
            <a:r>
              <a:rPr lang="zh-TW" altLang="en-US" sz="2000" dirty="0">
                <a:solidFill>
                  <a:schemeClr val="bg1"/>
                </a:solidFill>
                <a:latin typeface="Roboto Th" pitchFamily="2" charset="0"/>
                <a:ea typeface="Roboto Th" pitchFamily="2" charset="0"/>
              </a:rPr>
              <a:t>開發一套</a:t>
            </a:r>
            <a:r>
              <a:rPr lang="zh-TW" altLang="en-US" sz="2000" u="sng" dirty="0">
                <a:solidFill>
                  <a:srgbClr val="FF0000"/>
                </a:solidFill>
                <a:latin typeface="Roboto Th" pitchFamily="2" charset="0"/>
                <a:ea typeface="Roboto Th" pitchFamily="2" charset="0"/>
              </a:rPr>
              <a:t>個人化自動升降平台</a:t>
            </a:r>
            <a:r>
              <a:rPr lang="zh-TW" altLang="en-US" sz="2000" u="sng" dirty="0" smtClean="0">
                <a:solidFill>
                  <a:srgbClr val="FF0000"/>
                </a:solidFill>
                <a:latin typeface="Roboto Th" pitchFamily="2" charset="0"/>
                <a:ea typeface="Roboto Th" pitchFamily="2" charset="0"/>
              </a:rPr>
              <a:t>系統</a:t>
            </a:r>
            <a:r>
              <a:rPr lang="en-US" altLang="zh-TW" sz="2000" dirty="0" smtClean="0">
                <a:solidFill>
                  <a:schemeClr val="bg1"/>
                </a:solidFill>
                <a:latin typeface="Roboto Th" pitchFamily="2" charset="0"/>
                <a:ea typeface="Roboto Th" pitchFamily="2" charset="0"/>
              </a:rPr>
              <a:t>:</a:t>
            </a:r>
          </a:p>
          <a:p>
            <a:pPr>
              <a:lnSpc>
                <a:spcPct val="120000"/>
              </a:lnSpc>
            </a:pPr>
            <a:r>
              <a:rPr lang="en-US" altLang="zh-TW" sz="2000" dirty="0" smtClean="0">
                <a:solidFill>
                  <a:schemeClr val="bg1"/>
                </a:solidFill>
                <a:latin typeface="Roboto Th" pitchFamily="2" charset="0"/>
                <a:ea typeface="Roboto Th" pitchFamily="2" charset="0"/>
              </a:rPr>
              <a:t>1.</a:t>
            </a:r>
            <a:r>
              <a:rPr lang="zh-TW" altLang="en-US" sz="2000" dirty="0" smtClean="0">
                <a:solidFill>
                  <a:schemeClr val="bg1"/>
                </a:solidFill>
                <a:latin typeface="Roboto Th" pitchFamily="2" charset="0"/>
                <a:ea typeface="Roboto Th" pitchFamily="2" charset="0"/>
              </a:rPr>
              <a:t>圖形</a:t>
            </a:r>
            <a:r>
              <a:rPr lang="zh-TW" altLang="en-US" sz="2000" dirty="0">
                <a:solidFill>
                  <a:schemeClr val="bg1"/>
                </a:solidFill>
                <a:latin typeface="Roboto Th" pitchFamily="2" charset="0"/>
                <a:ea typeface="Roboto Th" pitchFamily="2" charset="0"/>
              </a:rPr>
              <a:t>化</a:t>
            </a:r>
            <a:r>
              <a:rPr lang="zh-TW" altLang="en-US" sz="2000" dirty="0" smtClean="0">
                <a:solidFill>
                  <a:schemeClr val="bg1"/>
                </a:solidFill>
                <a:latin typeface="Roboto Th" pitchFamily="2" charset="0"/>
                <a:ea typeface="Roboto Th" pitchFamily="2" charset="0"/>
              </a:rPr>
              <a:t>使用者介面</a:t>
            </a:r>
            <a:endParaRPr lang="en-US" altLang="zh-TW" sz="2000" dirty="0" smtClean="0">
              <a:solidFill>
                <a:schemeClr val="bg1"/>
              </a:solidFill>
              <a:latin typeface="Roboto Th" pitchFamily="2" charset="0"/>
              <a:ea typeface="Roboto Th" pitchFamily="2" charset="0"/>
            </a:endParaRPr>
          </a:p>
          <a:p>
            <a:pPr>
              <a:lnSpc>
                <a:spcPct val="120000"/>
              </a:lnSpc>
            </a:pPr>
            <a:r>
              <a:rPr lang="en-US" altLang="zh-TW" sz="2000" dirty="0" smtClean="0">
                <a:solidFill>
                  <a:schemeClr val="bg1"/>
                </a:solidFill>
                <a:latin typeface="Roboto Th" pitchFamily="2" charset="0"/>
                <a:ea typeface="Roboto Th" pitchFamily="2" charset="0"/>
              </a:rPr>
              <a:t>2.</a:t>
            </a:r>
            <a:r>
              <a:rPr lang="zh-TW" altLang="en-US" sz="2000" dirty="0" smtClean="0">
                <a:solidFill>
                  <a:schemeClr val="bg1"/>
                </a:solidFill>
                <a:latin typeface="Roboto Th" pitchFamily="2" charset="0"/>
                <a:ea typeface="Roboto Th" pitchFamily="2" charset="0"/>
              </a:rPr>
              <a:t>設置</a:t>
            </a:r>
            <a:r>
              <a:rPr lang="zh-TW" altLang="en-US" sz="2000" dirty="0">
                <a:solidFill>
                  <a:schemeClr val="bg1"/>
                </a:solidFill>
                <a:latin typeface="Roboto Th" pitchFamily="2" charset="0"/>
                <a:ea typeface="Roboto Th" pitchFamily="2" charset="0"/>
              </a:rPr>
              <a:t>鬧</a:t>
            </a:r>
            <a:r>
              <a:rPr lang="zh-TW" altLang="en-US" sz="2000" dirty="0" smtClean="0">
                <a:solidFill>
                  <a:schemeClr val="bg1"/>
                </a:solidFill>
                <a:latin typeface="Roboto Th" pitchFamily="2" charset="0"/>
                <a:ea typeface="Roboto Th" pitchFamily="2" charset="0"/>
              </a:rPr>
              <a:t>鈴自動升降</a:t>
            </a:r>
            <a:endParaRPr lang="en-US" altLang="zh-TW" sz="2000" dirty="0" smtClean="0">
              <a:solidFill>
                <a:schemeClr val="bg1"/>
              </a:solidFill>
              <a:latin typeface="Roboto Th" pitchFamily="2" charset="0"/>
              <a:ea typeface="Roboto Th" pitchFamily="2" charset="0"/>
            </a:endParaRPr>
          </a:p>
          <a:p>
            <a:pPr>
              <a:lnSpc>
                <a:spcPct val="120000"/>
              </a:lnSpc>
            </a:pPr>
            <a:r>
              <a:rPr lang="en-US" altLang="zh-TW" sz="2000" dirty="0" smtClean="0">
                <a:solidFill>
                  <a:schemeClr val="bg1"/>
                </a:solidFill>
              </a:rPr>
              <a:t>3.</a:t>
            </a:r>
            <a:r>
              <a:rPr lang="zh-TW" altLang="en-US" sz="2000" dirty="0" smtClean="0">
                <a:solidFill>
                  <a:schemeClr val="bg1"/>
                </a:solidFill>
              </a:rPr>
              <a:t>個人化</a:t>
            </a:r>
            <a:endParaRPr lang="zh-CN" altLang="en-US" sz="2000" dirty="0">
              <a:solidFill>
                <a:schemeClr val="bg1"/>
              </a:solidFill>
              <a:latin typeface="Roboto Th" pitchFamily="2" charset="0"/>
            </a:endParaRP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827" y="4034232"/>
            <a:ext cx="2532519" cy="2285168"/>
          </a:xfrm>
          <a:prstGeom prst="rect">
            <a:avLst/>
          </a:prstGeo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666" y="1048219"/>
            <a:ext cx="2297375" cy="2297375"/>
          </a:xfrm>
          <a:prstGeom prst="rect">
            <a:avLst/>
          </a:prstGeom>
        </p:spPr>
      </p:pic>
      <p:sp>
        <p:nvSpPr>
          <p:cNvPr id="39" name="矩形 38"/>
          <p:cNvSpPr/>
          <p:nvPr/>
        </p:nvSpPr>
        <p:spPr>
          <a:xfrm>
            <a:off x="4952045" y="2728807"/>
            <a:ext cx="2525154" cy="1569660"/>
          </a:xfrm>
          <a:prstGeom prst="rect">
            <a:avLst/>
          </a:prstGeom>
        </p:spPr>
        <p:txBody>
          <a:bodyPr wrap="square">
            <a:spAutoFit/>
          </a:bodyPr>
          <a:lstStyle/>
          <a:p>
            <a:pPr>
              <a:lnSpc>
                <a:spcPct val="120000"/>
              </a:lnSpc>
            </a:pPr>
            <a:r>
              <a:rPr lang="zh-TW" altLang="en-US" sz="2000" dirty="0" smtClean="0">
                <a:solidFill>
                  <a:schemeClr val="bg1"/>
                </a:solidFill>
                <a:latin typeface="Roboto Th" pitchFamily="2" charset="0"/>
                <a:ea typeface="Roboto Th" pitchFamily="2" charset="0"/>
              </a:rPr>
              <a:t>       近年來</a:t>
            </a:r>
            <a:r>
              <a:rPr lang="zh-TW" altLang="en-US" sz="2000" dirty="0">
                <a:solidFill>
                  <a:schemeClr val="bg1"/>
                </a:solidFill>
                <a:latin typeface="Roboto Th" pitchFamily="2" charset="0"/>
                <a:ea typeface="Roboto Th" pitchFamily="2" charset="0"/>
              </a:rPr>
              <a:t>市面上已</a:t>
            </a:r>
            <a:r>
              <a:rPr lang="zh-TW" altLang="en-US" sz="2000" dirty="0" smtClean="0">
                <a:solidFill>
                  <a:schemeClr val="bg1"/>
                </a:solidFill>
                <a:latin typeface="Roboto Th" pitchFamily="2" charset="0"/>
                <a:ea typeface="Roboto Th" pitchFamily="2" charset="0"/>
              </a:rPr>
              <a:t>出現</a:t>
            </a:r>
            <a:r>
              <a:rPr lang="zh-TW" altLang="en-US" sz="2000" u="sng" dirty="0">
                <a:solidFill>
                  <a:srgbClr val="FF0000"/>
                </a:solidFill>
              </a:rPr>
              <a:t>升降</a:t>
            </a:r>
            <a:r>
              <a:rPr lang="zh-TW" altLang="en-US" sz="2000" u="sng" dirty="0" smtClean="0">
                <a:solidFill>
                  <a:srgbClr val="FF0000"/>
                </a:solidFill>
              </a:rPr>
              <a:t>桌</a:t>
            </a:r>
            <a:r>
              <a:rPr lang="zh-TW" altLang="en-US" sz="2000" dirty="0" smtClean="0">
                <a:solidFill>
                  <a:schemeClr val="bg1"/>
                </a:solidFill>
              </a:rPr>
              <a:t>，使用者卻常忘記手動變換高度。</a:t>
            </a:r>
            <a:endParaRPr lang="zh-CN" altLang="en-US" sz="2000" dirty="0">
              <a:solidFill>
                <a:schemeClr val="bg1"/>
              </a:solidFill>
              <a:latin typeface="Roboto Th" pitchFamily="2" charset="0"/>
            </a:endParaRPr>
          </a:p>
        </p:txBody>
      </p:sp>
      <p:sp>
        <p:nvSpPr>
          <p:cNvPr id="76" name="矩形 75"/>
          <p:cNvSpPr/>
          <p:nvPr/>
        </p:nvSpPr>
        <p:spPr>
          <a:xfrm>
            <a:off x="941827" y="3455340"/>
            <a:ext cx="2811819" cy="461665"/>
          </a:xfrm>
          <a:prstGeom prst="rect">
            <a:avLst/>
          </a:prstGeom>
        </p:spPr>
        <p:txBody>
          <a:bodyPr wrap="square">
            <a:spAutoFit/>
          </a:bodyPr>
          <a:lstStyle/>
          <a:p>
            <a:pPr>
              <a:lnSpc>
                <a:spcPct val="120000"/>
              </a:lnSpc>
            </a:pPr>
            <a:r>
              <a:rPr lang="zh-TW" altLang="en-US" sz="2000" dirty="0" smtClean="0">
                <a:solidFill>
                  <a:schemeClr val="bg1"/>
                </a:solidFill>
              </a:rPr>
              <a:t>需手動進行高度</a:t>
            </a:r>
            <a:r>
              <a:rPr lang="zh-TW" altLang="en-US" sz="2000" dirty="0">
                <a:solidFill>
                  <a:schemeClr val="bg1"/>
                </a:solidFill>
              </a:rPr>
              <a:t>控制</a:t>
            </a:r>
            <a:endParaRPr lang="zh-CN" altLang="en-US" sz="2000" dirty="0">
              <a:solidFill>
                <a:schemeClr val="bg1"/>
              </a:solidFill>
              <a:latin typeface="Roboto Th" pitchFamily="2" charset="0"/>
            </a:endParaRPr>
          </a:p>
        </p:txBody>
      </p:sp>
    </p:spTree>
    <p:extLst>
      <p:ext uri="{BB962C8B-B14F-4D97-AF65-F5344CB8AC3E}">
        <p14:creationId xmlns:p14="http://schemas.microsoft.com/office/powerpoint/2010/main" val="501171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strVal val="#ppt_w+.3"/>
                                          </p:val>
                                        </p:tav>
                                        <p:tav tm="100000">
                                          <p:val>
                                            <p:strVal val="#ppt_w"/>
                                          </p:val>
                                        </p:tav>
                                      </p:tavLst>
                                    </p:anim>
                                    <p:anim calcmode="lin" valueType="num">
                                      <p:cBhvr>
                                        <p:cTn id="8" dur="1000" fill="hold"/>
                                        <p:tgtEl>
                                          <p:spTgt spid="59"/>
                                        </p:tgtEl>
                                        <p:attrNameLst>
                                          <p:attrName>ppt_h</p:attrName>
                                        </p:attrNameLst>
                                      </p:cBhvr>
                                      <p:tavLst>
                                        <p:tav tm="0">
                                          <p:val>
                                            <p:strVal val="#ppt_h"/>
                                          </p:val>
                                        </p:tav>
                                        <p:tav tm="100000">
                                          <p:val>
                                            <p:strVal val="#ppt_h"/>
                                          </p:val>
                                        </p:tav>
                                      </p:tavLst>
                                    </p:anim>
                                    <p:animEffect transition="in" filter="fade">
                                      <p:cBhvr>
                                        <p:cTn id="9" dur="1000"/>
                                        <p:tgtEl>
                                          <p:spTgt spid="59"/>
                                        </p:tgtEl>
                                      </p:cBhvr>
                                    </p:animEffect>
                                  </p:childTnLst>
                                </p:cTn>
                              </p:par>
                              <p:par>
                                <p:cTn id="10" presetID="2" presetClass="entr" presetSubtype="9" fill="hold" grpId="0" nodeType="withEffect">
                                  <p:stCondLst>
                                    <p:cond delay="100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1000" fill="hold"/>
                                        <p:tgtEl>
                                          <p:spTgt spid="63"/>
                                        </p:tgtEl>
                                        <p:attrNameLst>
                                          <p:attrName>ppt_x</p:attrName>
                                        </p:attrNameLst>
                                      </p:cBhvr>
                                      <p:tavLst>
                                        <p:tav tm="0">
                                          <p:val>
                                            <p:strVal val="0-#ppt_w/2"/>
                                          </p:val>
                                        </p:tav>
                                        <p:tav tm="100000">
                                          <p:val>
                                            <p:strVal val="#ppt_x"/>
                                          </p:val>
                                        </p:tav>
                                      </p:tavLst>
                                    </p:anim>
                                    <p:anim calcmode="lin" valueType="num">
                                      <p:cBhvr additive="base">
                                        <p:cTn id="13" dur="1000" fill="hold"/>
                                        <p:tgtEl>
                                          <p:spTgt spid="6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62557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15460" y="516517"/>
            <a:ext cx="3561080" cy="646331"/>
          </a:xfrm>
          <a:prstGeom prst="rect">
            <a:avLst/>
          </a:prstGeom>
          <a:noFill/>
        </p:spPr>
        <p:txBody>
          <a:bodyPr wrap="square" rtlCol="0">
            <a:spAutoFit/>
          </a:bodyPr>
          <a:lstStyle/>
          <a:p>
            <a:pPr algn="ctr"/>
            <a:r>
              <a:rPr lang="zh-TW" altLang="en-US" sz="3600" spc="300" dirty="0" smtClean="0">
                <a:solidFill>
                  <a:schemeClr val="bg1"/>
                </a:solidFill>
                <a:latin typeface="方正兰亭纤黑_GBK" panose="02000000000000000000" pitchFamily="2" charset="-122"/>
                <a:ea typeface="方正兰亭纤黑_GBK" panose="02000000000000000000" pitchFamily="2" charset="-122"/>
              </a:rPr>
              <a:t>功能需求</a:t>
            </a:r>
            <a:endParaRPr lang="zh-CN" altLang="en-US" sz="3600"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651883" y="1629745"/>
            <a:ext cx="3062992" cy="584775"/>
          </a:xfrm>
          <a:prstGeom prst="rect">
            <a:avLst/>
          </a:prstGeom>
          <a:noFill/>
        </p:spPr>
        <p:txBody>
          <a:bodyPr wrap="square" rtlCol="0">
            <a:spAutoFit/>
          </a:bodyPr>
          <a:lstStyle/>
          <a:p>
            <a:r>
              <a:rPr lang="zh-TW" altLang="en-US" sz="3200" b="1" dirty="0">
                <a:solidFill>
                  <a:schemeClr val="bg1"/>
                </a:solidFill>
                <a:latin typeface="方正兰亭纤黑_GBK" panose="02000000000000000000" pitchFamily="2" charset="-122"/>
                <a:ea typeface="方正兰亭纤黑_GBK" panose="02000000000000000000" pitchFamily="2" charset="-122"/>
              </a:rPr>
              <a:t>圖形</a:t>
            </a:r>
            <a:r>
              <a:rPr lang="zh-TW" altLang="en-US" sz="3200" b="1" dirty="0" smtClean="0">
                <a:solidFill>
                  <a:schemeClr val="bg1"/>
                </a:solidFill>
                <a:latin typeface="方正兰亭纤黑_GBK" panose="02000000000000000000" pitchFamily="2" charset="-122"/>
                <a:ea typeface="方正兰亭纤黑_GBK" panose="02000000000000000000" pitchFamily="2" charset="-122"/>
              </a:rPr>
              <a:t>使用者介</a:t>
            </a:r>
            <a:r>
              <a:rPr lang="zh-TW" altLang="en-US" sz="3200" b="1" dirty="0">
                <a:solidFill>
                  <a:schemeClr val="bg1"/>
                </a:solidFill>
                <a:latin typeface="方正兰亭纤黑_GBK" panose="02000000000000000000" pitchFamily="2" charset="-122"/>
                <a:ea typeface="方正兰亭纤黑_GBK" panose="02000000000000000000" pitchFamily="2" charset="-122"/>
              </a:rPr>
              <a:t>面</a:t>
            </a:r>
            <a:endParaRPr lang="zh-CN" altLang="en-US" sz="3200" b="1" dirty="0">
              <a:solidFill>
                <a:schemeClr val="bg1"/>
              </a:solidFill>
              <a:latin typeface="方正兰亭纤黑_GBK" panose="02000000000000000000" pitchFamily="2" charset="-122"/>
              <a:ea typeface="方正兰亭纤黑_GBK" panose="02000000000000000000" pitchFamily="2" charset="-122"/>
            </a:endParaRPr>
          </a:p>
        </p:txBody>
      </p:sp>
      <p:sp>
        <p:nvSpPr>
          <p:cNvPr id="13" name="矩形 12"/>
          <p:cNvSpPr/>
          <p:nvPr/>
        </p:nvSpPr>
        <p:spPr>
          <a:xfrm>
            <a:off x="1662119" y="2263304"/>
            <a:ext cx="7350388" cy="2677656"/>
          </a:xfrm>
          <a:prstGeom prst="rect">
            <a:avLst/>
          </a:prstGeom>
        </p:spPr>
        <p:txBody>
          <a:bodyPr wrap="square">
            <a:spAutoFit/>
          </a:bodyPr>
          <a:lstStyle/>
          <a:p>
            <a:pPr lvl="0"/>
            <a:r>
              <a:rPr lang="zh-TW" altLang="en-US" sz="2400" dirty="0" smtClean="0">
                <a:solidFill>
                  <a:schemeClr val="bg1"/>
                </a:solidFill>
              </a:rPr>
              <a:t>歸因於</a:t>
            </a:r>
            <a:r>
              <a:rPr lang="zh-TW" altLang="zh-TW" sz="2400" dirty="0" smtClean="0">
                <a:solidFill>
                  <a:schemeClr val="bg1"/>
                </a:solidFill>
              </a:rPr>
              <a:t>目前</a:t>
            </a:r>
            <a:r>
              <a:rPr lang="zh-TW" altLang="zh-TW" sz="2400" dirty="0">
                <a:solidFill>
                  <a:schemeClr val="bg1"/>
                </a:solidFill>
              </a:rPr>
              <a:t>手持</a:t>
            </a:r>
            <a:r>
              <a:rPr lang="zh-TW" altLang="zh-TW" sz="2400" dirty="0" smtClean="0">
                <a:solidFill>
                  <a:schemeClr val="bg1"/>
                </a:solidFill>
              </a:rPr>
              <a:t>裝置普及</a:t>
            </a:r>
            <a:r>
              <a:rPr lang="en-US" altLang="zh-TW" sz="2400" dirty="0" smtClean="0">
                <a:solidFill>
                  <a:schemeClr val="bg1"/>
                </a:solidFill>
              </a:rPr>
              <a:t>…</a:t>
            </a:r>
          </a:p>
          <a:p>
            <a:pPr lvl="0"/>
            <a:endParaRPr lang="en-US" altLang="zh-TW" sz="2400" dirty="0" smtClean="0">
              <a:solidFill>
                <a:schemeClr val="bg1"/>
              </a:solidFill>
            </a:endParaRPr>
          </a:p>
          <a:p>
            <a:pPr lvl="0"/>
            <a:r>
              <a:rPr lang="en-US" altLang="zh-TW" sz="2400" dirty="0" smtClean="0">
                <a:solidFill>
                  <a:schemeClr val="bg1"/>
                </a:solidFill>
              </a:rPr>
              <a:t>1.</a:t>
            </a:r>
            <a:r>
              <a:rPr lang="zh-TW" altLang="zh-TW" sz="2400" dirty="0" smtClean="0">
                <a:solidFill>
                  <a:schemeClr val="bg1"/>
                </a:solidFill>
              </a:rPr>
              <a:t>手</a:t>
            </a:r>
            <a:r>
              <a:rPr lang="zh-TW" altLang="zh-TW" sz="2400" dirty="0">
                <a:solidFill>
                  <a:schemeClr val="bg1"/>
                </a:solidFill>
              </a:rPr>
              <a:t>持裝置應用程式</a:t>
            </a:r>
            <a:r>
              <a:rPr lang="en-US" altLang="zh-TW" sz="2400" dirty="0">
                <a:solidFill>
                  <a:schemeClr val="bg1"/>
                </a:solidFill>
              </a:rPr>
              <a:t>(App</a:t>
            </a:r>
            <a:r>
              <a:rPr lang="en-US" altLang="zh-TW" sz="2400" dirty="0" smtClean="0">
                <a:solidFill>
                  <a:schemeClr val="bg1"/>
                </a:solidFill>
              </a:rPr>
              <a:t>):</a:t>
            </a:r>
            <a:r>
              <a:rPr lang="zh-TW" altLang="zh-TW" sz="2400" dirty="0" smtClean="0">
                <a:solidFill>
                  <a:schemeClr val="bg1"/>
                </a:solidFill>
              </a:rPr>
              <a:t>人性化</a:t>
            </a:r>
            <a:r>
              <a:rPr lang="zh-TW" altLang="zh-TW" sz="2400" dirty="0">
                <a:solidFill>
                  <a:schemeClr val="bg1"/>
                </a:solidFill>
              </a:rPr>
              <a:t>與圖形</a:t>
            </a:r>
            <a:r>
              <a:rPr lang="zh-TW" altLang="zh-TW" sz="2400" dirty="0" smtClean="0">
                <a:solidFill>
                  <a:schemeClr val="bg1"/>
                </a:solidFill>
              </a:rPr>
              <a:t>化之</a:t>
            </a:r>
            <a:r>
              <a:rPr lang="zh-TW" altLang="zh-TW" sz="2400" dirty="0">
                <a:solidFill>
                  <a:schemeClr val="bg1"/>
                </a:solidFill>
              </a:rPr>
              <a:t>操控</a:t>
            </a:r>
            <a:r>
              <a:rPr lang="zh-TW" altLang="zh-TW" sz="2400" dirty="0" smtClean="0">
                <a:solidFill>
                  <a:schemeClr val="bg1"/>
                </a:solidFill>
              </a:rPr>
              <a:t>介面</a:t>
            </a:r>
            <a:endParaRPr lang="en-US" altLang="zh-TW" sz="2400" dirty="0" smtClean="0">
              <a:solidFill>
                <a:schemeClr val="bg1"/>
              </a:solidFill>
            </a:endParaRPr>
          </a:p>
          <a:p>
            <a:pPr lvl="0"/>
            <a:r>
              <a:rPr lang="zh-TW" altLang="zh-TW" sz="2400" dirty="0" smtClean="0">
                <a:solidFill>
                  <a:schemeClr val="bg1"/>
                </a:solidFill>
              </a:rPr>
              <a:t>優點</a:t>
            </a:r>
            <a:r>
              <a:rPr lang="en-US" altLang="zh-TW" sz="2400" dirty="0" smtClean="0">
                <a:solidFill>
                  <a:schemeClr val="bg1"/>
                </a:solidFill>
              </a:rPr>
              <a:t>:</a:t>
            </a:r>
            <a:r>
              <a:rPr lang="zh-TW" altLang="zh-TW" sz="2400" dirty="0" smtClean="0">
                <a:solidFill>
                  <a:srgbClr val="FF0000"/>
                </a:solidFill>
              </a:rPr>
              <a:t>不</a:t>
            </a:r>
            <a:r>
              <a:rPr lang="zh-TW" altLang="zh-TW" sz="2400" dirty="0">
                <a:solidFill>
                  <a:srgbClr val="FF0000"/>
                </a:solidFill>
              </a:rPr>
              <a:t>須於桌面額外提供觸控介面</a:t>
            </a:r>
            <a:r>
              <a:rPr lang="zh-TW" altLang="zh-TW" sz="2400" dirty="0" smtClean="0">
                <a:solidFill>
                  <a:schemeClr val="bg1"/>
                </a:solidFill>
              </a:rPr>
              <a:t>，有效</a:t>
            </a:r>
            <a:r>
              <a:rPr lang="zh-TW" altLang="zh-TW" sz="2400" dirty="0">
                <a:solidFill>
                  <a:srgbClr val="FF0000"/>
                </a:solidFill>
              </a:rPr>
              <a:t>降低成本</a:t>
            </a:r>
            <a:r>
              <a:rPr lang="zh-TW" altLang="zh-TW" sz="2400" dirty="0" smtClean="0">
                <a:solidFill>
                  <a:schemeClr val="bg1"/>
                </a:solidFill>
              </a:rPr>
              <a:t>。</a:t>
            </a:r>
            <a:endParaRPr lang="en-US" altLang="zh-TW" sz="2400" dirty="0" smtClean="0">
              <a:solidFill>
                <a:schemeClr val="bg1"/>
              </a:solidFill>
            </a:endParaRPr>
          </a:p>
          <a:p>
            <a:pPr lvl="0"/>
            <a:endParaRPr lang="en-US" altLang="zh-TW" sz="2400" dirty="0" smtClean="0">
              <a:solidFill>
                <a:schemeClr val="bg1"/>
              </a:solidFill>
            </a:endParaRPr>
          </a:p>
          <a:p>
            <a:r>
              <a:rPr lang="en-US" altLang="zh-TW" sz="2400" dirty="0" smtClean="0">
                <a:solidFill>
                  <a:schemeClr val="bg1"/>
                </a:solidFill>
              </a:rPr>
              <a:t>2.</a:t>
            </a:r>
            <a:r>
              <a:rPr lang="zh-TW" altLang="zh-TW" sz="2400" dirty="0" smtClean="0">
                <a:solidFill>
                  <a:schemeClr val="bg1"/>
                </a:solidFill>
              </a:rPr>
              <a:t>手機</a:t>
            </a:r>
            <a:r>
              <a:rPr lang="zh-TW" altLang="zh-TW" sz="2400" dirty="0">
                <a:solidFill>
                  <a:schemeClr val="bg1"/>
                </a:solidFill>
              </a:rPr>
              <a:t>具備強大之運算功能</a:t>
            </a:r>
            <a:r>
              <a:rPr lang="zh-TW" altLang="zh-TW" sz="2400" dirty="0" smtClean="0">
                <a:solidFill>
                  <a:schemeClr val="bg1"/>
                </a:solidFill>
              </a:rPr>
              <a:t>，</a:t>
            </a:r>
            <a:r>
              <a:rPr lang="zh-TW" altLang="en-US" sz="2400" dirty="0" smtClean="0">
                <a:solidFill>
                  <a:schemeClr val="bg1"/>
                </a:solidFill>
              </a:rPr>
              <a:t>未來可</a:t>
            </a:r>
            <a:r>
              <a:rPr lang="zh-TW" altLang="en-US" sz="2400" dirty="0">
                <a:solidFill>
                  <a:schemeClr val="bg1"/>
                </a:solidFill>
              </a:rPr>
              <a:t>進一步開發各</a:t>
            </a:r>
          </a:p>
          <a:p>
            <a:r>
              <a:rPr lang="zh-TW" altLang="en-US" sz="2400" dirty="0">
                <a:solidFill>
                  <a:schemeClr val="bg1"/>
                </a:solidFill>
              </a:rPr>
              <a:t>種智慧化之應用。</a:t>
            </a:r>
            <a:endParaRPr lang="zh-TW" altLang="zh-TW" sz="2400" dirty="0">
              <a:solidFill>
                <a:schemeClr val="bg1"/>
              </a:solidFill>
            </a:endParaRPr>
          </a:p>
        </p:txBody>
      </p:sp>
    </p:spTree>
    <p:extLst>
      <p:ext uri="{BB962C8B-B14F-4D97-AF65-F5344CB8AC3E}">
        <p14:creationId xmlns:p14="http://schemas.microsoft.com/office/powerpoint/2010/main" val="3049468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升降高度記憶</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0226" y="2128993"/>
            <a:ext cx="6096000" cy="2246769"/>
          </a:xfrm>
          <a:prstGeom prst="rect">
            <a:avLst/>
          </a:prstGeom>
        </p:spPr>
        <p:txBody>
          <a:bodyPr>
            <a:spAutoFit/>
          </a:bodyPr>
          <a:lstStyle/>
          <a:p>
            <a:pPr lvl="0"/>
            <a:endParaRPr lang="en-US" altLang="zh-TW" sz="2000" dirty="0" smtClean="0">
              <a:solidFill>
                <a:prstClr val="white"/>
              </a:solidFill>
            </a:endParaRPr>
          </a:p>
          <a:p>
            <a:pPr lvl="0"/>
            <a:r>
              <a:rPr lang="en-US" altLang="zh-TW" sz="2400" dirty="0" smtClean="0">
                <a:solidFill>
                  <a:prstClr val="white"/>
                </a:solidFill>
              </a:rPr>
              <a:t>1.</a:t>
            </a:r>
            <a:r>
              <a:rPr lang="zh-TW" altLang="en-US" sz="2400" dirty="0" smtClean="0">
                <a:solidFill>
                  <a:prstClr val="white"/>
                </a:solidFill>
              </a:rPr>
              <a:t>針對</a:t>
            </a:r>
            <a:r>
              <a:rPr lang="zh-TW" altLang="en-US" sz="2400" dirty="0">
                <a:solidFill>
                  <a:prstClr val="white"/>
                </a:solidFill>
              </a:rPr>
              <a:t>不同身高、體型的</a:t>
            </a:r>
            <a:r>
              <a:rPr lang="zh-TW" altLang="en-US" sz="2400" dirty="0" smtClean="0">
                <a:solidFill>
                  <a:prstClr val="white"/>
                </a:solidFill>
              </a:rPr>
              <a:t>使用者</a:t>
            </a:r>
            <a:endParaRPr lang="en-US" altLang="zh-TW" sz="2400" dirty="0" smtClean="0">
              <a:solidFill>
                <a:prstClr val="white"/>
              </a:solidFill>
            </a:endParaRPr>
          </a:p>
          <a:p>
            <a:pPr lvl="0"/>
            <a:r>
              <a:rPr lang="en-US" altLang="zh-TW" sz="2400" dirty="0" smtClean="0">
                <a:solidFill>
                  <a:prstClr val="white"/>
                </a:solidFill>
              </a:rPr>
              <a:t>2.</a:t>
            </a:r>
            <a:r>
              <a:rPr lang="zh-TW" altLang="en-US" sz="2400" dirty="0">
                <a:solidFill>
                  <a:prstClr val="white"/>
                </a:solidFill>
              </a:rPr>
              <a:t>以</a:t>
            </a:r>
            <a:r>
              <a:rPr lang="zh-TW" altLang="en-US" sz="2400" dirty="0" smtClean="0">
                <a:solidFill>
                  <a:prstClr val="white"/>
                </a:solidFill>
              </a:rPr>
              <a:t>坐姿、站姿工作</a:t>
            </a:r>
            <a:r>
              <a:rPr lang="zh-TW" altLang="en-US" sz="2400" dirty="0">
                <a:solidFill>
                  <a:prstClr val="white"/>
                </a:solidFill>
              </a:rPr>
              <a:t>的</a:t>
            </a:r>
            <a:r>
              <a:rPr lang="zh-TW" altLang="en-US" sz="2400" dirty="0" smtClean="0">
                <a:solidFill>
                  <a:prstClr val="white"/>
                </a:solidFill>
              </a:rPr>
              <a:t>使用者</a:t>
            </a:r>
            <a:endParaRPr lang="en-US" altLang="zh-TW" sz="2400" dirty="0" smtClean="0">
              <a:solidFill>
                <a:prstClr val="white"/>
              </a:solidFill>
            </a:endParaRPr>
          </a:p>
          <a:p>
            <a:pPr lvl="0"/>
            <a:endParaRPr lang="en-US" altLang="zh-TW" sz="2400" dirty="0" smtClean="0">
              <a:solidFill>
                <a:prstClr val="white"/>
              </a:solidFill>
            </a:endParaRPr>
          </a:p>
          <a:p>
            <a:pPr lvl="0"/>
            <a:r>
              <a:rPr lang="zh-TW" altLang="en-US" sz="2400" dirty="0" smtClean="0">
                <a:solidFill>
                  <a:prstClr val="white"/>
                </a:solidFill>
              </a:rPr>
              <a:t>記錄</a:t>
            </a:r>
            <a:r>
              <a:rPr lang="zh-TW" altLang="en-US" sz="2400" dirty="0">
                <a:solidFill>
                  <a:prstClr val="white"/>
                </a:solidFill>
              </a:rPr>
              <a:t>多組</a:t>
            </a:r>
            <a:r>
              <a:rPr lang="zh-TW" altLang="en-US" sz="2400" dirty="0" smtClean="0">
                <a:solidFill>
                  <a:prstClr val="white"/>
                </a:solidFill>
              </a:rPr>
              <a:t>合適的桌面</a:t>
            </a:r>
            <a:r>
              <a:rPr lang="zh-TW" altLang="en-US" sz="2400" dirty="0">
                <a:solidFill>
                  <a:prstClr val="white"/>
                </a:solidFill>
              </a:rPr>
              <a:t>高度，透過</a:t>
            </a:r>
            <a:r>
              <a:rPr lang="en-US" altLang="zh-TW" sz="2400" dirty="0">
                <a:solidFill>
                  <a:prstClr val="white"/>
                </a:solidFill>
              </a:rPr>
              <a:t>APP</a:t>
            </a:r>
            <a:r>
              <a:rPr lang="zh-TW" altLang="en-US" sz="2400" dirty="0">
                <a:solidFill>
                  <a:prstClr val="white"/>
                </a:solidFill>
              </a:rPr>
              <a:t>控制</a:t>
            </a:r>
            <a:r>
              <a:rPr lang="zh-TW" altLang="en-US" sz="2400" dirty="0" smtClean="0">
                <a:solidFill>
                  <a:prstClr val="white"/>
                </a:solidFill>
              </a:rPr>
              <a:t>，</a:t>
            </a:r>
            <a:r>
              <a:rPr lang="zh-TW" altLang="en-US" sz="2400" dirty="0" smtClean="0">
                <a:solidFill>
                  <a:srgbClr val="FF0000"/>
                </a:solidFill>
              </a:rPr>
              <a:t>直接</a:t>
            </a:r>
            <a:r>
              <a:rPr lang="zh-TW" altLang="en-US" sz="2400" dirty="0">
                <a:solidFill>
                  <a:srgbClr val="FF0000"/>
                </a:solidFill>
              </a:rPr>
              <a:t>且快速的調整桌面</a:t>
            </a:r>
            <a:r>
              <a:rPr lang="zh-TW" altLang="en-US" sz="2400" dirty="0" smtClean="0">
                <a:solidFill>
                  <a:srgbClr val="FF0000"/>
                </a:solidFill>
              </a:rPr>
              <a:t>高度</a:t>
            </a:r>
            <a:r>
              <a:rPr lang="zh-TW" altLang="en-US" sz="2400" dirty="0" smtClean="0">
                <a:solidFill>
                  <a:prstClr val="white"/>
                </a:solidFill>
              </a:rPr>
              <a:t>。</a:t>
            </a:r>
            <a:endParaRPr lang="zh-TW" altLang="en-US" sz="2400" dirty="0">
              <a:solidFill>
                <a:prstClr val="white"/>
              </a:solidFill>
            </a:endParaRPr>
          </a:p>
        </p:txBody>
      </p:sp>
      <p:pic>
        <p:nvPicPr>
          <p:cNvPr id="43" name="圖片 42" descr="4"/>
          <p:cNvPicPr/>
          <p:nvPr/>
        </p:nvPicPr>
        <p:blipFill>
          <a:blip r:embed="rId3" cstate="print">
            <a:extLst>
              <a:ext uri="{28A0092B-C50C-407E-A947-70E740481C1C}">
                <a14:useLocalDpi xmlns:a14="http://schemas.microsoft.com/office/drawing/2010/main" val="0"/>
              </a:ext>
            </a:extLst>
          </a:blip>
          <a:srcRect b="9109"/>
          <a:stretch>
            <a:fillRect/>
          </a:stretch>
        </p:blipFill>
        <p:spPr bwMode="auto">
          <a:xfrm>
            <a:off x="1651883" y="4851869"/>
            <a:ext cx="2042160" cy="1508760"/>
          </a:xfrm>
          <a:prstGeom prst="rect">
            <a:avLst/>
          </a:prstGeom>
          <a:noFill/>
          <a:ln>
            <a:noFill/>
          </a:ln>
        </p:spPr>
      </p:pic>
      <p:pic>
        <p:nvPicPr>
          <p:cNvPr id="44" name="圖片 43" descr="2"/>
          <p:cNvPicPr/>
          <p:nvPr/>
        </p:nvPicPr>
        <p:blipFill>
          <a:blip r:embed="rId4" cstate="print">
            <a:extLst>
              <a:ext uri="{28A0092B-C50C-407E-A947-70E740481C1C}">
                <a14:useLocalDpi xmlns:a14="http://schemas.microsoft.com/office/drawing/2010/main" val="0"/>
              </a:ext>
            </a:extLst>
          </a:blip>
          <a:srcRect l="8757" b="11533"/>
          <a:stretch>
            <a:fillRect/>
          </a:stretch>
        </p:blipFill>
        <p:spPr bwMode="auto">
          <a:xfrm>
            <a:off x="3829062" y="4150434"/>
            <a:ext cx="2202180" cy="2225040"/>
          </a:xfrm>
          <a:prstGeom prst="rect">
            <a:avLst/>
          </a:prstGeom>
          <a:noFill/>
          <a:ln>
            <a:noFill/>
          </a:ln>
        </p:spPr>
      </p:pic>
    </p:spTree>
    <p:extLst>
      <p:ext uri="{BB962C8B-B14F-4D97-AF65-F5344CB8AC3E}">
        <p14:creationId xmlns:p14="http://schemas.microsoft.com/office/powerpoint/2010/main" val="26185013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智能化抽屜</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3" y="2376524"/>
            <a:ext cx="6096000" cy="1938992"/>
          </a:xfrm>
          <a:prstGeom prst="rect">
            <a:avLst/>
          </a:prstGeom>
        </p:spPr>
        <p:txBody>
          <a:bodyPr>
            <a:spAutoFit/>
          </a:bodyPr>
          <a:lstStyle/>
          <a:p>
            <a:pPr lvl="0"/>
            <a:r>
              <a:rPr lang="zh-TW" altLang="zh-TW" sz="2400" dirty="0" smtClean="0">
                <a:solidFill>
                  <a:schemeClr val="bg1"/>
                </a:solidFill>
              </a:rPr>
              <a:t>抽屜</a:t>
            </a:r>
            <a:r>
              <a:rPr lang="zh-TW" altLang="en-US" sz="2400" dirty="0" smtClean="0">
                <a:solidFill>
                  <a:schemeClr val="bg1"/>
                </a:solidFill>
              </a:rPr>
              <a:t>可</a:t>
            </a:r>
            <a:r>
              <a:rPr lang="zh-TW" altLang="zh-TW" sz="2400" dirty="0" smtClean="0">
                <a:solidFill>
                  <a:srgbClr val="FF0000"/>
                </a:solidFill>
              </a:rPr>
              <a:t>透過</a:t>
            </a:r>
            <a:r>
              <a:rPr lang="en-US" altLang="zh-TW" sz="2400" dirty="0" smtClean="0">
                <a:solidFill>
                  <a:srgbClr val="FF0000"/>
                </a:solidFill>
              </a:rPr>
              <a:t>App</a:t>
            </a:r>
            <a:r>
              <a:rPr lang="zh-TW" altLang="zh-TW" sz="2400" dirty="0" smtClean="0">
                <a:solidFill>
                  <a:srgbClr val="FF0000"/>
                </a:solidFill>
              </a:rPr>
              <a:t>上鎖</a:t>
            </a:r>
            <a:endParaRPr lang="en-US" altLang="zh-TW" sz="2400" dirty="0" smtClean="0">
              <a:solidFill>
                <a:srgbClr val="FF0000"/>
              </a:solidFill>
            </a:endParaRPr>
          </a:p>
          <a:p>
            <a:pPr lvl="0"/>
            <a:endParaRPr lang="en-US" altLang="zh-TW" sz="2400" dirty="0" smtClean="0">
              <a:solidFill>
                <a:srgbClr val="FF0000"/>
              </a:solidFill>
            </a:endParaRPr>
          </a:p>
          <a:p>
            <a:pPr lvl="0"/>
            <a:r>
              <a:rPr lang="en-US" altLang="zh-TW" sz="2400" dirty="0" smtClean="0">
                <a:solidFill>
                  <a:schemeClr val="bg1"/>
                </a:solidFill>
              </a:rPr>
              <a:t>1.</a:t>
            </a:r>
            <a:r>
              <a:rPr lang="zh-TW" altLang="zh-TW" sz="2400" dirty="0" smtClean="0">
                <a:solidFill>
                  <a:schemeClr val="bg1"/>
                </a:solidFill>
              </a:rPr>
              <a:t>防止個人物品遭到竊取</a:t>
            </a:r>
            <a:endParaRPr lang="en-US" altLang="zh-TW" sz="2400" dirty="0" smtClean="0">
              <a:solidFill>
                <a:schemeClr val="bg1"/>
              </a:solidFill>
            </a:endParaRPr>
          </a:p>
          <a:p>
            <a:pPr lvl="0"/>
            <a:r>
              <a:rPr lang="en-US" altLang="zh-TW" sz="2400" dirty="0" smtClean="0">
                <a:solidFill>
                  <a:schemeClr val="bg1"/>
                </a:solidFill>
              </a:rPr>
              <a:t>2.</a:t>
            </a:r>
            <a:r>
              <a:rPr lang="zh-TW" altLang="zh-TW" sz="2400" dirty="0" smtClean="0">
                <a:solidFill>
                  <a:schemeClr val="bg1"/>
                </a:solidFill>
              </a:rPr>
              <a:t>避免傳統鎖匙攜帶及遺失之困擾，更方便亦更安全。</a:t>
            </a:r>
            <a:endParaRPr lang="en-US" altLang="zh-TW" sz="2400" dirty="0">
              <a:solidFill>
                <a:schemeClr val="bg1"/>
              </a:solidFill>
            </a:endParaRPr>
          </a:p>
        </p:txBody>
      </p:sp>
      <p:pic>
        <p:nvPicPr>
          <p:cNvPr id="7" name="圖片 6"/>
          <p:cNvPicPr>
            <a:picLocks noChangeAspect="1"/>
          </p:cNvPicPr>
          <p:nvPr/>
        </p:nvPicPr>
        <p:blipFill>
          <a:blip r:embed="rId3"/>
          <a:stretch>
            <a:fillRect/>
          </a:stretch>
        </p:blipFill>
        <p:spPr>
          <a:xfrm>
            <a:off x="1971755" y="4818682"/>
            <a:ext cx="1027639" cy="1737057"/>
          </a:xfrm>
          <a:prstGeom prst="rect">
            <a:avLst/>
          </a:prstGeom>
        </p:spPr>
      </p:pic>
      <p:pic>
        <p:nvPicPr>
          <p:cNvPr id="8" name="圖片 7"/>
          <p:cNvPicPr>
            <a:picLocks noChangeAspect="1"/>
          </p:cNvPicPr>
          <p:nvPr/>
        </p:nvPicPr>
        <p:blipFill>
          <a:blip r:embed="rId4"/>
          <a:stretch>
            <a:fillRect/>
          </a:stretch>
        </p:blipFill>
        <p:spPr>
          <a:xfrm>
            <a:off x="3550120" y="4818682"/>
            <a:ext cx="999059" cy="1738115"/>
          </a:xfrm>
          <a:prstGeom prst="rect">
            <a:avLst/>
          </a:prstGeom>
        </p:spPr>
      </p:pic>
      <p:sp>
        <p:nvSpPr>
          <p:cNvPr id="9" name="文字方塊 8"/>
          <p:cNvSpPr txBox="1"/>
          <p:nvPr/>
        </p:nvSpPr>
        <p:spPr>
          <a:xfrm>
            <a:off x="4655449" y="5522837"/>
            <a:ext cx="1800493" cy="369332"/>
          </a:xfrm>
          <a:prstGeom prst="rect">
            <a:avLst/>
          </a:prstGeom>
          <a:noFill/>
        </p:spPr>
        <p:txBody>
          <a:bodyPr wrap="none" rtlCol="0">
            <a:spAutoFit/>
          </a:bodyPr>
          <a:lstStyle/>
          <a:p>
            <a:r>
              <a:rPr lang="zh-TW" altLang="en-US" dirty="0" smtClean="0">
                <a:solidFill>
                  <a:schemeClr val="bg1"/>
                </a:solidFill>
              </a:rPr>
              <a:t>解</a:t>
            </a:r>
            <a:r>
              <a:rPr lang="zh-TW" altLang="en-US" dirty="0">
                <a:solidFill>
                  <a:schemeClr val="bg1"/>
                </a:solidFill>
              </a:rPr>
              <a:t>鎖及上鎖抽屜</a:t>
            </a:r>
          </a:p>
        </p:txBody>
      </p:sp>
    </p:spTree>
    <p:extLst>
      <p:ext uri="{BB962C8B-B14F-4D97-AF65-F5344CB8AC3E}">
        <p14:creationId xmlns:p14="http://schemas.microsoft.com/office/powerpoint/2010/main" val="3938986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使用紀錄</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3" y="2376524"/>
            <a:ext cx="6096000" cy="1938992"/>
          </a:xfrm>
          <a:prstGeom prst="rect">
            <a:avLst/>
          </a:prstGeom>
        </p:spPr>
        <p:txBody>
          <a:bodyPr>
            <a:spAutoFit/>
          </a:bodyPr>
          <a:lstStyle/>
          <a:p>
            <a:pPr lvl="0"/>
            <a:r>
              <a:rPr lang="en-US" altLang="zh-TW" sz="2400" dirty="0" smtClean="0">
                <a:solidFill>
                  <a:prstClr val="white"/>
                </a:solidFill>
              </a:rPr>
              <a:t>1.</a:t>
            </a:r>
            <a:r>
              <a:rPr lang="zh-TW" altLang="en-US" sz="2400" dirty="0" smtClean="0">
                <a:solidFill>
                  <a:prstClr val="white"/>
                </a:solidFill>
              </a:rPr>
              <a:t>記錄使用者</a:t>
            </a:r>
            <a:r>
              <a:rPr lang="zh-TW" altLang="en-US" sz="2400" dirty="0">
                <a:solidFill>
                  <a:prstClr val="white"/>
                </a:solidFill>
              </a:rPr>
              <a:t>站立及坐下之</a:t>
            </a:r>
            <a:r>
              <a:rPr lang="zh-TW" altLang="en-US" sz="2400" dirty="0" smtClean="0">
                <a:solidFill>
                  <a:prstClr val="white"/>
                </a:solidFill>
              </a:rPr>
              <a:t>時間</a:t>
            </a:r>
            <a:endParaRPr lang="en-US" altLang="zh-TW" sz="2400" dirty="0" smtClean="0">
              <a:solidFill>
                <a:prstClr val="white"/>
              </a:solidFill>
            </a:endParaRPr>
          </a:p>
          <a:p>
            <a:pPr lvl="0"/>
            <a:r>
              <a:rPr lang="en-US" altLang="zh-TW" sz="2400" dirty="0" smtClean="0">
                <a:solidFill>
                  <a:prstClr val="white"/>
                </a:solidFill>
              </a:rPr>
              <a:t>2.</a:t>
            </a:r>
            <a:r>
              <a:rPr lang="zh-TW" altLang="en-US" sz="2400" dirty="0" smtClean="0">
                <a:solidFill>
                  <a:prstClr val="white"/>
                </a:solidFill>
              </a:rPr>
              <a:t>以</a:t>
            </a:r>
            <a:r>
              <a:rPr lang="zh-TW" altLang="en-US" sz="2400" dirty="0">
                <a:solidFill>
                  <a:prstClr val="white"/>
                </a:solidFill>
              </a:rPr>
              <a:t>文字及累計圖表的形式呈現</a:t>
            </a:r>
            <a:r>
              <a:rPr lang="zh-TW" altLang="en-US" sz="2400" dirty="0" smtClean="0">
                <a:solidFill>
                  <a:prstClr val="white"/>
                </a:solidFill>
              </a:rPr>
              <a:t>記錄</a:t>
            </a:r>
            <a:endParaRPr lang="en-US" altLang="zh-TW" sz="2400" dirty="0" smtClean="0">
              <a:solidFill>
                <a:prstClr val="white"/>
              </a:solidFill>
            </a:endParaRPr>
          </a:p>
          <a:p>
            <a:pPr lvl="0"/>
            <a:endParaRPr lang="en-US" altLang="zh-TW" sz="2400" dirty="0" smtClean="0">
              <a:solidFill>
                <a:prstClr val="white"/>
              </a:solidFill>
            </a:endParaRPr>
          </a:p>
          <a:p>
            <a:pPr lvl="0"/>
            <a:r>
              <a:rPr lang="zh-TW" altLang="en-US" sz="2400" dirty="0" smtClean="0">
                <a:solidFill>
                  <a:prstClr val="white"/>
                </a:solidFill>
              </a:rPr>
              <a:t>此</a:t>
            </a:r>
            <a:r>
              <a:rPr lang="zh-TW" altLang="en-US" sz="2400" dirty="0">
                <a:solidFill>
                  <a:prstClr val="white"/>
                </a:solidFill>
              </a:rPr>
              <a:t>記錄可作為使用者工作姿勢之時間分配依據。</a:t>
            </a:r>
          </a:p>
        </p:txBody>
      </p:sp>
      <p:pic>
        <p:nvPicPr>
          <p:cNvPr id="7" name="圖片 6"/>
          <p:cNvPicPr>
            <a:picLocks noChangeAspect="1"/>
          </p:cNvPicPr>
          <p:nvPr/>
        </p:nvPicPr>
        <p:blipFill>
          <a:blip r:embed="rId3"/>
          <a:stretch>
            <a:fillRect/>
          </a:stretch>
        </p:blipFill>
        <p:spPr>
          <a:xfrm>
            <a:off x="1646584" y="5011700"/>
            <a:ext cx="4718610" cy="1190948"/>
          </a:xfrm>
          <a:prstGeom prst="rect">
            <a:avLst/>
          </a:prstGeom>
        </p:spPr>
      </p:pic>
    </p:spTree>
    <p:extLst>
      <p:ext uri="{BB962C8B-B14F-4D97-AF65-F5344CB8AC3E}">
        <p14:creationId xmlns:p14="http://schemas.microsoft.com/office/powerpoint/2010/main" val="980723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鬧鈴設定</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2" y="2376524"/>
            <a:ext cx="6235517" cy="1938992"/>
          </a:xfrm>
          <a:prstGeom prst="rect">
            <a:avLst/>
          </a:prstGeom>
        </p:spPr>
        <p:txBody>
          <a:bodyPr wrap="square">
            <a:spAutoFit/>
          </a:bodyPr>
          <a:lstStyle/>
          <a:p>
            <a:pPr lvl="0"/>
            <a:r>
              <a:rPr lang="en-US" altLang="zh-TW" sz="2400" dirty="0" smtClean="0">
                <a:solidFill>
                  <a:prstClr val="white"/>
                </a:solidFill>
              </a:rPr>
              <a:t>1.</a:t>
            </a:r>
            <a:r>
              <a:rPr lang="zh-TW" altLang="en-US" sz="2400" dirty="0" smtClean="0">
                <a:solidFill>
                  <a:prstClr val="white"/>
                </a:solidFill>
              </a:rPr>
              <a:t>提供</a:t>
            </a:r>
            <a:r>
              <a:rPr lang="zh-TW" altLang="en-US" sz="2400" dirty="0">
                <a:solidFill>
                  <a:prstClr val="white"/>
                </a:solidFill>
              </a:rPr>
              <a:t>範例及自訂鬧</a:t>
            </a:r>
            <a:r>
              <a:rPr lang="zh-TW" altLang="en-US" sz="2400" dirty="0" smtClean="0">
                <a:solidFill>
                  <a:prstClr val="white"/>
                </a:solidFill>
              </a:rPr>
              <a:t>鈴</a:t>
            </a:r>
            <a:endParaRPr lang="en-US" altLang="zh-TW" sz="2400" dirty="0" smtClean="0">
              <a:solidFill>
                <a:prstClr val="white"/>
              </a:solidFill>
            </a:endParaRPr>
          </a:p>
          <a:p>
            <a:pPr lvl="0"/>
            <a:endParaRPr lang="en-US" altLang="zh-TW" sz="2400" dirty="0" smtClean="0">
              <a:solidFill>
                <a:prstClr val="white"/>
              </a:solidFill>
            </a:endParaRPr>
          </a:p>
          <a:p>
            <a:pPr lvl="0"/>
            <a:r>
              <a:rPr lang="en-US" altLang="zh-TW" sz="2400" dirty="0" smtClean="0">
                <a:solidFill>
                  <a:prstClr val="white"/>
                </a:solidFill>
              </a:rPr>
              <a:t>2.</a:t>
            </a:r>
            <a:r>
              <a:rPr lang="zh-TW" altLang="en-US" sz="2400" dirty="0" smtClean="0">
                <a:solidFill>
                  <a:prstClr val="white"/>
                </a:solidFill>
              </a:rPr>
              <a:t>合適</a:t>
            </a:r>
            <a:r>
              <a:rPr lang="zh-TW" altLang="en-US" sz="2400" dirty="0">
                <a:solidFill>
                  <a:prstClr val="white"/>
                </a:solidFill>
              </a:rPr>
              <a:t>的工作姿勢時間</a:t>
            </a:r>
            <a:r>
              <a:rPr lang="zh-TW" altLang="en-US" sz="2400" dirty="0" smtClean="0">
                <a:solidFill>
                  <a:prstClr val="white"/>
                </a:solidFill>
              </a:rPr>
              <a:t>比例</a:t>
            </a:r>
            <a:endParaRPr lang="en-US" altLang="zh-TW" sz="2400" dirty="0" smtClean="0">
              <a:solidFill>
                <a:prstClr val="white"/>
              </a:solidFill>
            </a:endParaRPr>
          </a:p>
          <a:p>
            <a:pPr lvl="0"/>
            <a:endParaRPr lang="en-US" altLang="zh-TW" sz="2400" dirty="0" smtClean="0">
              <a:solidFill>
                <a:prstClr val="white"/>
              </a:solidFill>
            </a:endParaRPr>
          </a:p>
          <a:p>
            <a:pPr lvl="0"/>
            <a:r>
              <a:rPr lang="en-US" altLang="zh-TW" sz="2400" dirty="0" smtClean="0">
                <a:solidFill>
                  <a:prstClr val="white"/>
                </a:solidFill>
              </a:rPr>
              <a:t>3.APP</a:t>
            </a:r>
            <a:r>
              <a:rPr lang="zh-TW" altLang="en-US" sz="2400" dirty="0">
                <a:solidFill>
                  <a:prstClr val="white"/>
                </a:solidFill>
              </a:rPr>
              <a:t>語音提醒或訊息</a:t>
            </a:r>
            <a:r>
              <a:rPr lang="zh-TW" altLang="en-US" sz="2400" dirty="0" smtClean="0">
                <a:solidFill>
                  <a:prstClr val="white"/>
                </a:solidFill>
              </a:rPr>
              <a:t>通知</a:t>
            </a:r>
            <a:endParaRPr lang="zh-TW" altLang="en-US" sz="2400" dirty="0">
              <a:solidFill>
                <a:prstClr val="white"/>
              </a:solidFill>
            </a:endParaRPr>
          </a:p>
        </p:txBody>
      </p:sp>
      <p:pic>
        <p:nvPicPr>
          <p:cNvPr id="8" name="圖片 7"/>
          <p:cNvPicPr>
            <a:picLocks noChangeAspect="1"/>
          </p:cNvPicPr>
          <p:nvPr/>
        </p:nvPicPr>
        <p:blipFill>
          <a:blip r:embed="rId3"/>
          <a:stretch>
            <a:fillRect/>
          </a:stretch>
        </p:blipFill>
        <p:spPr>
          <a:xfrm>
            <a:off x="1651882" y="4873410"/>
            <a:ext cx="1864158" cy="1864158"/>
          </a:xfrm>
          <a:prstGeom prst="rect">
            <a:avLst/>
          </a:prstGeom>
        </p:spPr>
      </p:pic>
    </p:spTree>
    <p:extLst>
      <p:ext uri="{BB962C8B-B14F-4D97-AF65-F5344CB8AC3E}">
        <p14:creationId xmlns:p14="http://schemas.microsoft.com/office/powerpoint/2010/main" val="34241957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5253</TotalTime>
  <Words>650</Words>
  <Application>Microsoft Office PowerPoint</Application>
  <PresentationFormat>寬螢幕</PresentationFormat>
  <Paragraphs>95</Paragraphs>
  <Slides>13</Slides>
  <Notes>11</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13</vt:i4>
      </vt:variant>
    </vt:vector>
  </HeadingPairs>
  <TitlesOfParts>
    <vt:vector size="25" baseType="lpstr">
      <vt:lpstr>HGP-AGothic2-Latin1K</vt:lpstr>
      <vt:lpstr>Microsoft YaHei UI</vt:lpstr>
      <vt:lpstr>Roboto Th</vt:lpstr>
      <vt:lpstr>宋体</vt:lpstr>
      <vt:lpstr>方正兰亭纤黑_GBK</vt:lpstr>
      <vt:lpstr>新細明體</vt:lpstr>
      <vt:lpstr>Agency FB</vt:lpstr>
      <vt:lpstr>Arial</vt:lpstr>
      <vt:lpstr>Calibri</vt:lpstr>
      <vt:lpstr>Calibri Light</vt:lpstr>
      <vt:lpstr>Garamond</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潔欣 李</cp:lastModifiedBy>
  <cp:revision>316</cp:revision>
  <dcterms:created xsi:type="dcterms:W3CDTF">2015-12-17T09:50:40Z</dcterms:created>
  <dcterms:modified xsi:type="dcterms:W3CDTF">2019-10-22T16:49:47Z</dcterms:modified>
</cp:coreProperties>
</file>