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082F0-9653-4DC7-9DAB-27E292555AB2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1E7A8-5EFF-41E3-8F3D-A912DAF28B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3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動詞為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E7A8-5EFF-41E3-8F3D-A912DAF28B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2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組別：   第三組</a:t>
            </a:r>
          </a:p>
          <a:p>
            <a:pPr algn="l"/>
            <a:r>
              <a:rPr lang="zh-TW" altLang="en-US" dirty="0" smtClean="0"/>
              <a:t>組員：   </a:t>
            </a:r>
            <a:r>
              <a:rPr lang="en-US" altLang="zh-TW" dirty="0" smtClean="0"/>
              <a:t>0651115 </a:t>
            </a:r>
            <a:r>
              <a:rPr lang="zh-TW" altLang="en-US" dirty="0" smtClean="0"/>
              <a:t>李潔欣</a:t>
            </a:r>
          </a:p>
          <a:p>
            <a:pPr algn="l"/>
            <a:r>
              <a:rPr lang="zh-TW" altLang="en-US" dirty="0" smtClean="0"/>
              <a:t> </a:t>
            </a:r>
            <a:r>
              <a:rPr lang="en-US" altLang="zh-TW" dirty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0651031 </a:t>
            </a:r>
            <a:r>
              <a:rPr lang="zh-TW" altLang="en-US" dirty="0" smtClean="0"/>
              <a:t>顏承恩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0551109 </a:t>
            </a:r>
            <a:r>
              <a:rPr lang="zh-TW" altLang="en-US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報告日期：</a:t>
            </a:r>
            <a:r>
              <a:rPr lang="en-US" altLang="zh-TW" sz="1800" dirty="0" smtClean="0"/>
              <a:t>2019/11/26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2" y="434119"/>
            <a:ext cx="8287056" cy="59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916" y="340602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latin typeface="+mj-ea"/>
                <a:ea typeface="+mj-ea"/>
              </a:rPr>
              <a:t>組員報告分工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2387370" y="1729740"/>
            <a:ext cx="7453745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800" dirty="0" smtClean="0">
                <a:ea typeface="微軟正黑體" panose="020B0604030504040204" pitchFamily="34" charset="-120"/>
              </a:rPr>
              <a:t>PPT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排版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顏承恩、李潔欣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撰寫描述</a:t>
            </a:r>
            <a:r>
              <a:rPr lang="zh-TW" altLang="en-US" sz="2800" dirty="0">
                <a:ea typeface="微軟正黑體" panose="020B0604030504040204" pitchFamily="34" charset="-120"/>
              </a:rPr>
              <a:t>性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項目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李潔欣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分析事件條列式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顏承恩</a:t>
            </a: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上台報告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陳冠元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71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構使用個案圖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資料來源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3974" y="2047461"/>
            <a:ext cx="10480813" cy="510871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sz="3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無人機干擾飛航、誤闖禁航區、遭到有心人士惡意運用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</a:t>
            </a:r>
            <a:r>
              <a:rPr lang="zh-TW" altLang="zh-TW" dirty="0" smtClean="0">
                <a:ea typeface="微軟正黑體" panose="020B0604030504040204" pitchFamily="34" charset="-120"/>
              </a:rPr>
              <a:t>但是</a:t>
            </a:r>
            <a:r>
              <a:rPr lang="zh-TW" altLang="en-US" dirty="0" smtClean="0">
                <a:ea typeface="微軟正黑體" panose="020B0604030504040204" pitchFamily="34" charset="-120"/>
              </a:rPr>
              <a:t>有以下缺點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體積</a:t>
            </a:r>
            <a:r>
              <a:rPr lang="zh-TW" altLang="zh-TW" b="1" dirty="0">
                <a:ea typeface="微軟正黑體" panose="020B0604030504040204" pitchFamily="34" charset="-120"/>
              </a:rPr>
              <a:t>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持續</a:t>
            </a:r>
            <a:r>
              <a:rPr lang="zh-TW" altLang="zh-TW" b="1" dirty="0">
                <a:ea typeface="微軟正黑體" panose="020B0604030504040204" pitchFamily="34" charset="-120"/>
              </a:rPr>
              <a:t>瞄準並不</a:t>
            </a:r>
            <a:r>
              <a:rPr lang="zh-TW" altLang="zh-TW" b="1" dirty="0" smtClean="0">
                <a:ea typeface="微軟正黑體" panose="020B0604030504040204" pitchFamily="34" charset="-120"/>
              </a:rPr>
              <a:t>中斷</a:t>
            </a:r>
            <a:r>
              <a:rPr lang="zh-TW" altLang="zh-TW" b="1" dirty="0">
                <a:ea typeface="微軟正黑體" panose="020B0604030504040204" pitchFamily="34" charset="-120"/>
              </a:rPr>
              <a:t>地發送</a:t>
            </a:r>
            <a:r>
              <a:rPr lang="zh-TW" altLang="zh-TW" b="1" dirty="0" smtClean="0">
                <a:ea typeface="微軟正黑體" panose="020B0604030504040204" pitchFamily="34" charset="-120"/>
              </a:rPr>
              <a:t>訊號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ea typeface="微軟正黑體" panose="020B0604030504040204" pitchFamily="34" charset="-120"/>
              </a:rPr>
              <a:t> 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成本高昂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3" y="4044282"/>
            <a:ext cx="4896447" cy="20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699481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開發一套 便於使用的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98376"/>
              </p:ext>
            </p:extLst>
          </p:nvPr>
        </p:nvGraphicFramePr>
        <p:xfrm>
          <a:off x="949036" y="1188316"/>
          <a:ext cx="10506808" cy="534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65411616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3466944794"/>
                    </a:ext>
                  </a:extLst>
                </a:gridCol>
              </a:tblGrid>
              <a:tr h="7803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8196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使用者開啟反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無人機系統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反無人機系統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77179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可透過介面來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所有被偵測到的訊號的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7460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必須不斷地被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並顯示在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87827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可以使用雷達表來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所有訊號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54105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雷達表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上的顏色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區分無人機的訊號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無人機的訊號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7476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51356" y="369014"/>
            <a:ext cx="9102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建構使用個案圖</a:t>
            </a:r>
            <a:r>
              <a:rPr lang="en-US" altLang="zh-TW" sz="3600" b="1" dirty="0">
                <a:latin typeface="+mj-ea"/>
                <a:ea typeface="+mj-ea"/>
              </a:rPr>
              <a:t>-</a:t>
            </a:r>
            <a:r>
              <a:rPr lang="zh-TW" altLang="en-US" sz="3600" b="1" dirty="0">
                <a:latin typeface="+mj-ea"/>
                <a:ea typeface="+mj-ea"/>
              </a:rPr>
              <a:t>描述項目與</a:t>
            </a:r>
            <a:r>
              <a:rPr lang="zh-TW" altLang="en-US" sz="3600" b="1" dirty="0" smtClean="0">
                <a:latin typeface="+mj-ea"/>
                <a:ea typeface="+mj-ea"/>
              </a:rPr>
              <a:t>事件條列式對照</a:t>
            </a:r>
            <a:endParaRPr lang="zh-TW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3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76031"/>
              </p:ext>
            </p:extLst>
          </p:nvPr>
        </p:nvGraphicFramePr>
        <p:xfrm>
          <a:off x="893618" y="338571"/>
          <a:ext cx="10506808" cy="623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3926361734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727884090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37748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若有判斷為非敵方的無人機，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白名單內設定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哪些無人機</a:t>
                      </a:r>
                      <a:r>
                        <a:rPr lang="zh-TW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不被攻擊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8847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可以在任何時機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不管是否為攻擊當中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修改白名單</a:t>
                      </a:r>
                      <a:r>
                        <a:rPr lang="zh-TW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任何欄位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白名單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0497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使用者啟用手動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模式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任意有被偵測到的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不限無人機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啟用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手動模式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01496"/>
                  </a:ext>
                </a:extLst>
              </a:tr>
              <a:tr h="84378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欲攻擊的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後會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跳出警告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視窗進行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 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0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831"/>
              </p:ext>
            </p:extLst>
          </p:nvPr>
        </p:nvGraphicFramePr>
        <p:xfrm>
          <a:off x="838200" y="1825625"/>
          <a:ext cx="10506808" cy="381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195724031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2577907899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70601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使用者點選確定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後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介面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上該列變為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紅色以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凸顯攻擊目標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系統介面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凸顯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攻擊目標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3934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使用者啟用</a:t>
                      </a:r>
                      <a:r>
                        <a:rPr lang="en-US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自動</a:t>
                      </a:r>
                      <a:r>
                        <a:rPr lang="en-US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模式後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可以自動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沒有在白名單內的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無人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機訊號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啟用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自動攻擊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無人機訊號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4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576</Words>
  <Application>Microsoft Office PowerPoint</Application>
  <PresentationFormat>寬螢幕</PresentationFormat>
  <Paragraphs>75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32</cp:revision>
  <dcterms:created xsi:type="dcterms:W3CDTF">2019-11-05T14:36:54Z</dcterms:created>
  <dcterms:modified xsi:type="dcterms:W3CDTF">2019-12-04T06:11:11Z</dcterms:modified>
</cp:coreProperties>
</file>