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97" r:id="rId3"/>
    <p:sldId id="289" r:id="rId4"/>
    <p:sldId id="296" r:id="rId5"/>
    <p:sldId id="290" r:id="rId6"/>
    <p:sldId id="292" r:id="rId7"/>
    <p:sldId id="293" r:id="rId8"/>
    <p:sldId id="294" r:id="rId9"/>
    <p:sldId id="295" r:id="rId10"/>
    <p:sldId id="298" r:id="rId11"/>
    <p:sldId id="302" r:id="rId12"/>
    <p:sldId id="299" r:id="rId13"/>
    <p:sldId id="300" r:id="rId14"/>
    <p:sldId id="301" r:id="rId15"/>
    <p:sldId id="303" r:id="rId16"/>
    <p:sldId id="304" r:id="rId17"/>
    <p:sldId id="305" r:id="rId18"/>
    <p:sldId id="306" r:id="rId19"/>
    <p:sldId id="307" r:id="rId20"/>
    <p:sldId id="308" r:id="rId21"/>
    <p:sldId id="309" r:id="rId22"/>
    <p:sldId id="28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63" userDrawn="1">
          <p15:clr>
            <a:srgbClr val="A4A3A4"/>
          </p15:clr>
        </p15:guide>
        <p15:guide id="3" orient="horz" pos="3657" userDrawn="1">
          <p15:clr>
            <a:srgbClr val="A4A3A4"/>
          </p15:clr>
        </p15:guide>
        <p15:guide id="4" pos="619" userDrawn="1">
          <p15:clr>
            <a:srgbClr val="A4A3A4"/>
          </p15:clr>
        </p15:guide>
        <p15:guide id="5" orient="horz" pos="1117" userDrawn="1">
          <p15:clr>
            <a:srgbClr val="A4A3A4"/>
          </p15:clr>
        </p15:guide>
        <p15:guide id="7" pos="472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2241"/>
    <a:srgbClr val="0756A7"/>
    <a:srgbClr val="4CB6DB"/>
    <a:srgbClr val="65D3F6"/>
    <a:srgbClr val="D13694"/>
    <a:srgbClr val="E89CC9"/>
    <a:srgbClr val="CB1264"/>
    <a:srgbClr val="091524"/>
    <a:srgbClr val="0E1B2E"/>
    <a:srgbClr val="2F9E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88" autoAdjust="0"/>
    <p:restoredTop sz="94484" autoAdjust="0"/>
  </p:normalViewPr>
  <p:slideViewPr>
    <p:cSldViewPr snapToGrid="0" showGuides="1">
      <p:cViewPr varScale="1">
        <p:scale>
          <a:sx n="83" d="100"/>
          <a:sy n="83" d="100"/>
        </p:scale>
        <p:origin x="629" y="58"/>
      </p:cViewPr>
      <p:guideLst>
        <p:guide orient="horz" pos="2137"/>
        <p:guide pos="3863"/>
        <p:guide orient="horz" pos="3657"/>
        <p:guide pos="619"/>
        <p:guide orient="horz" pos="1117"/>
        <p:guide pos="4725"/>
      </p:guideLst>
    </p:cSldViewPr>
  </p:slideViewPr>
  <p:notesTextViewPr>
    <p:cViewPr>
      <p:scale>
        <a:sx n="1" d="1"/>
        <a:sy n="1" d="1"/>
      </p:scale>
      <p:origin x="0" y="0"/>
    </p:cViewPr>
  </p:notesTextViewPr>
  <p:sorterViewPr>
    <p:cViewPr>
      <p:scale>
        <a:sx n="139" d="100"/>
        <a:sy n="139" d="100"/>
      </p:scale>
      <p:origin x="0" y="0"/>
    </p:cViewPr>
  </p:sorterViewPr>
  <p:notesViewPr>
    <p:cSldViewPr snapToGrid="0" showGuides="1">
      <p:cViewPr varScale="1">
        <p:scale>
          <a:sx n="84" d="100"/>
          <a:sy n="84" d="100"/>
        </p:scale>
        <p:origin x="1960" y="8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35415F-E725-4EAC-9F3D-B76BF8E9E0A4}" type="datetimeFigureOut">
              <a:rPr lang="zh-CN" altLang="en-US" smtClean="0"/>
              <a:t>2020/1/15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A4FC30-D073-4A0B-980E-A05EB14A5AB0}" type="slidenum">
              <a:rPr lang="zh-CN" altLang="en-US" smtClean="0"/>
              <a:t>‹#›</a:t>
            </a:fld>
            <a:endParaRPr lang="zh-CN" altLang="en-US"/>
          </a:p>
        </p:txBody>
      </p:sp>
    </p:spTree>
    <p:extLst>
      <p:ext uri="{BB962C8B-B14F-4D97-AF65-F5344CB8AC3E}">
        <p14:creationId xmlns:p14="http://schemas.microsoft.com/office/powerpoint/2010/main" val="3330189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D3802-D650-4A41-8E63-B7BEA6356807}" type="datetimeFigureOut">
              <a:rPr lang="zh-CN" altLang="en-US" smtClean="0"/>
              <a:t>2020/1/15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D75AB-656C-4B40-8E29-12619E67166C}" type="slidenum">
              <a:rPr lang="zh-CN" altLang="en-US" smtClean="0"/>
              <a:t>‹#›</a:t>
            </a:fld>
            <a:endParaRPr lang="zh-CN" altLang="en-US"/>
          </a:p>
        </p:txBody>
      </p:sp>
    </p:spTree>
    <p:extLst>
      <p:ext uri="{BB962C8B-B14F-4D97-AF65-F5344CB8AC3E}">
        <p14:creationId xmlns:p14="http://schemas.microsoft.com/office/powerpoint/2010/main" val="66851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6470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AB2E99D-E44C-438E-B0CA-B65621FD4F09}"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1410269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227669" cy="6858000"/>
          </a:xfrm>
          <a:prstGeom prst="rect">
            <a:avLst/>
          </a:prstGeom>
        </p:spPr>
      </p:pic>
      <p:sp>
        <p:nvSpPr>
          <p:cNvPr id="8" name="矩形 7"/>
          <p:cNvSpPr/>
          <p:nvPr userDrawn="1"/>
        </p:nvSpPr>
        <p:spPr>
          <a:xfrm>
            <a:off x="-1" y="0"/>
            <a:ext cx="12227669" cy="6858000"/>
          </a:xfrm>
          <a:prstGeom prst="rect">
            <a:avLst/>
          </a:prstGeom>
          <a:gradFill>
            <a:gsLst>
              <a:gs pos="0">
                <a:srgbClr val="020911"/>
              </a:gs>
              <a:gs pos="51000">
                <a:srgbClr val="091524">
                  <a:alpha val="83000"/>
                </a:srgbClr>
              </a:gs>
              <a:gs pos="100000">
                <a:srgbClr val="09173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6293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227669" cy="6887184"/>
          </a:xfrm>
          <a:prstGeom prst="rect">
            <a:avLst/>
          </a:prstGeom>
        </p:spPr>
      </p:pic>
      <p:sp>
        <p:nvSpPr>
          <p:cNvPr id="8" name="矩形 7"/>
          <p:cNvSpPr/>
          <p:nvPr userDrawn="1"/>
        </p:nvSpPr>
        <p:spPr>
          <a:xfrm>
            <a:off x="-1" y="0"/>
            <a:ext cx="12227669" cy="6858000"/>
          </a:xfrm>
          <a:prstGeom prst="rect">
            <a:avLst/>
          </a:prstGeom>
          <a:gradFill>
            <a:gsLst>
              <a:gs pos="0">
                <a:schemeClr val="tx1"/>
              </a:gs>
              <a:gs pos="51000">
                <a:srgbClr val="082241">
                  <a:alpha val="85000"/>
                </a:srgb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7766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AB2E99D-E44C-438E-B0CA-B65621FD4F09}" type="datetimeFigureOut">
              <a:rPr lang="zh-CN" altLang="en-US" smtClean="0"/>
              <a:t>2020/1/15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3471119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AB2E99D-E44C-438E-B0CA-B65621FD4F09}" type="datetimeFigureOut">
              <a:rPr lang="zh-CN" altLang="en-US" smtClean="0"/>
              <a:t>2020/1/15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3961946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AB2E99D-E44C-438E-B0CA-B65621FD4F09}" type="datetimeFigureOut">
              <a:rPr lang="zh-CN" altLang="en-US" smtClean="0"/>
              <a:t>2020/1/15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3478912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AB2E99D-E44C-438E-B0CA-B65621FD4F09}"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503926-C15F-4D09-934C-B3EE713B1E2E}" type="slidenum">
              <a:rPr lang="zh-CN" altLang="en-US" smtClean="0"/>
              <a:t>‹#›</a:t>
            </a:fld>
            <a:endParaRPr lang="zh-CN" altLang="en-US"/>
          </a:p>
        </p:txBody>
      </p:sp>
      <p:sp>
        <p:nvSpPr>
          <p:cNvPr id="9" name="矩形 8"/>
          <p:cNvSpPr/>
          <p:nvPr userDrawn="1"/>
        </p:nvSpPr>
        <p:spPr>
          <a:xfrm>
            <a:off x="8763378" y="64311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extLst>
      <p:ext uri="{BB962C8B-B14F-4D97-AF65-F5344CB8AC3E}">
        <p14:creationId xmlns:p14="http://schemas.microsoft.com/office/powerpoint/2010/main" val="34794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AB2E99D-E44C-438E-B0CA-B65621FD4F09}" type="datetimeFigureOut">
              <a:rPr lang="zh-CN" altLang="en-US" smtClean="0"/>
              <a:t>2020/1/15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3317447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AB2E99D-E44C-438E-B0CA-B65621FD4F09}" type="datetimeFigureOut">
              <a:rPr lang="zh-CN" altLang="en-US" smtClean="0"/>
              <a:t>2020/1/15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3776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B2E99D-E44C-438E-B0CA-B65621FD4F09}" type="datetimeFigureOut">
              <a:rPr lang="zh-CN" altLang="en-US" smtClean="0"/>
              <a:t>2020/1/15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503926-C15F-4D09-934C-B3EE713B1E2E}" type="slidenum">
              <a:rPr lang="zh-CN" altLang="en-US" smtClean="0"/>
              <a:t>‹#›</a:t>
            </a:fld>
            <a:endParaRPr lang="zh-CN" altLang="en-US"/>
          </a:p>
        </p:txBody>
      </p:sp>
    </p:spTree>
    <p:extLst>
      <p:ext uri="{BB962C8B-B14F-4D97-AF65-F5344CB8AC3E}">
        <p14:creationId xmlns:p14="http://schemas.microsoft.com/office/powerpoint/2010/main" val="1283697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ronesplayer.com/uav-drone/%E5%8F%8D%E7%84%A1%E4%BA%BA%E6%A9%9F%E6%9C%80%E5%BC%B7%E6%AD%A6%E5%99%A8-%E9%9B%BB%E7%A3%81%E7%A0%B2%E6%8A%80%E8%A1%93%E5%A4%A7%E6%8F%AD%E7%A7%98/" TargetMode="External"/><Relationship Id="rId2" Type="http://schemas.openxmlformats.org/officeDocument/2006/relationships/hyperlink" Target="http://www.jiunan.com.tw/tw/defense/MulticopterDefender_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20911"/>
            </a:gs>
            <a:gs pos="51000">
              <a:srgbClr val="0E1B2E">
                <a:alpha val="95000"/>
              </a:srgbClr>
            </a:gs>
            <a:gs pos="100000">
              <a:srgbClr val="091731"/>
            </a:gs>
          </a:gsLst>
          <a:lin ang="5400000" scaled="1"/>
          <a:tileRect/>
        </a:gradFill>
        <a:effectLst/>
      </p:bgPr>
    </p:bg>
    <p:spTree>
      <p:nvGrpSpPr>
        <p:cNvPr id="1" name=""/>
        <p:cNvGrpSpPr/>
        <p:nvPr/>
      </p:nvGrpSpPr>
      <p:grpSpPr>
        <a:xfrm>
          <a:off x="0" y="0"/>
          <a:ext cx="0" cy="0"/>
          <a:chOff x="0" y="0"/>
          <a:chExt cx="0" cy="0"/>
        </a:xfrm>
      </p:grpSpPr>
      <p:sp>
        <p:nvSpPr>
          <p:cNvPr id="12" name="椭圆 11"/>
          <p:cNvSpPr/>
          <p:nvPr/>
        </p:nvSpPr>
        <p:spPr>
          <a:xfrm>
            <a:off x="3971625" y="1304625"/>
            <a:ext cx="4248751" cy="4248751"/>
          </a:xfrm>
          <a:prstGeom prst="ellipse">
            <a:avLst/>
          </a:prstGeom>
          <a:solidFill>
            <a:schemeClr val="bg1"/>
          </a:solidFill>
          <a:ln>
            <a:noFill/>
          </a:ln>
          <a:effectLst>
            <a:outerShdw blurRad="901700" dist="38100" dir="16200000" sx="102000" sy="102000" rotWithShape="0">
              <a:srgbClr val="00B0F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11" name="椭圆 10"/>
          <p:cNvSpPr/>
          <p:nvPr/>
        </p:nvSpPr>
        <p:spPr>
          <a:xfrm>
            <a:off x="4482566" y="1815566"/>
            <a:ext cx="3226869" cy="3226869"/>
          </a:xfrm>
          <a:prstGeom prst="ellipse">
            <a:avLst/>
          </a:prstGeom>
          <a:solidFill>
            <a:schemeClr val="bg1"/>
          </a:solidFill>
          <a:ln>
            <a:noFill/>
          </a:ln>
          <a:effectLst>
            <a:outerShdw blurRad="317500" sx="118000" sy="118000" algn="ctr" rotWithShape="0">
              <a:srgbClr val="0070C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10" name="椭圆 9"/>
          <p:cNvSpPr/>
          <p:nvPr/>
        </p:nvSpPr>
        <p:spPr>
          <a:xfrm>
            <a:off x="5027596" y="2360596"/>
            <a:ext cx="2136808" cy="2136808"/>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14" name="椭圆 13"/>
          <p:cNvSpPr/>
          <p:nvPr/>
        </p:nvSpPr>
        <p:spPr>
          <a:xfrm>
            <a:off x="6056679" y="5518899"/>
            <a:ext cx="88900" cy="88900"/>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463560" y="338945"/>
            <a:ext cx="5277931" cy="5798363"/>
            <a:chOff x="3463560" y="338945"/>
            <a:chExt cx="5277931" cy="5798363"/>
          </a:xfrm>
        </p:grpSpPr>
        <p:sp>
          <p:nvSpPr>
            <p:cNvPr id="69" name="椭圆 68"/>
            <p:cNvSpPr/>
            <p:nvPr/>
          </p:nvSpPr>
          <p:spPr>
            <a:xfrm>
              <a:off x="4502744" y="4844849"/>
              <a:ext cx="53544" cy="5354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4134940" y="2415539"/>
              <a:ext cx="81563" cy="81563"/>
            </a:xfrm>
            <a:prstGeom prst="ellipse">
              <a:avLst/>
            </a:prstGeom>
            <a:solidFill>
              <a:srgbClr val="057DC3"/>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459537" y="5722862"/>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695774" y="5701095"/>
              <a:ext cx="47091" cy="47091"/>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H="1">
              <a:off x="6412484" y="5607226"/>
              <a:ext cx="52831" cy="52831"/>
            </a:xfrm>
            <a:prstGeom prst="ellipse">
              <a:avLst/>
            </a:prstGeom>
            <a:solidFill>
              <a:schemeClr val="bg1">
                <a:lumMod val="85000"/>
                <a:alpha val="57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950092" y="5364067"/>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778609" y="5528778"/>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6827805" y="5570078"/>
              <a:ext cx="45719" cy="45719"/>
            </a:xfrm>
            <a:prstGeom prst="ellipse">
              <a:avLst/>
            </a:prstGeom>
            <a:solidFill>
              <a:srgbClr val="97C4D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592814" y="5794082"/>
              <a:ext cx="49196" cy="49196"/>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6592814" y="5794383"/>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532262" y="5491091"/>
              <a:ext cx="47091" cy="47091"/>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6681632" y="5453403"/>
              <a:ext cx="61233" cy="61233"/>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619150" y="546823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6855410" y="5882010"/>
              <a:ext cx="49196" cy="49196"/>
            </a:xfrm>
            <a:prstGeom prst="ellipse">
              <a:avLst/>
            </a:prstGeom>
            <a:solidFill>
              <a:srgbClr val="97C4D9">
                <a:alpha val="64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950092" y="5882010"/>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197584" y="6059504"/>
              <a:ext cx="77804" cy="7780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128502" y="6018212"/>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6183280" y="5660057"/>
              <a:ext cx="72200" cy="7220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101899" y="5726631"/>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5807958" y="5721291"/>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5879953" y="5589708"/>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797598" y="5560862"/>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a:off x="5581948" y="5769484"/>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5400771" y="5882010"/>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5285484" y="5871220"/>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372187" y="5592282"/>
              <a:ext cx="45719" cy="45719"/>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5553340" y="5500170"/>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573176" y="5570468"/>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409288" y="5437260"/>
              <a:ext cx="61942" cy="6194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978659" y="5614068"/>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773871" y="5787642"/>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909082" y="5303773"/>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4978659" y="5250706"/>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5017874" y="5367544"/>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060771" y="5306852"/>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5032206" y="5479315"/>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5053345" y="5550445"/>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773870" y="5787641"/>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385669" y="5763044"/>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4887442" y="5178117"/>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4870091" y="5278148"/>
              <a:ext cx="52251" cy="5225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630911" y="5321533"/>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327341" y="5383602"/>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936724" y="5058165"/>
              <a:ext cx="69801" cy="69801"/>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3580876" y="4992688"/>
              <a:ext cx="65477" cy="65477"/>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4362241" y="5106584"/>
              <a:ext cx="85503" cy="8550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4305643" y="5037718"/>
              <a:ext cx="56598" cy="5659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442256" y="4910469"/>
              <a:ext cx="53544" cy="5354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4482566" y="4945837"/>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4374021" y="4854900"/>
              <a:ext cx="61942" cy="6194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4395306" y="4824671"/>
              <a:ext cx="73722" cy="7372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4175722" y="4713318"/>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4217808" y="4556691"/>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4106338" y="4521790"/>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049740" y="4633896"/>
              <a:ext cx="56598" cy="5659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4333621" y="4713318"/>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022585" y="4111324"/>
              <a:ext cx="85503" cy="8550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907095" y="425789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3808279" y="4410105"/>
              <a:ext cx="69801" cy="69801"/>
            </a:xfrm>
            <a:prstGeom prst="ellipse">
              <a:avLst/>
            </a:prstGeom>
            <a:solidFill>
              <a:srgbClr val="97C4D9">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006525" y="4399630"/>
              <a:ext cx="53102" cy="53102"/>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3985691" y="4315954"/>
              <a:ext cx="66884" cy="6688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3953338" y="4027718"/>
              <a:ext cx="62075" cy="62075"/>
            </a:xfrm>
            <a:prstGeom prst="ellipse">
              <a:avLst/>
            </a:prstGeom>
            <a:solidFill>
              <a:schemeClr val="bg1">
                <a:lumMod val="85000"/>
                <a:alpha val="73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1" name="椭圆 80"/>
            <p:cNvSpPr/>
            <p:nvPr/>
          </p:nvSpPr>
          <p:spPr>
            <a:xfrm>
              <a:off x="3969431" y="4171366"/>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3864881" y="4107627"/>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3587514" y="4195055"/>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3780012" y="3918376"/>
              <a:ext cx="48788" cy="4878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3845097" y="3967164"/>
              <a:ext cx="50776" cy="50776"/>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3840696" y="3860615"/>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3704542" y="3846864"/>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3761759" y="3796227"/>
              <a:ext cx="67041" cy="6704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3745051" y="414510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3749924" y="326245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3809158" y="3082456"/>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3873013" y="2803525"/>
              <a:ext cx="54003" cy="54003"/>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3754496" y="2771606"/>
              <a:ext cx="58030" cy="5803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3813982" y="2621071"/>
              <a:ext cx="58030" cy="5803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3958206" y="2650412"/>
              <a:ext cx="74550" cy="7455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3910187" y="2382300"/>
              <a:ext cx="46789" cy="4678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4002630" y="2453762"/>
              <a:ext cx="46789" cy="4678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4059627" y="2523374"/>
              <a:ext cx="53288" cy="53288"/>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3823132" y="2521690"/>
              <a:ext cx="54972" cy="54972"/>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3716183" y="2518786"/>
              <a:ext cx="54972" cy="54972"/>
            </a:xfrm>
            <a:prstGeom prst="ellipse">
              <a:avLst/>
            </a:prstGeom>
            <a:solidFill>
              <a:schemeClr val="bg2">
                <a:lumMod val="90000"/>
                <a:alpha val="74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3747236" y="2598132"/>
              <a:ext cx="74550" cy="7455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3913980" y="2536956"/>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3463560" y="2194055"/>
              <a:ext cx="86089" cy="86089"/>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3508539" y="2341563"/>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3567370" y="2092326"/>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3580534" y="1987536"/>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3785284" y="1921052"/>
              <a:ext cx="66484" cy="66484"/>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3704542" y="2009531"/>
              <a:ext cx="61951" cy="6195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3805159" y="2125391"/>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3830930" y="2257342"/>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4184988" y="2273671"/>
              <a:ext cx="54003" cy="54003"/>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4238991" y="2247467"/>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4026266" y="2289108"/>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3994622" y="2243389"/>
              <a:ext cx="45719" cy="45719"/>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4070778" y="2217969"/>
              <a:ext cx="54047" cy="54047"/>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3879709" y="2040506"/>
              <a:ext cx="66083" cy="66083"/>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3781125" y="1920086"/>
              <a:ext cx="66083" cy="66083"/>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3729196" y="1670508"/>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3983336" y="1773009"/>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4210448" y="2103023"/>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4145384" y="2006464"/>
              <a:ext cx="51100" cy="51100"/>
            </a:xfrm>
            <a:prstGeom prst="ellipse">
              <a:avLst/>
            </a:prstGeom>
            <a:solidFill>
              <a:srgbClr val="97C4D9">
                <a:alpha val="68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4033332" y="2120002"/>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4077722" y="2092905"/>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4110122" y="2154672"/>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4137919" y="2113338"/>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4336242" y="2068296"/>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4285963" y="2157764"/>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4247825" y="2092310"/>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4450081" y="1969596"/>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4352440" y="198193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4295525" y="1868478"/>
              <a:ext cx="45719" cy="45719"/>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4233141" y="2020140"/>
              <a:ext cx="45719" cy="45719"/>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3859584" y="1427320"/>
              <a:ext cx="66083" cy="66083"/>
            </a:xfrm>
            <a:prstGeom prst="ellipse">
              <a:avLst/>
            </a:prstGeom>
            <a:solidFill>
              <a:srgbClr val="97C4D9">
                <a:alpha val="1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4163442" y="1479456"/>
              <a:ext cx="66083" cy="66083"/>
            </a:xfrm>
            <a:prstGeom prst="ellipse">
              <a:avLst/>
            </a:prstGeom>
            <a:solidFill>
              <a:srgbClr val="97C4D9">
                <a:alpha val="4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a:off x="4430814" y="176811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4533428" y="1690872"/>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4498684" y="1742389"/>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4482869" y="1663848"/>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4579147" y="1584232"/>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4459218" y="1523792"/>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4688219" y="1523857"/>
              <a:ext cx="70594" cy="7059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4471788" y="1663017"/>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a:off x="4267689" y="1737270"/>
              <a:ext cx="81845" cy="81845"/>
            </a:xfrm>
            <a:prstGeom prst="ellipse">
              <a:avLst/>
            </a:prstGeom>
            <a:solidFill>
              <a:srgbClr val="97C4D9">
                <a:alpha val="3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4419274" y="1701332"/>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4815770" y="1420741"/>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4831981" y="1540593"/>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4898061" y="1559898"/>
              <a:ext cx="68174" cy="68174"/>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5193037" y="140525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5117134" y="1449746"/>
              <a:ext cx="45719" cy="45719"/>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4973004" y="1514777"/>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4987226" y="1452694"/>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5083956" y="143189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5076300" y="1363524"/>
              <a:ext cx="54897" cy="5489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5262055" y="1277708"/>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4950991" y="1362158"/>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4912206" y="1399691"/>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5045941" y="1196183"/>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5273520" y="1100597"/>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4994237" y="1282983"/>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5082342" y="1358603"/>
              <a:ext cx="51344" cy="5134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261965" y="1279175"/>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4840925" y="120771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4604315" y="1240690"/>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4456783" y="1083608"/>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4450081" y="899572"/>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5020978" y="900868"/>
              <a:ext cx="64733" cy="6473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5062884" y="105958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a:off x="5103748" y="109900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a:off x="4925558" y="1152785"/>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a:off x="4878688" y="1119551"/>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a:off x="5190193" y="98299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椭圆 174"/>
            <p:cNvSpPr/>
            <p:nvPr/>
          </p:nvSpPr>
          <p:spPr>
            <a:xfrm>
              <a:off x="5344555" y="823602"/>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a:off x="5355076" y="929828"/>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a:off x="5488222" y="967599"/>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a:off x="5498387" y="1221604"/>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a:off x="5570502" y="1291813"/>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a:off x="5536064" y="1183388"/>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a:off x="5638909" y="1207924"/>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a:off x="5615884" y="1139421"/>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5648250" y="1062627"/>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5702573" y="1127938"/>
              <a:ext cx="49189" cy="49189"/>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a:off x="5738013" y="1153388"/>
              <a:ext cx="49189" cy="49189"/>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a:off x="5753693" y="873150"/>
              <a:ext cx="67018" cy="67018"/>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椭圆 186"/>
            <p:cNvSpPr/>
            <p:nvPr/>
          </p:nvSpPr>
          <p:spPr>
            <a:xfrm>
              <a:off x="5948363" y="831180"/>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a:off x="6047380" y="102003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a:off x="6181708" y="1168712"/>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a:off x="5954164" y="1193544"/>
              <a:ext cx="67018" cy="67018"/>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a:off x="5902482" y="1253149"/>
              <a:ext cx="45719" cy="45719"/>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a:off x="5906773" y="1104495"/>
              <a:ext cx="67018" cy="67018"/>
            </a:xfrm>
            <a:prstGeom prst="ellipse">
              <a:avLst/>
            </a:prstGeom>
            <a:solidFill>
              <a:srgbClr val="629BB4">
                <a:alpha val="8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a:off x="6166603" y="110238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a:off x="6234785" y="1073713"/>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p:cNvSpPr/>
            <p:nvPr/>
          </p:nvSpPr>
          <p:spPr>
            <a:xfrm>
              <a:off x="6232210" y="99873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a:off x="6412484" y="691903"/>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a:off x="6405053" y="101345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a:off x="6499589" y="97960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6348103" y="1110964"/>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a:off x="6262686" y="1155442"/>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a:off x="6341861" y="116764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6535140" y="1169163"/>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6479681" y="1124282"/>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a:off x="6592814" y="1254427"/>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6772185" y="621577"/>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5183529" y="52343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a:off x="5855583" y="452001"/>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a:off x="5990445" y="33894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a:off x="7336600" y="1029530"/>
              <a:ext cx="54749" cy="54749"/>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a:off x="6935380" y="1080241"/>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p:nvPr/>
          </p:nvSpPr>
          <p:spPr>
            <a:xfrm>
              <a:off x="6738339" y="1006362"/>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a:off x="6695774" y="89039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a:off x="6982365" y="1293526"/>
              <a:ext cx="59775" cy="59775"/>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a:off x="6876886" y="1295377"/>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p:nvPr/>
          </p:nvSpPr>
          <p:spPr>
            <a:xfrm>
              <a:off x="6545804" y="1271921"/>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a:off x="6957996" y="1364261"/>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a:off x="7334603" y="1017066"/>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a:off x="7166852" y="121445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p:nvPr/>
          </p:nvSpPr>
          <p:spPr>
            <a:xfrm>
              <a:off x="7451536" y="1271911"/>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a:off x="7565524" y="1243933"/>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a:off x="7184100" y="1382616"/>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a:off x="7142211" y="1500883"/>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7055341" y="1479456"/>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a:off x="7371434" y="1486932"/>
              <a:ext cx="76312" cy="7631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7272269" y="140297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a:off x="7307746" y="1437928"/>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p:nvPr/>
          </p:nvSpPr>
          <p:spPr>
            <a:xfrm>
              <a:off x="7314371" y="1488284"/>
              <a:ext cx="71451" cy="7145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a:off x="7440177" y="1506231"/>
              <a:ext cx="45719" cy="4571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a:off x="7534395" y="154553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a:off x="7770516" y="1551950"/>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7685317" y="1506021"/>
              <a:ext cx="45929" cy="4592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7433071" y="162067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7299602" y="1619521"/>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7390409" y="172743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椭圆 234"/>
            <p:cNvSpPr/>
            <p:nvPr/>
          </p:nvSpPr>
          <p:spPr>
            <a:xfrm>
              <a:off x="7524806" y="1673486"/>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a:off x="7462201" y="1698379"/>
              <a:ext cx="53016" cy="5301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a:off x="7534145" y="1718464"/>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a:off x="7593300" y="1719419"/>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p:cNvSpPr/>
            <p:nvPr/>
          </p:nvSpPr>
          <p:spPr>
            <a:xfrm>
              <a:off x="7752942" y="174319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a:off x="7737016" y="182407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a:off x="7690993" y="182057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a:off x="7625877" y="183375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p:nvPr/>
          </p:nvSpPr>
          <p:spPr>
            <a:xfrm>
              <a:off x="7758418" y="197202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p:nvPr/>
          </p:nvSpPr>
          <p:spPr>
            <a:xfrm>
              <a:off x="7722642" y="1957937"/>
              <a:ext cx="45719" cy="4571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椭圆 244"/>
            <p:cNvSpPr/>
            <p:nvPr/>
          </p:nvSpPr>
          <p:spPr>
            <a:xfrm>
              <a:off x="7700625" y="1924040"/>
              <a:ext cx="57793" cy="5779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椭圆 245"/>
            <p:cNvSpPr/>
            <p:nvPr/>
          </p:nvSpPr>
          <p:spPr>
            <a:xfrm>
              <a:off x="7940705" y="1745165"/>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p:cNvSpPr/>
            <p:nvPr/>
          </p:nvSpPr>
          <p:spPr>
            <a:xfrm>
              <a:off x="7816063" y="20253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8" name="椭圆 247"/>
            <p:cNvSpPr/>
            <p:nvPr/>
          </p:nvSpPr>
          <p:spPr>
            <a:xfrm>
              <a:off x="7908689" y="1987536"/>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椭圆 248"/>
            <p:cNvSpPr/>
            <p:nvPr/>
          </p:nvSpPr>
          <p:spPr>
            <a:xfrm>
              <a:off x="8085202" y="177704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0" name="椭圆 249"/>
            <p:cNvSpPr/>
            <p:nvPr/>
          </p:nvSpPr>
          <p:spPr>
            <a:xfrm>
              <a:off x="8473990" y="168461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p:nvPr/>
          </p:nvSpPr>
          <p:spPr>
            <a:xfrm>
              <a:off x="8014092" y="2134625"/>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椭圆 251"/>
            <p:cNvSpPr/>
            <p:nvPr/>
          </p:nvSpPr>
          <p:spPr>
            <a:xfrm>
              <a:off x="8067176" y="21242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p:nvPr/>
          </p:nvSpPr>
          <p:spPr>
            <a:xfrm>
              <a:off x="8058063" y="1947689"/>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椭圆 253"/>
            <p:cNvSpPr/>
            <p:nvPr/>
          </p:nvSpPr>
          <p:spPr>
            <a:xfrm>
              <a:off x="8243912" y="2000705"/>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椭圆 254"/>
            <p:cNvSpPr/>
            <p:nvPr/>
          </p:nvSpPr>
          <p:spPr>
            <a:xfrm>
              <a:off x="8135927" y="2338432"/>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椭圆 255"/>
            <p:cNvSpPr/>
            <p:nvPr/>
          </p:nvSpPr>
          <p:spPr>
            <a:xfrm>
              <a:off x="7873014" y="2136194"/>
              <a:ext cx="67691" cy="67691"/>
            </a:xfrm>
            <a:prstGeom prst="ellipse">
              <a:avLst/>
            </a:prstGeom>
            <a:solidFill>
              <a:srgbClr val="629BB4">
                <a:alpha val="3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p:cNvSpPr/>
            <p:nvPr/>
          </p:nvSpPr>
          <p:spPr>
            <a:xfrm>
              <a:off x="7839763" y="2201936"/>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椭圆 257"/>
            <p:cNvSpPr/>
            <p:nvPr/>
          </p:nvSpPr>
          <p:spPr>
            <a:xfrm>
              <a:off x="8140861" y="2338432"/>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椭圆 258"/>
            <p:cNvSpPr/>
            <p:nvPr/>
          </p:nvSpPr>
          <p:spPr>
            <a:xfrm>
              <a:off x="7969239" y="2293859"/>
              <a:ext cx="48029" cy="48029"/>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椭圆 259"/>
            <p:cNvSpPr/>
            <p:nvPr/>
          </p:nvSpPr>
          <p:spPr>
            <a:xfrm>
              <a:off x="8089538" y="2373285"/>
              <a:ext cx="74821" cy="74821"/>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椭圆 260"/>
            <p:cNvSpPr/>
            <p:nvPr/>
          </p:nvSpPr>
          <p:spPr>
            <a:xfrm>
              <a:off x="8293544" y="2395243"/>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椭圆 261"/>
            <p:cNvSpPr/>
            <p:nvPr/>
          </p:nvSpPr>
          <p:spPr>
            <a:xfrm>
              <a:off x="8366712" y="2456320"/>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椭圆 262"/>
            <p:cNvSpPr/>
            <p:nvPr/>
          </p:nvSpPr>
          <p:spPr>
            <a:xfrm>
              <a:off x="8166475" y="2404245"/>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椭圆 263"/>
            <p:cNvSpPr/>
            <p:nvPr/>
          </p:nvSpPr>
          <p:spPr>
            <a:xfrm>
              <a:off x="8018935" y="24632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椭圆 264"/>
            <p:cNvSpPr/>
            <p:nvPr/>
          </p:nvSpPr>
          <p:spPr>
            <a:xfrm>
              <a:off x="8113690" y="2461990"/>
              <a:ext cx="54725" cy="5472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椭圆 265"/>
            <p:cNvSpPr/>
            <p:nvPr/>
          </p:nvSpPr>
          <p:spPr>
            <a:xfrm>
              <a:off x="8194433" y="2479257"/>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7" name="椭圆 266"/>
            <p:cNvSpPr/>
            <p:nvPr/>
          </p:nvSpPr>
          <p:spPr>
            <a:xfrm>
              <a:off x="8271096" y="2573758"/>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椭圆 267"/>
            <p:cNvSpPr/>
            <p:nvPr/>
          </p:nvSpPr>
          <p:spPr>
            <a:xfrm>
              <a:off x="8271168" y="2510688"/>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椭圆 268"/>
            <p:cNvSpPr/>
            <p:nvPr/>
          </p:nvSpPr>
          <p:spPr>
            <a:xfrm>
              <a:off x="8341233" y="2697334"/>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椭圆 269"/>
            <p:cNvSpPr/>
            <p:nvPr/>
          </p:nvSpPr>
          <p:spPr>
            <a:xfrm>
              <a:off x="8504399" y="2583789"/>
              <a:ext cx="74563" cy="74563"/>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椭圆 270"/>
            <p:cNvSpPr/>
            <p:nvPr/>
          </p:nvSpPr>
          <p:spPr>
            <a:xfrm>
              <a:off x="8256262" y="2706399"/>
              <a:ext cx="74563" cy="74563"/>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椭圆 271"/>
            <p:cNvSpPr/>
            <p:nvPr/>
          </p:nvSpPr>
          <p:spPr>
            <a:xfrm>
              <a:off x="8133119" y="2555532"/>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椭圆 272"/>
            <p:cNvSpPr/>
            <p:nvPr/>
          </p:nvSpPr>
          <p:spPr>
            <a:xfrm>
              <a:off x="8084959" y="2659213"/>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椭圆 273"/>
            <p:cNvSpPr/>
            <p:nvPr/>
          </p:nvSpPr>
          <p:spPr>
            <a:xfrm>
              <a:off x="8157290" y="2697320"/>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椭圆 274"/>
            <p:cNvSpPr/>
            <p:nvPr/>
          </p:nvSpPr>
          <p:spPr>
            <a:xfrm>
              <a:off x="8362503" y="2561814"/>
              <a:ext cx="45719" cy="45719"/>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椭圆 275"/>
            <p:cNvSpPr/>
            <p:nvPr/>
          </p:nvSpPr>
          <p:spPr>
            <a:xfrm>
              <a:off x="8308891" y="3020671"/>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椭圆 276"/>
            <p:cNvSpPr/>
            <p:nvPr/>
          </p:nvSpPr>
          <p:spPr>
            <a:xfrm>
              <a:off x="8421561" y="2877529"/>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椭圆 277"/>
            <p:cNvSpPr/>
            <p:nvPr/>
          </p:nvSpPr>
          <p:spPr>
            <a:xfrm>
              <a:off x="8225852" y="2798013"/>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p:cNvSpPr/>
            <p:nvPr/>
          </p:nvSpPr>
          <p:spPr>
            <a:xfrm>
              <a:off x="8396722" y="3136996"/>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椭圆 279"/>
            <p:cNvSpPr/>
            <p:nvPr/>
          </p:nvSpPr>
          <p:spPr>
            <a:xfrm>
              <a:off x="8389852" y="3782248"/>
              <a:ext cx="85721" cy="8572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椭圆 280"/>
            <p:cNvSpPr/>
            <p:nvPr/>
          </p:nvSpPr>
          <p:spPr>
            <a:xfrm>
              <a:off x="8256413" y="4027718"/>
              <a:ext cx="85721" cy="8572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椭圆 281"/>
            <p:cNvSpPr/>
            <p:nvPr/>
          </p:nvSpPr>
          <p:spPr>
            <a:xfrm>
              <a:off x="8209128" y="4099757"/>
              <a:ext cx="99249" cy="9924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椭圆 282"/>
            <p:cNvSpPr/>
            <p:nvPr/>
          </p:nvSpPr>
          <p:spPr>
            <a:xfrm>
              <a:off x="8147707" y="4220675"/>
              <a:ext cx="57761" cy="5776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椭圆 283"/>
            <p:cNvSpPr/>
            <p:nvPr/>
          </p:nvSpPr>
          <p:spPr>
            <a:xfrm>
              <a:off x="8254281" y="4236697"/>
              <a:ext cx="96615" cy="9661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椭圆 284"/>
            <p:cNvSpPr/>
            <p:nvPr/>
          </p:nvSpPr>
          <p:spPr>
            <a:xfrm>
              <a:off x="8085663" y="4562114"/>
              <a:ext cx="96615" cy="9661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 name="椭圆 285"/>
            <p:cNvSpPr/>
            <p:nvPr/>
          </p:nvSpPr>
          <p:spPr>
            <a:xfrm>
              <a:off x="8067176" y="4390753"/>
              <a:ext cx="97502" cy="97502"/>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椭圆 286"/>
            <p:cNvSpPr/>
            <p:nvPr/>
          </p:nvSpPr>
          <p:spPr>
            <a:xfrm>
              <a:off x="8002247" y="4467104"/>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椭圆 287"/>
            <p:cNvSpPr/>
            <p:nvPr/>
          </p:nvSpPr>
          <p:spPr>
            <a:xfrm>
              <a:off x="8119972" y="4988065"/>
              <a:ext cx="84016" cy="8401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椭圆 288"/>
            <p:cNvSpPr/>
            <p:nvPr/>
          </p:nvSpPr>
          <p:spPr>
            <a:xfrm>
              <a:off x="7994723" y="4297083"/>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椭圆 289"/>
            <p:cNvSpPr/>
            <p:nvPr/>
          </p:nvSpPr>
          <p:spPr>
            <a:xfrm>
              <a:off x="8362119" y="4591591"/>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椭圆 290"/>
            <p:cNvSpPr/>
            <p:nvPr/>
          </p:nvSpPr>
          <p:spPr>
            <a:xfrm>
              <a:off x="7924001" y="4627154"/>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椭圆 291"/>
            <p:cNvSpPr/>
            <p:nvPr/>
          </p:nvSpPr>
          <p:spPr>
            <a:xfrm>
              <a:off x="7901977" y="4559440"/>
              <a:ext cx="53188" cy="5318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椭圆 292"/>
            <p:cNvSpPr/>
            <p:nvPr/>
          </p:nvSpPr>
          <p:spPr>
            <a:xfrm>
              <a:off x="7860226" y="4647546"/>
              <a:ext cx="73136" cy="7313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椭圆 293"/>
            <p:cNvSpPr/>
            <p:nvPr/>
          </p:nvSpPr>
          <p:spPr>
            <a:xfrm>
              <a:off x="7793479" y="4726439"/>
              <a:ext cx="59918" cy="5991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5" name="椭圆 294"/>
            <p:cNvSpPr/>
            <p:nvPr/>
          </p:nvSpPr>
          <p:spPr>
            <a:xfrm>
              <a:off x="7800245" y="4972567"/>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椭圆 295"/>
            <p:cNvSpPr/>
            <p:nvPr/>
          </p:nvSpPr>
          <p:spPr>
            <a:xfrm>
              <a:off x="7594893" y="4923793"/>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椭圆 296"/>
            <p:cNvSpPr/>
            <p:nvPr/>
          </p:nvSpPr>
          <p:spPr>
            <a:xfrm>
              <a:off x="7529648" y="4942838"/>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椭圆 297"/>
            <p:cNvSpPr/>
            <p:nvPr/>
          </p:nvSpPr>
          <p:spPr>
            <a:xfrm>
              <a:off x="7491063" y="5138953"/>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椭圆 298"/>
            <p:cNvSpPr/>
            <p:nvPr/>
          </p:nvSpPr>
          <p:spPr>
            <a:xfrm>
              <a:off x="7480083" y="5003453"/>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椭圆 299"/>
            <p:cNvSpPr/>
            <p:nvPr/>
          </p:nvSpPr>
          <p:spPr>
            <a:xfrm>
              <a:off x="7658656" y="5677611"/>
              <a:ext cx="99249" cy="9924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椭圆 300"/>
            <p:cNvSpPr/>
            <p:nvPr/>
          </p:nvSpPr>
          <p:spPr>
            <a:xfrm>
              <a:off x="7485262" y="5394978"/>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椭圆 301"/>
            <p:cNvSpPr/>
            <p:nvPr/>
          </p:nvSpPr>
          <p:spPr>
            <a:xfrm>
              <a:off x="7344297" y="5344097"/>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3" name="椭圆 302"/>
            <p:cNvSpPr/>
            <p:nvPr/>
          </p:nvSpPr>
          <p:spPr>
            <a:xfrm>
              <a:off x="7233767" y="5316840"/>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4" name="椭圆 303"/>
            <p:cNvSpPr/>
            <p:nvPr/>
          </p:nvSpPr>
          <p:spPr>
            <a:xfrm>
              <a:off x="7218634" y="5299001"/>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椭圆 304"/>
            <p:cNvSpPr/>
            <p:nvPr/>
          </p:nvSpPr>
          <p:spPr>
            <a:xfrm>
              <a:off x="7272752" y="5159226"/>
              <a:ext cx="69510" cy="6951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椭圆 305"/>
            <p:cNvSpPr/>
            <p:nvPr/>
          </p:nvSpPr>
          <p:spPr>
            <a:xfrm>
              <a:off x="7272749" y="5236305"/>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p:cNvSpPr/>
            <p:nvPr/>
          </p:nvSpPr>
          <p:spPr>
            <a:xfrm>
              <a:off x="7402294" y="509626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p:nvPr/>
          </p:nvSpPr>
          <p:spPr>
            <a:xfrm>
              <a:off x="7309962" y="5183017"/>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p:nvPr/>
          </p:nvSpPr>
          <p:spPr>
            <a:xfrm>
              <a:off x="7738707" y="5142891"/>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p:cNvSpPr/>
            <p:nvPr/>
          </p:nvSpPr>
          <p:spPr>
            <a:xfrm>
              <a:off x="7562922" y="5061966"/>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p:cNvSpPr/>
            <p:nvPr/>
          </p:nvSpPr>
          <p:spPr>
            <a:xfrm>
              <a:off x="7766856" y="4795605"/>
              <a:ext cx="72200" cy="7220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p:cNvSpPr/>
            <p:nvPr/>
          </p:nvSpPr>
          <p:spPr>
            <a:xfrm>
              <a:off x="7972937" y="4573304"/>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p:cNvSpPr/>
            <p:nvPr/>
          </p:nvSpPr>
          <p:spPr>
            <a:xfrm>
              <a:off x="7638968" y="491760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椭圆 313"/>
            <p:cNvSpPr/>
            <p:nvPr/>
          </p:nvSpPr>
          <p:spPr>
            <a:xfrm>
              <a:off x="7861692" y="4618343"/>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椭圆 314"/>
            <p:cNvSpPr/>
            <p:nvPr/>
          </p:nvSpPr>
          <p:spPr>
            <a:xfrm>
              <a:off x="8660074" y="5204863"/>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p:cNvSpPr/>
            <p:nvPr/>
          </p:nvSpPr>
          <p:spPr>
            <a:xfrm>
              <a:off x="7407152" y="1602415"/>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椭圆 316"/>
            <p:cNvSpPr/>
            <p:nvPr/>
          </p:nvSpPr>
          <p:spPr>
            <a:xfrm>
              <a:off x="7252546" y="158328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椭圆 317"/>
            <p:cNvSpPr/>
            <p:nvPr/>
          </p:nvSpPr>
          <p:spPr>
            <a:xfrm>
              <a:off x="7111610" y="134405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椭圆 318"/>
            <p:cNvSpPr/>
            <p:nvPr/>
          </p:nvSpPr>
          <p:spPr>
            <a:xfrm>
              <a:off x="7494395" y="172394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椭圆 319"/>
            <p:cNvSpPr/>
            <p:nvPr/>
          </p:nvSpPr>
          <p:spPr>
            <a:xfrm>
              <a:off x="7676090" y="186963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1" name="椭圆 320"/>
            <p:cNvSpPr/>
            <p:nvPr/>
          </p:nvSpPr>
          <p:spPr>
            <a:xfrm>
              <a:off x="6432776" y="1234306"/>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椭圆 321"/>
            <p:cNvSpPr/>
            <p:nvPr/>
          </p:nvSpPr>
          <p:spPr>
            <a:xfrm>
              <a:off x="7349066" y="148168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3" name="椭圆 322"/>
            <p:cNvSpPr/>
            <p:nvPr/>
          </p:nvSpPr>
          <p:spPr>
            <a:xfrm>
              <a:off x="5673895" y="1165602"/>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4" name="椭圆 323"/>
            <p:cNvSpPr/>
            <p:nvPr/>
          </p:nvSpPr>
          <p:spPr>
            <a:xfrm>
              <a:off x="6228680" y="1135267"/>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5" name="椭圆 324"/>
            <p:cNvSpPr/>
            <p:nvPr/>
          </p:nvSpPr>
          <p:spPr>
            <a:xfrm>
              <a:off x="8154536" y="2485176"/>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6" name="椭圆 325"/>
            <p:cNvSpPr/>
            <p:nvPr/>
          </p:nvSpPr>
          <p:spPr>
            <a:xfrm>
              <a:off x="8138138" y="2409760"/>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 name="椭圆 326"/>
            <p:cNvSpPr/>
            <p:nvPr/>
          </p:nvSpPr>
          <p:spPr>
            <a:xfrm>
              <a:off x="8308377" y="2744062"/>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8" name="椭圆 327"/>
            <p:cNvSpPr/>
            <p:nvPr/>
          </p:nvSpPr>
          <p:spPr>
            <a:xfrm>
              <a:off x="8131412" y="2645961"/>
              <a:ext cx="68844" cy="68844"/>
            </a:xfrm>
            <a:prstGeom prst="ellipse">
              <a:avLst/>
            </a:prstGeom>
            <a:solidFill>
              <a:srgbClr val="97C4D9">
                <a:alpha val="7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rot="3539139">
              <a:off x="6459246" y="585525"/>
              <a:ext cx="969728" cy="840965"/>
              <a:chOff x="4602481" y="675835"/>
              <a:chExt cx="969728" cy="840965"/>
            </a:xfrm>
          </p:grpSpPr>
          <p:sp>
            <p:nvSpPr>
              <p:cNvPr id="329" name="椭圆 328"/>
              <p:cNvSpPr/>
              <p:nvPr/>
            </p:nvSpPr>
            <p:spPr>
              <a:xfrm>
                <a:off x="5414455" y="1430108"/>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0" name="椭圆 329"/>
              <p:cNvSpPr/>
              <p:nvPr/>
            </p:nvSpPr>
            <p:spPr>
              <a:xfrm>
                <a:off x="5198341" y="1348583"/>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椭圆 330"/>
              <p:cNvSpPr/>
              <p:nvPr/>
            </p:nvSpPr>
            <p:spPr>
              <a:xfrm>
                <a:off x="5425920" y="1252997"/>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2" name="椭圆 331"/>
              <p:cNvSpPr/>
              <p:nvPr/>
            </p:nvSpPr>
            <p:spPr>
              <a:xfrm>
                <a:off x="5146637" y="1435383"/>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3" name="椭圆 332"/>
              <p:cNvSpPr/>
              <p:nvPr/>
            </p:nvSpPr>
            <p:spPr>
              <a:xfrm>
                <a:off x="5414365" y="1431575"/>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4" name="椭圆 333"/>
              <p:cNvSpPr/>
              <p:nvPr/>
            </p:nvSpPr>
            <p:spPr>
              <a:xfrm>
                <a:off x="4993325" y="136011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5" name="椭圆 334"/>
              <p:cNvSpPr/>
              <p:nvPr/>
            </p:nvSpPr>
            <p:spPr>
              <a:xfrm>
                <a:off x="4756715" y="1393090"/>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6" name="椭圆 335"/>
              <p:cNvSpPr/>
              <p:nvPr/>
            </p:nvSpPr>
            <p:spPr>
              <a:xfrm>
                <a:off x="4609183" y="1236008"/>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 name="椭圆 336"/>
              <p:cNvSpPr/>
              <p:nvPr/>
            </p:nvSpPr>
            <p:spPr>
              <a:xfrm>
                <a:off x="4602481" y="1051972"/>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8" name="椭圆 337"/>
              <p:cNvSpPr/>
              <p:nvPr/>
            </p:nvSpPr>
            <p:spPr>
              <a:xfrm>
                <a:off x="5173378" y="1053268"/>
                <a:ext cx="64733" cy="6473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椭圆 338"/>
              <p:cNvSpPr/>
              <p:nvPr/>
            </p:nvSpPr>
            <p:spPr>
              <a:xfrm>
                <a:off x="5215284" y="121198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椭圆 339"/>
              <p:cNvSpPr/>
              <p:nvPr/>
            </p:nvSpPr>
            <p:spPr>
              <a:xfrm>
                <a:off x="5256148" y="125140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椭圆 340"/>
              <p:cNvSpPr/>
              <p:nvPr/>
            </p:nvSpPr>
            <p:spPr>
              <a:xfrm>
                <a:off x="5077958" y="1305185"/>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椭圆 341"/>
              <p:cNvSpPr/>
              <p:nvPr/>
            </p:nvSpPr>
            <p:spPr>
              <a:xfrm>
                <a:off x="5031088" y="1271951"/>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椭圆 342"/>
              <p:cNvSpPr/>
              <p:nvPr/>
            </p:nvSpPr>
            <p:spPr>
              <a:xfrm>
                <a:off x="5342593" y="113539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椭圆 343"/>
              <p:cNvSpPr/>
              <p:nvPr/>
            </p:nvSpPr>
            <p:spPr>
              <a:xfrm>
                <a:off x="5496955" y="976002"/>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5" name="椭圆 344"/>
              <p:cNvSpPr/>
              <p:nvPr/>
            </p:nvSpPr>
            <p:spPr>
              <a:xfrm>
                <a:off x="5507476" y="1082228"/>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6" name="椭圆 345"/>
              <p:cNvSpPr/>
              <p:nvPr/>
            </p:nvSpPr>
            <p:spPr>
              <a:xfrm>
                <a:off x="5335929" y="67583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7" name="椭圆 346"/>
            <p:cNvSpPr/>
            <p:nvPr/>
          </p:nvSpPr>
          <p:spPr>
            <a:xfrm>
              <a:off x="7814141" y="2070887"/>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 name="椭圆 347"/>
            <p:cNvSpPr/>
            <p:nvPr/>
          </p:nvSpPr>
          <p:spPr>
            <a:xfrm>
              <a:off x="7666049" y="1715104"/>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9" name="椭圆 348"/>
            <p:cNvSpPr/>
            <p:nvPr/>
          </p:nvSpPr>
          <p:spPr>
            <a:xfrm>
              <a:off x="8007737" y="2348687"/>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0" name="椭圆 349"/>
          <p:cNvSpPr/>
          <p:nvPr/>
        </p:nvSpPr>
        <p:spPr>
          <a:xfrm>
            <a:off x="4713806" y="5043891"/>
            <a:ext cx="79065" cy="79065"/>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1" name="椭圆 350"/>
          <p:cNvSpPr/>
          <p:nvPr/>
        </p:nvSpPr>
        <p:spPr>
          <a:xfrm>
            <a:off x="4083647" y="4201675"/>
            <a:ext cx="79065" cy="79065"/>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2" name="椭圆 351"/>
          <p:cNvSpPr/>
          <p:nvPr/>
        </p:nvSpPr>
        <p:spPr>
          <a:xfrm>
            <a:off x="5762607" y="4986253"/>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3" name="椭圆 352"/>
          <p:cNvSpPr/>
          <p:nvPr/>
        </p:nvSpPr>
        <p:spPr>
          <a:xfrm>
            <a:off x="5273520" y="4802746"/>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4" name="椭圆 353"/>
          <p:cNvSpPr/>
          <p:nvPr/>
        </p:nvSpPr>
        <p:spPr>
          <a:xfrm>
            <a:off x="7440990" y="5031348"/>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5" name="椭圆 354"/>
          <p:cNvSpPr/>
          <p:nvPr/>
        </p:nvSpPr>
        <p:spPr>
          <a:xfrm>
            <a:off x="6868286" y="4658729"/>
            <a:ext cx="75969" cy="72363"/>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6" name="椭圆 355"/>
          <p:cNvSpPr/>
          <p:nvPr/>
        </p:nvSpPr>
        <p:spPr>
          <a:xfrm>
            <a:off x="6351446" y="4137801"/>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7" name="椭圆 356"/>
          <p:cNvSpPr/>
          <p:nvPr/>
        </p:nvSpPr>
        <p:spPr>
          <a:xfrm>
            <a:off x="6619064" y="3889495"/>
            <a:ext cx="75507" cy="71923"/>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8" name="椭圆 357"/>
          <p:cNvSpPr/>
          <p:nvPr/>
        </p:nvSpPr>
        <p:spPr>
          <a:xfrm>
            <a:off x="6309112" y="2901669"/>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9" name="椭圆 358"/>
          <p:cNvSpPr/>
          <p:nvPr/>
        </p:nvSpPr>
        <p:spPr>
          <a:xfrm>
            <a:off x="5606369" y="2630726"/>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0" name="椭圆 359"/>
          <p:cNvSpPr/>
          <p:nvPr/>
        </p:nvSpPr>
        <p:spPr>
          <a:xfrm>
            <a:off x="6715468" y="2718803"/>
            <a:ext cx="47997"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1" name="椭圆 360"/>
          <p:cNvSpPr/>
          <p:nvPr/>
        </p:nvSpPr>
        <p:spPr>
          <a:xfrm>
            <a:off x="4810828" y="2379551"/>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2" name="椭圆 361"/>
          <p:cNvSpPr/>
          <p:nvPr/>
        </p:nvSpPr>
        <p:spPr>
          <a:xfrm>
            <a:off x="5391165" y="1934800"/>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3" name="椭圆 362"/>
          <p:cNvSpPr/>
          <p:nvPr/>
        </p:nvSpPr>
        <p:spPr>
          <a:xfrm>
            <a:off x="6613760" y="2172582"/>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4" name="椭圆 363"/>
          <p:cNvSpPr/>
          <p:nvPr/>
        </p:nvSpPr>
        <p:spPr>
          <a:xfrm>
            <a:off x="4975804" y="1543353"/>
            <a:ext cx="88900" cy="88900"/>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5" name="椭圆 364"/>
          <p:cNvSpPr/>
          <p:nvPr/>
        </p:nvSpPr>
        <p:spPr>
          <a:xfrm>
            <a:off x="4077780" y="2574869"/>
            <a:ext cx="88900" cy="88900"/>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6" name="椭圆 365"/>
          <p:cNvSpPr/>
          <p:nvPr/>
        </p:nvSpPr>
        <p:spPr>
          <a:xfrm>
            <a:off x="7137930" y="1566419"/>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7" name="椭圆 366"/>
          <p:cNvSpPr/>
          <p:nvPr/>
        </p:nvSpPr>
        <p:spPr>
          <a:xfrm>
            <a:off x="7928905" y="2375286"/>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8" name="椭圆 367"/>
          <p:cNvSpPr/>
          <p:nvPr/>
        </p:nvSpPr>
        <p:spPr>
          <a:xfrm>
            <a:off x="8178120" y="3307179"/>
            <a:ext cx="88900" cy="88900"/>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9" name="椭圆 368"/>
          <p:cNvSpPr/>
          <p:nvPr/>
        </p:nvSpPr>
        <p:spPr>
          <a:xfrm>
            <a:off x="7443660" y="2342852"/>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585772" y="2698425"/>
            <a:ext cx="5097741" cy="1446550"/>
          </a:xfrm>
          <a:prstGeom prst="rect">
            <a:avLst/>
          </a:prstGeom>
          <a:noFill/>
        </p:spPr>
        <p:txBody>
          <a:bodyPr wrap="square" rtlCol="0">
            <a:spAutoFit/>
          </a:bodyPr>
          <a:lstStyle/>
          <a:p>
            <a:pPr algn="ctr"/>
            <a:r>
              <a:rPr lang="zh-TW" altLang="en-US" sz="4400" dirty="0" smtClean="0">
                <a:solidFill>
                  <a:srgbClr val="0070C0"/>
                </a:solidFill>
                <a:effectLst>
                  <a:outerShdw blurRad="38100" dist="38100" dir="2700000" algn="tl">
                    <a:srgbClr val="000000">
                      <a:alpha val="43137"/>
                    </a:srgbClr>
                  </a:outerShdw>
                </a:effectLst>
                <a:latin typeface="Agency FB" panose="020B0503020202020204" pitchFamily="34" charset="0"/>
                <a:ea typeface="Microsoft YaHei UI" panose="020B0503020204020204" pitchFamily="34" charset="-122"/>
              </a:rPr>
              <a:t>全自動</a:t>
            </a:r>
            <a:endParaRPr lang="en-US" altLang="zh-TW" sz="4400" dirty="0" smtClean="0">
              <a:solidFill>
                <a:srgbClr val="0070C0"/>
              </a:solidFill>
              <a:effectLst>
                <a:outerShdw blurRad="38100" dist="38100" dir="2700000" algn="tl">
                  <a:srgbClr val="000000">
                    <a:alpha val="43137"/>
                  </a:srgbClr>
                </a:outerShdw>
              </a:effectLst>
              <a:latin typeface="Agency FB" panose="020B0503020202020204" pitchFamily="34" charset="0"/>
              <a:ea typeface="Microsoft YaHei UI" panose="020B0503020204020204" pitchFamily="34" charset="-122"/>
            </a:endParaRPr>
          </a:p>
          <a:p>
            <a:pPr algn="ctr"/>
            <a:r>
              <a:rPr lang="zh-TW" altLang="en-US" sz="4400" dirty="0" smtClean="0">
                <a:solidFill>
                  <a:srgbClr val="0070C0"/>
                </a:solidFill>
                <a:effectLst>
                  <a:outerShdw blurRad="38100" dist="38100" dir="2700000" algn="tl">
                    <a:srgbClr val="000000">
                      <a:alpha val="43137"/>
                    </a:srgbClr>
                  </a:outerShdw>
                </a:effectLst>
                <a:latin typeface="Agency FB" panose="020B0503020202020204" pitchFamily="34" charset="0"/>
                <a:ea typeface="Microsoft YaHei UI" panose="020B0503020204020204" pitchFamily="34" charset="-122"/>
              </a:rPr>
              <a:t>反無人機系統 </a:t>
            </a:r>
            <a:endParaRPr lang="zh-CN" altLang="en-US" sz="4400" dirty="0">
              <a:solidFill>
                <a:srgbClr val="0070C0"/>
              </a:solidFill>
              <a:effectLst>
                <a:outerShdw blurRad="38100" dist="38100" dir="2700000" algn="tl">
                  <a:srgbClr val="000000">
                    <a:alpha val="43137"/>
                  </a:srgbClr>
                </a:outerShdw>
              </a:effectLst>
              <a:latin typeface="Agency FB" panose="020B0503020202020204" pitchFamily="34" charset="0"/>
              <a:ea typeface="Microsoft YaHei UI" panose="020B0503020204020204" pitchFamily="34" charset="-122"/>
            </a:endParaRPr>
          </a:p>
        </p:txBody>
      </p:sp>
      <p:sp>
        <p:nvSpPr>
          <p:cNvPr id="373" name="文本框 372"/>
          <p:cNvSpPr txBox="1"/>
          <p:nvPr/>
        </p:nvSpPr>
        <p:spPr>
          <a:xfrm>
            <a:off x="5001851" y="6198468"/>
            <a:ext cx="2283969" cy="461665"/>
          </a:xfrm>
          <a:prstGeom prst="rect">
            <a:avLst/>
          </a:prstGeom>
          <a:noFill/>
          <a:ln w="3175">
            <a:solidFill>
              <a:srgbClr val="65D3F6">
                <a:alpha val="26000"/>
              </a:srgbClr>
            </a:solidFill>
          </a:ln>
        </p:spPr>
        <p:txBody>
          <a:bodyPr wrap="square" rtlCol="0">
            <a:spAutoFit/>
          </a:bodyPr>
          <a:lstStyle/>
          <a:p>
            <a:pPr algn="ctr"/>
            <a:r>
              <a:rPr lang="en-US" altLang="zh-CN" sz="2400" spc="300" dirty="0" smtClean="0">
                <a:solidFill>
                  <a:srgbClr val="65D3F6"/>
                </a:solidFill>
                <a:latin typeface="方正兰亭纤黑_GBK" panose="02000000000000000000" pitchFamily="2" charset="-122"/>
                <a:ea typeface="方正兰亭纤黑_GBK" panose="02000000000000000000" pitchFamily="2" charset="-122"/>
              </a:rPr>
              <a:t>2020/1/8</a:t>
            </a:r>
            <a:endParaRPr lang="zh-CN" altLang="en-US" sz="2400" spc="300" dirty="0">
              <a:solidFill>
                <a:srgbClr val="65D3F6"/>
              </a:solidFill>
              <a:latin typeface="方正兰亭纤黑_GBK" panose="02000000000000000000" pitchFamily="2" charset="-122"/>
              <a:ea typeface="方正兰亭纤黑_GBK" panose="02000000000000000000" pitchFamily="2" charset="-122"/>
            </a:endParaRPr>
          </a:p>
        </p:txBody>
      </p:sp>
      <p:sp>
        <p:nvSpPr>
          <p:cNvPr id="375" name="文本框 374"/>
          <p:cNvSpPr txBox="1"/>
          <p:nvPr/>
        </p:nvSpPr>
        <p:spPr>
          <a:xfrm>
            <a:off x="8661387" y="2455486"/>
            <a:ext cx="3328553" cy="2000548"/>
          </a:xfrm>
          <a:prstGeom prst="rect">
            <a:avLst/>
          </a:prstGeom>
          <a:noFill/>
        </p:spPr>
        <p:txBody>
          <a:bodyPr wrap="square" rtlCol="0">
            <a:spAutoFit/>
          </a:bodyPr>
          <a:lstStyle/>
          <a:p>
            <a:pPr algn="ctr"/>
            <a:r>
              <a:rPr lang="zh-TW" altLang="en-US" sz="2400" spc="300" dirty="0">
                <a:solidFill>
                  <a:schemeClr val="bg1"/>
                </a:solidFill>
                <a:latin typeface="方正兰亭纤黑_GBK" panose="02000000000000000000" pitchFamily="2" charset="-122"/>
                <a:ea typeface="方正兰亭纤黑_GBK" panose="02000000000000000000" pitchFamily="2" charset="-122"/>
              </a:rPr>
              <a:t>第三</a:t>
            </a:r>
            <a:r>
              <a:rPr lang="zh-TW" altLang="en-US" sz="2400" spc="300" dirty="0" smtClean="0">
                <a:solidFill>
                  <a:schemeClr val="bg1"/>
                </a:solidFill>
                <a:latin typeface="方正兰亭纤黑_GBK" panose="02000000000000000000" pitchFamily="2" charset="-122"/>
                <a:ea typeface="方正兰亭纤黑_GBK" panose="02000000000000000000" pitchFamily="2" charset="-122"/>
              </a:rPr>
              <a:t>組</a:t>
            </a:r>
            <a:endParaRPr lang="en-US" altLang="zh-TW" sz="2400" spc="300" dirty="0" smtClean="0">
              <a:solidFill>
                <a:schemeClr val="bg1"/>
              </a:solidFill>
              <a:latin typeface="方正兰亭纤黑_GBK" panose="02000000000000000000" pitchFamily="2" charset="-122"/>
              <a:ea typeface="方正兰亭纤黑_GBK" panose="02000000000000000000" pitchFamily="2" charset="-122"/>
            </a:endParaRPr>
          </a:p>
          <a:p>
            <a:r>
              <a:rPr lang="en-US" altLang="zh-TW" sz="2400" spc="300" dirty="0" smtClean="0">
                <a:solidFill>
                  <a:schemeClr val="bg1"/>
                </a:solidFill>
                <a:latin typeface="方正兰亭纤黑_GBK" panose="02000000000000000000" pitchFamily="2" charset="-122"/>
                <a:ea typeface="方正兰亭纤黑_GBK" panose="02000000000000000000" pitchFamily="2" charset="-122"/>
              </a:rPr>
              <a:t> 0651115 </a:t>
            </a:r>
            <a:r>
              <a:rPr lang="zh-TW" altLang="en-US" sz="2400" spc="300" dirty="0" smtClean="0">
                <a:solidFill>
                  <a:schemeClr val="bg1"/>
                </a:solidFill>
                <a:latin typeface="方正兰亭纤黑_GBK" panose="02000000000000000000" pitchFamily="2" charset="-122"/>
                <a:ea typeface="方正兰亭纤黑_GBK" panose="02000000000000000000" pitchFamily="2" charset="-122"/>
              </a:rPr>
              <a:t>李潔欣</a:t>
            </a:r>
            <a:endParaRPr lang="zh-TW" altLang="en-US" sz="2400" spc="300" dirty="0">
              <a:solidFill>
                <a:schemeClr val="bg1"/>
              </a:solidFill>
              <a:latin typeface="方正兰亭纤黑_GBK" panose="02000000000000000000" pitchFamily="2" charset="-122"/>
              <a:ea typeface="方正兰亭纤黑_GBK" panose="02000000000000000000" pitchFamily="2" charset="-122"/>
            </a:endParaRPr>
          </a:p>
          <a:p>
            <a:r>
              <a:rPr lang="en-US" altLang="zh-TW" sz="2400" spc="300" dirty="0" smtClean="0">
                <a:solidFill>
                  <a:schemeClr val="bg1"/>
                </a:solidFill>
                <a:latin typeface="方正兰亭纤黑_GBK" panose="02000000000000000000" pitchFamily="2" charset="-122"/>
                <a:ea typeface="方正兰亭纤黑_GBK" panose="02000000000000000000" pitchFamily="2" charset="-122"/>
              </a:rPr>
              <a:t> 0651031 </a:t>
            </a:r>
            <a:r>
              <a:rPr lang="zh-TW" altLang="en-US" sz="2400" spc="300" dirty="0" smtClean="0">
                <a:solidFill>
                  <a:schemeClr val="bg1"/>
                </a:solidFill>
                <a:latin typeface="方正兰亭纤黑_GBK" panose="02000000000000000000" pitchFamily="2" charset="-122"/>
                <a:ea typeface="方正兰亭纤黑_GBK" panose="02000000000000000000" pitchFamily="2" charset="-122"/>
              </a:rPr>
              <a:t>顏承恩</a:t>
            </a:r>
          </a:p>
          <a:p>
            <a:r>
              <a:rPr lang="en-US" altLang="zh-TW" sz="2400" spc="300" dirty="0" smtClean="0">
                <a:solidFill>
                  <a:schemeClr val="bg1"/>
                </a:solidFill>
                <a:latin typeface="方正兰亭纤黑_GBK" panose="02000000000000000000" pitchFamily="2" charset="-122"/>
                <a:ea typeface="方正兰亭纤黑_GBK" panose="02000000000000000000" pitchFamily="2" charset="-122"/>
              </a:rPr>
              <a:t> 0551109 </a:t>
            </a:r>
            <a:r>
              <a:rPr lang="zh-TW" altLang="en-US" sz="2400" spc="300" dirty="0">
                <a:solidFill>
                  <a:schemeClr val="bg1"/>
                </a:solidFill>
                <a:latin typeface="方正兰亭纤黑_GBK" panose="02000000000000000000" pitchFamily="2" charset="-122"/>
                <a:ea typeface="方正兰亭纤黑_GBK" panose="02000000000000000000" pitchFamily="2" charset="-122"/>
              </a:rPr>
              <a:t>陳冠元</a:t>
            </a:r>
          </a:p>
          <a:p>
            <a:pPr algn="ctr"/>
            <a:endParaRPr lang="zh-CN" altLang="en-US" sz="2800" spc="300" dirty="0">
              <a:solidFill>
                <a:schemeClr val="bg1"/>
              </a:solidFill>
              <a:latin typeface="方正兰亭纤黑_GBK" panose="02000000000000000000" pitchFamily="2" charset="-122"/>
              <a:ea typeface="方正兰亭纤黑_GBK" panose="02000000000000000000" pitchFamily="2" charset="-122"/>
            </a:endParaRPr>
          </a:p>
        </p:txBody>
      </p:sp>
      <p:cxnSp>
        <p:nvCxnSpPr>
          <p:cNvPr id="376" name="直接连接符 375"/>
          <p:cNvCxnSpPr/>
          <p:nvPr/>
        </p:nvCxnSpPr>
        <p:spPr>
          <a:xfrm>
            <a:off x="1458414" y="3480453"/>
            <a:ext cx="2386683" cy="0"/>
          </a:xfrm>
          <a:prstGeom prst="line">
            <a:avLst/>
          </a:prstGeom>
          <a:ln w="6350">
            <a:gradFill flip="none" rotWithShape="1">
              <a:gsLst>
                <a:gs pos="0">
                  <a:schemeClr val="bg1">
                    <a:alpha val="0"/>
                  </a:schemeClr>
                </a:gs>
                <a:gs pos="56000">
                  <a:schemeClr val="bg1">
                    <a:alpha val="32000"/>
                  </a:schemeClr>
                </a:gs>
                <a:gs pos="99000">
                  <a:schemeClr val="bg1">
                    <a:alpha val="2600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cxnSp>
        <p:nvCxnSpPr>
          <p:cNvPr id="377" name="直接连接符 376"/>
          <p:cNvCxnSpPr/>
          <p:nvPr/>
        </p:nvCxnSpPr>
        <p:spPr>
          <a:xfrm flipH="1">
            <a:off x="8361235" y="3480453"/>
            <a:ext cx="2386683" cy="0"/>
          </a:xfrm>
          <a:prstGeom prst="line">
            <a:avLst/>
          </a:prstGeom>
          <a:ln w="6350">
            <a:gradFill flip="none" rotWithShape="1">
              <a:gsLst>
                <a:gs pos="0">
                  <a:schemeClr val="bg1">
                    <a:alpha val="0"/>
                  </a:schemeClr>
                </a:gs>
                <a:gs pos="56000">
                  <a:schemeClr val="bg1">
                    <a:alpha val="32000"/>
                  </a:schemeClr>
                </a:gs>
                <a:gs pos="99000">
                  <a:schemeClr val="bg1">
                    <a:alpha val="2600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03715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750" fill="hold"/>
                                        <p:tgtEl>
                                          <p:spTgt spid="12"/>
                                        </p:tgtEl>
                                        <p:attrNameLst>
                                          <p:attrName>ppt_w</p:attrName>
                                        </p:attrNameLst>
                                      </p:cBhvr>
                                      <p:tavLst>
                                        <p:tav tm="0">
                                          <p:val>
                                            <p:strVal val="(6*min(max(#ppt_w*#ppt_h,.3),1)-7.4)/-.7*#ppt_w"/>
                                          </p:val>
                                        </p:tav>
                                        <p:tav tm="100000">
                                          <p:val>
                                            <p:strVal val="#ppt_w"/>
                                          </p:val>
                                        </p:tav>
                                      </p:tavLst>
                                    </p:anim>
                                    <p:anim calcmode="lin" valueType="num">
                                      <p:cBhvr>
                                        <p:cTn id="8" dur="750" fill="hold"/>
                                        <p:tgtEl>
                                          <p:spTgt spid="12"/>
                                        </p:tgtEl>
                                        <p:attrNameLst>
                                          <p:attrName>ppt_h</p:attrName>
                                        </p:attrNameLst>
                                      </p:cBhvr>
                                      <p:tavLst>
                                        <p:tav tm="0">
                                          <p:val>
                                            <p:strVal val="(6*min(max(#ppt_w*#ppt_h,.3),1)-7.4)/-.7*#ppt_h"/>
                                          </p:val>
                                        </p:tav>
                                        <p:tav tm="100000">
                                          <p:val>
                                            <p:strVal val="#ppt_h"/>
                                          </p:val>
                                        </p:tav>
                                      </p:tavLst>
                                    </p:anim>
                                    <p:anim calcmode="lin" valueType="num">
                                      <p:cBhvr>
                                        <p:cTn id="9" dur="750" fill="hold"/>
                                        <p:tgtEl>
                                          <p:spTgt spid="12"/>
                                        </p:tgtEl>
                                        <p:attrNameLst>
                                          <p:attrName>ppt_x</p:attrName>
                                        </p:attrNameLst>
                                      </p:cBhvr>
                                      <p:tavLst>
                                        <p:tav tm="0">
                                          <p:val>
                                            <p:fltVal val="0.5"/>
                                          </p:val>
                                        </p:tav>
                                        <p:tav tm="100000">
                                          <p:val>
                                            <p:strVal val="#ppt_x"/>
                                          </p:val>
                                        </p:tav>
                                      </p:tavLst>
                                    </p:anim>
                                    <p:anim calcmode="lin" valueType="num">
                                      <p:cBhvr>
                                        <p:cTn id="10" dur="750" fill="hold"/>
                                        <p:tgtEl>
                                          <p:spTgt spid="12"/>
                                        </p:tgtEl>
                                        <p:attrNameLst>
                                          <p:attrName>ppt_y</p:attrName>
                                        </p:attrNameLst>
                                      </p:cBhvr>
                                      <p:tavLst>
                                        <p:tav tm="0">
                                          <p:val>
                                            <p:strVal val="1+(6*min(max(#ppt_w*#ppt_h,.3),1)-7.4)/-.7*#ppt_h/2"/>
                                          </p:val>
                                        </p:tav>
                                        <p:tav tm="100000">
                                          <p:val>
                                            <p:strVal val="#ppt_y"/>
                                          </p:val>
                                        </p:tav>
                                      </p:tavLst>
                                    </p:anim>
                                  </p:childTnLst>
                                </p:cTn>
                              </p:par>
                              <p:par>
                                <p:cTn id="11" presetID="23" presetClass="entr" presetSubtype="36" fill="hold" grpId="0" nodeType="withEffect">
                                  <p:stCondLst>
                                    <p:cond delay="250"/>
                                  </p:stCondLst>
                                  <p:childTnLst>
                                    <p:set>
                                      <p:cBhvr>
                                        <p:cTn id="12" dur="1" fill="hold">
                                          <p:stCondLst>
                                            <p:cond delay="0"/>
                                          </p:stCondLst>
                                        </p:cTn>
                                        <p:tgtEl>
                                          <p:spTgt spid="11"/>
                                        </p:tgtEl>
                                        <p:attrNameLst>
                                          <p:attrName>style.visibility</p:attrName>
                                        </p:attrNameLst>
                                      </p:cBhvr>
                                      <p:to>
                                        <p:strVal val="visible"/>
                                      </p:to>
                                    </p:set>
                                    <p:anim calcmode="lin" valueType="num">
                                      <p:cBhvr>
                                        <p:cTn id="13" dur="750" fill="hold"/>
                                        <p:tgtEl>
                                          <p:spTgt spid="11"/>
                                        </p:tgtEl>
                                        <p:attrNameLst>
                                          <p:attrName>ppt_w</p:attrName>
                                        </p:attrNameLst>
                                      </p:cBhvr>
                                      <p:tavLst>
                                        <p:tav tm="0">
                                          <p:val>
                                            <p:strVal val="(6*min(max(#ppt_w*#ppt_h,.3),1)-7.4)/-.7*#ppt_w"/>
                                          </p:val>
                                        </p:tav>
                                        <p:tav tm="100000">
                                          <p:val>
                                            <p:strVal val="#ppt_w"/>
                                          </p:val>
                                        </p:tav>
                                      </p:tavLst>
                                    </p:anim>
                                    <p:anim calcmode="lin" valueType="num">
                                      <p:cBhvr>
                                        <p:cTn id="14" dur="750" fill="hold"/>
                                        <p:tgtEl>
                                          <p:spTgt spid="11"/>
                                        </p:tgtEl>
                                        <p:attrNameLst>
                                          <p:attrName>ppt_h</p:attrName>
                                        </p:attrNameLst>
                                      </p:cBhvr>
                                      <p:tavLst>
                                        <p:tav tm="0">
                                          <p:val>
                                            <p:strVal val="(6*min(max(#ppt_w*#ppt_h,.3),1)-7.4)/-.7*#ppt_h"/>
                                          </p:val>
                                        </p:tav>
                                        <p:tav tm="100000">
                                          <p:val>
                                            <p:strVal val="#ppt_h"/>
                                          </p:val>
                                        </p:tav>
                                      </p:tavLst>
                                    </p:anim>
                                    <p:anim calcmode="lin" valueType="num">
                                      <p:cBhvr>
                                        <p:cTn id="15" dur="750" fill="hold"/>
                                        <p:tgtEl>
                                          <p:spTgt spid="11"/>
                                        </p:tgtEl>
                                        <p:attrNameLst>
                                          <p:attrName>ppt_x</p:attrName>
                                        </p:attrNameLst>
                                      </p:cBhvr>
                                      <p:tavLst>
                                        <p:tav tm="0">
                                          <p:val>
                                            <p:fltVal val="0.5"/>
                                          </p:val>
                                        </p:tav>
                                        <p:tav tm="100000">
                                          <p:val>
                                            <p:strVal val="#ppt_x"/>
                                          </p:val>
                                        </p:tav>
                                      </p:tavLst>
                                    </p:anim>
                                    <p:anim calcmode="lin" valueType="num">
                                      <p:cBhvr>
                                        <p:cTn id="16" dur="750" fill="hold"/>
                                        <p:tgtEl>
                                          <p:spTgt spid="11"/>
                                        </p:tgtEl>
                                        <p:attrNameLst>
                                          <p:attrName>ppt_y</p:attrName>
                                        </p:attrNameLst>
                                      </p:cBhvr>
                                      <p:tavLst>
                                        <p:tav tm="0">
                                          <p:val>
                                            <p:strVal val="1+(6*min(max(#ppt_w*#ppt_h,.3),1)-7.4)/-.7*#ppt_h/2"/>
                                          </p:val>
                                        </p:tav>
                                        <p:tav tm="100000">
                                          <p:val>
                                            <p:strVal val="#ppt_y"/>
                                          </p:val>
                                        </p:tav>
                                      </p:tavLst>
                                    </p:anim>
                                  </p:childTnLst>
                                </p:cTn>
                              </p:par>
                              <p:par>
                                <p:cTn id="17" presetID="23" presetClass="entr" presetSubtype="36"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p:cTn id="19" dur="750" fill="hold"/>
                                        <p:tgtEl>
                                          <p:spTgt spid="10"/>
                                        </p:tgtEl>
                                        <p:attrNameLst>
                                          <p:attrName>ppt_w</p:attrName>
                                        </p:attrNameLst>
                                      </p:cBhvr>
                                      <p:tavLst>
                                        <p:tav tm="0">
                                          <p:val>
                                            <p:strVal val="(6*min(max(#ppt_w*#ppt_h,.3),1)-7.4)/-.7*#ppt_w"/>
                                          </p:val>
                                        </p:tav>
                                        <p:tav tm="100000">
                                          <p:val>
                                            <p:strVal val="#ppt_w"/>
                                          </p:val>
                                        </p:tav>
                                      </p:tavLst>
                                    </p:anim>
                                    <p:anim calcmode="lin" valueType="num">
                                      <p:cBhvr>
                                        <p:cTn id="20" dur="750" fill="hold"/>
                                        <p:tgtEl>
                                          <p:spTgt spid="10"/>
                                        </p:tgtEl>
                                        <p:attrNameLst>
                                          <p:attrName>ppt_h</p:attrName>
                                        </p:attrNameLst>
                                      </p:cBhvr>
                                      <p:tavLst>
                                        <p:tav tm="0">
                                          <p:val>
                                            <p:strVal val="(6*min(max(#ppt_w*#ppt_h,.3),1)-7.4)/-.7*#ppt_h"/>
                                          </p:val>
                                        </p:tav>
                                        <p:tav tm="100000">
                                          <p:val>
                                            <p:strVal val="#ppt_h"/>
                                          </p:val>
                                        </p:tav>
                                      </p:tavLst>
                                    </p:anim>
                                    <p:anim calcmode="lin" valueType="num">
                                      <p:cBhvr>
                                        <p:cTn id="21" dur="750" fill="hold"/>
                                        <p:tgtEl>
                                          <p:spTgt spid="10"/>
                                        </p:tgtEl>
                                        <p:attrNameLst>
                                          <p:attrName>ppt_x</p:attrName>
                                        </p:attrNameLst>
                                      </p:cBhvr>
                                      <p:tavLst>
                                        <p:tav tm="0">
                                          <p:val>
                                            <p:fltVal val="0.5"/>
                                          </p:val>
                                        </p:tav>
                                        <p:tav tm="100000">
                                          <p:val>
                                            <p:strVal val="#ppt_x"/>
                                          </p:val>
                                        </p:tav>
                                      </p:tavLst>
                                    </p:anim>
                                    <p:anim calcmode="lin" valueType="num">
                                      <p:cBhvr>
                                        <p:cTn id="22" dur="750" fill="hold"/>
                                        <p:tgtEl>
                                          <p:spTgt spid="10"/>
                                        </p:tgtEl>
                                        <p:attrNameLst>
                                          <p:attrName>ppt_y</p:attrName>
                                        </p:attrNameLst>
                                      </p:cBhvr>
                                      <p:tavLst>
                                        <p:tav tm="0">
                                          <p:val>
                                            <p:strVal val="1+(6*min(max(#ppt_w*#ppt_h,.3),1)-7.4)/-.7*#ppt_h/2"/>
                                          </p:val>
                                        </p:tav>
                                        <p:tav tm="100000">
                                          <p:val>
                                            <p:strVal val="#ppt_y"/>
                                          </p:val>
                                        </p:tav>
                                      </p:tavLst>
                                    </p:anim>
                                  </p:childTnLst>
                                </p:cTn>
                              </p:par>
                            </p:childTnLst>
                          </p:cTn>
                        </p:par>
                        <p:par>
                          <p:cTn id="23" fill="hold">
                            <p:stCondLst>
                              <p:cond delay="1500"/>
                            </p:stCondLst>
                            <p:childTnLst>
                              <p:par>
                                <p:cTn id="24" presetID="10" presetClass="entr" presetSubtype="0" fill="hold" nodeType="afterEffect">
                                  <p:stCondLst>
                                    <p:cond delay="25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250"/>
                                        <p:tgtEl>
                                          <p:spTgt spid="5"/>
                                        </p:tgtEl>
                                      </p:cBhvr>
                                    </p:animEffect>
                                  </p:childTnLst>
                                </p:cTn>
                              </p:par>
                              <p:par>
                                <p:cTn id="27" presetID="2" presetClass="entr" presetSubtype="4" fill="hold" grpId="0" nodeType="withEffect">
                                  <p:stCondLst>
                                    <p:cond delay="125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1250" fill="hold"/>
                                        <p:tgtEl>
                                          <p:spTgt spid="14"/>
                                        </p:tgtEl>
                                        <p:attrNameLst>
                                          <p:attrName>ppt_x</p:attrName>
                                        </p:attrNameLst>
                                      </p:cBhvr>
                                      <p:tavLst>
                                        <p:tav tm="0">
                                          <p:val>
                                            <p:strVal val="#ppt_x"/>
                                          </p:val>
                                        </p:tav>
                                        <p:tav tm="100000">
                                          <p:val>
                                            <p:strVal val="#ppt_x"/>
                                          </p:val>
                                        </p:tav>
                                      </p:tavLst>
                                    </p:anim>
                                    <p:anim calcmode="lin" valueType="num">
                                      <p:cBhvr additive="base">
                                        <p:cTn id="30" dur="125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250"/>
                                  </p:stCondLst>
                                  <p:childTnLst>
                                    <p:set>
                                      <p:cBhvr>
                                        <p:cTn id="32" dur="1" fill="hold">
                                          <p:stCondLst>
                                            <p:cond delay="0"/>
                                          </p:stCondLst>
                                        </p:cTn>
                                        <p:tgtEl>
                                          <p:spTgt spid="350"/>
                                        </p:tgtEl>
                                        <p:attrNameLst>
                                          <p:attrName>style.visibility</p:attrName>
                                        </p:attrNameLst>
                                      </p:cBhvr>
                                      <p:to>
                                        <p:strVal val="visible"/>
                                      </p:to>
                                    </p:set>
                                    <p:anim calcmode="lin" valueType="num">
                                      <p:cBhvr additive="base">
                                        <p:cTn id="33" dur="1250" fill="hold"/>
                                        <p:tgtEl>
                                          <p:spTgt spid="350"/>
                                        </p:tgtEl>
                                        <p:attrNameLst>
                                          <p:attrName>ppt_x</p:attrName>
                                        </p:attrNameLst>
                                      </p:cBhvr>
                                      <p:tavLst>
                                        <p:tav tm="0">
                                          <p:val>
                                            <p:strVal val="0-#ppt_w/2"/>
                                          </p:val>
                                        </p:tav>
                                        <p:tav tm="100000">
                                          <p:val>
                                            <p:strVal val="#ppt_x"/>
                                          </p:val>
                                        </p:tav>
                                      </p:tavLst>
                                    </p:anim>
                                    <p:anim calcmode="lin" valueType="num">
                                      <p:cBhvr additive="base">
                                        <p:cTn id="34" dur="1250" fill="hold"/>
                                        <p:tgtEl>
                                          <p:spTgt spid="350"/>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1250"/>
                                  </p:stCondLst>
                                  <p:childTnLst>
                                    <p:set>
                                      <p:cBhvr>
                                        <p:cTn id="36" dur="1" fill="hold">
                                          <p:stCondLst>
                                            <p:cond delay="0"/>
                                          </p:stCondLst>
                                        </p:cTn>
                                        <p:tgtEl>
                                          <p:spTgt spid="351"/>
                                        </p:tgtEl>
                                        <p:attrNameLst>
                                          <p:attrName>style.visibility</p:attrName>
                                        </p:attrNameLst>
                                      </p:cBhvr>
                                      <p:to>
                                        <p:strVal val="visible"/>
                                      </p:to>
                                    </p:set>
                                    <p:anim calcmode="lin" valueType="num">
                                      <p:cBhvr additive="base">
                                        <p:cTn id="37" dur="1250" fill="hold"/>
                                        <p:tgtEl>
                                          <p:spTgt spid="351"/>
                                        </p:tgtEl>
                                        <p:attrNameLst>
                                          <p:attrName>ppt_x</p:attrName>
                                        </p:attrNameLst>
                                      </p:cBhvr>
                                      <p:tavLst>
                                        <p:tav tm="0">
                                          <p:val>
                                            <p:strVal val="0-#ppt_w/2"/>
                                          </p:val>
                                        </p:tav>
                                        <p:tav tm="100000">
                                          <p:val>
                                            <p:strVal val="#ppt_x"/>
                                          </p:val>
                                        </p:tav>
                                      </p:tavLst>
                                    </p:anim>
                                    <p:anim calcmode="lin" valueType="num">
                                      <p:cBhvr additive="base">
                                        <p:cTn id="38" dur="1250" fill="hold"/>
                                        <p:tgtEl>
                                          <p:spTgt spid="35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1250"/>
                                  </p:stCondLst>
                                  <p:childTnLst>
                                    <p:set>
                                      <p:cBhvr>
                                        <p:cTn id="40" dur="1" fill="hold">
                                          <p:stCondLst>
                                            <p:cond delay="0"/>
                                          </p:stCondLst>
                                        </p:cTn>
                                        <p:tgtEl>
                                          <p:spTgt spid="352"/>
                                        </p:tgtEl>
                                        <p:attrNameLst>
                                          <p:attrName>style.visibility</p:attrName>
                                        </p:attrNameLst>
                                      </p:cBhvr>
                                      <p:to>
                                        <p:strVal val="visible"/>
                                      </p:to>
                                    </p:set>
                                    <p:anim calcmode="lin" valueType="num">
                                      <p:cBhvr additive="base">
                                        <p:cTn id="41" dur="1250" fill="hold"/>
                                        <p:tgtEl>
                                          <p:spTgt spid="352"/>
                                        </p:tgtEl>
                                        <p:attrNameLst>
                                          <p:attrName>ppt_x</p:attrName>
                                        </p:attrNameLst>
                                      </p:cBhvr>
                                      <p:tavLst>
                                        <p:tav tm="0">
                                          <p:val>
                                            <p:strVal val="#ppt_x"/>
                                          </p:val>
                                        </p:tav>
                                        <p:tav tm="100000">
                                          <p:val>
                                            <p:strVal val="#ppt_x"/>
                                          </p:val>
                                        </p:tav>
                                      </p:tavLst>
                                    </p:anim>
                                    <p:anim calcmode="lin" valueType="num">
                                      <p:cBhvr additive="base">
                                        <p:cTn id="42" dur="1250" fill="hold"/>
                                        <p:tgtEl>
                                          <p:spTgt spid="352"/>
                                        </p:tgtEl>
                                        <p:attrNameLst>
                                          <p:attrName>ppt_y</p:attrName>
                                        </p:attrNameLst>
                                      </p:cBhvr>
                                      <p:tavLst>
                                        <p:tav tm="0">
                                          <p:val>
                                            <p:strVal val="1+#ppt_h/2"/>
                                          </p:val>
                                        </p:tav>
                                        <p:tav tm="100000">
                                          <p:val>
                                            <p:strVal val="#ppt_y"/>
                                          </p:val>
                                        </p:tav>
                                      </p:tavLst>
                                    </p:anim>
                                  </p:childTnLst>
                                </p:cTn>
                              </p:par>
                              <p:par>
                                <p:cTn id="43" presetID="2" presetClass="entr" presetSubtype="12" fill="hold" grpId="0" nodeType="withEffect">
                                  <p:stCondLst>
                                    <p:cond delay="1250"/>
                                  </p:stCondLst>
                                  <p:childTnLst>
                                    <p:set>
                                      <p:cBhvr>
                                        <p:cTn id="44" dur="1" fill="hold">
                                          <p:stCondLst>
                                            <p:cond delay="0"/>
                                          </p:stCondLst>
                                        </p:cTn>
                                        <p:tgtEl>
                                          <p:spTgt spid="353"/>
                                        </p:tgtEl>
                                        <p:attrNameLst>
                                          <p:attrName>style.visibility</p:attrName>
                                        </p:attrNameLst>
                                      </p:cBhvr>
                                      <p:to>
                                        <p:strVal val="visible"/>
                                      </p:to>
                                    </p:set>
                                    <p:anim calcmode="lin" valueType="num">
                                      <p:cBhvr additive="base">
                                        <p:cTn id="45" dur="1250" fill="hold"/>
                                        <p:tgtEl>
                                          <p:spTgt spid="353"/>
                                        </p:tgtEl>
                                        <p:attrNameLst>
                                          <p:attrName>ppt_x</p:attrName>
                                        </p:attrNameLst>
                                      </p:cBhvr>
                                      <p:tavLst>
                                        <p:tav tm="0">
                                          <p:val>
                                            <p:strVal val="0-#ppt_w/2"/>
                                          </p:val>
                                        </p:tav>
                                        <p:tav tm="100000">
                                          <p:val>
                                            <p:strVal val="#ppt_x"/>
                                          </p:val>
                                        </p:tav>
                                      </p:tavLst>
                                    </p:anim>
                                    <p:anim calcmode="lin" valueType="num">
                                      <p:cBhvr additive="base">
                                        <p:cTn id="46" dur="1250" fill="hold"/>
                                        <p:tgtEl>
                                          <p:spTgt spid="353"/>
                                        </p:tgtEl>
                                        <p:attrNameLst>
                                          <p:attrName>ppt_y</p:attrName>
                                        </p:attrNameLst>
                                      </p:cBhvr>
                                      <p:tavLst>
                                        <p:tav tm="0">
                                          <p:val>
                                            <p:strVal val="1+#ppt_h/2"/>
                                          </p:val>
                                        </p:tav>
                                        <p:tav tm="100000">
                                          <p:val>
                                            <p:strVal val="#ppt_y"/>
                                          </p:val>
                                        </p:tav>
                                      </p:tavLst>
                                    </p:anim>
                                  </p:childTnLst>
                                </p:cTn>
                              </p:par>
                              <p:par>
                                <p:cTn id="47" presetID="2" presetClass="entr" presetSubtype="6" fill="hold" grpId="0" nodeType="withEffect">
                                  <p:stCondLst>
                                    <p:cond delay="1250"/>
                                  </p:stCondLst>
                                  <p:childTnLst>
                                    <p:set>
                                      <p:cBhvr>
                                        <p:cTn id="48" dur="1" fill="hold">
                                          <p:stCondLst>
                                            <p:cond delay="0"/>
                                          </p:stCondLst>
                                        </p:cTn>
                                        <p:tgtEl>
                                          <p:spTgt spid="354"/>
                                        </p:tgtEl>
                                        <p:attrNameLst>
                                          <p:attrName>style.visibility</p:attrName>
                                        </p:attrNameLst>
                                      </p:cBhvr>
                                      <p:to>
                                        <p:strVal val="visible"/>
                                      </p:to>
                                    </p:set>
                                    <p:anim calcmode="lin" valueType="num">
                                      <p:cBhvr additive="base">
                                        <p:cTn id="49" dur="1250" fill="hold"/>
                                        <p:tgtEl>
                                          <p:spTgt spid="354"/>
                                        </p:tgtEl>
                                        <p:attrNameLst>
                                          <p:attrName>ppt_x</p:attrName>
                                        </p:attrNameLst>
                                      </p:cBhvr>
                                      <p:tavLst>
                                        <p:tav tm="0">
                                          <p:val>
                                            <p:strVal val="1+#ppt_w/2"/>
                                          </p:val>
                                        </p:tav>
                                        <p:tav tm="100000">
                                          <p:val>
                                            <p:strVal val="#ppt_x"/>
                                          </p:val>
                                        </p:tav>
                                      </p:tavLst>
                                    </p:anim>
                                    <p:anim calcmode="lin" valueType="num">
                                      <p:cBhvr additive="base">
                                        <p:cTn id="50" dur="1250" fill="hold"/>
                                        <p:tgtEl>
                                          <p:spTgt spid="354"/>
                                        </p:tgtEl>
                                        <p:attrNameLst>
                                          <p:attrName>ppt_y</p:attrName>
                                        </p:attrNameLst>
                                      </p:cBhvr>
                                      <p:tavLst>
                                        <p:tav tm="0">
                                          <p:val>
                                            <p:strVal val="1+#ppt_h/2"/>
                                          </p:val>
                                        </p:tav>
                                        <p:tav tm="100000">
                                          <p:val>
                                            <p:strVal val="#ppt_y"/>
                                          </p:val>
                                        </p:tav>
                                      </p:tavLst>
                                    </p:anim>
                                  </p:childTnLst>
                                </p:cTn>
                              </p:par>
                              <p:par>
                                <p:cTn id="51" presetID="2" presetClass="entr" presetSubtype="6" fill="hold" grpId="0" nodeType="withEffect">
                                  <p:stCondLst>
                                    <p:cond delay="1250"/>
                                  </p:stCondLst>
                                  <p:childTnLst>
                                    <p:set>
                                      <p:cBhvr>
                                        <p:cTn id="52" dur="1" fill="hold">
                                          <p:stCondLst>
                                            <p:cond delay="0"/>
                                          </p:stCondLst>
                                        </p:cTn>
                                        <p:tgtEl>
                                          <p:spTgt spid="355"/>
                                        </p:tgtEl>
                                        <p:attrNameLst>
                                          <p:attrName>style.visibility</p:attrName>
                                        </p:attrNameLst>
                                      </p:cBhvr>
                                      <p:to>
                                        <p:strVal val="visible"/>
                                      </p:to>
                                    </p:set>
                                    <p:anim calcmode="lin" valueType="num">
                                      <p:cBhvr additive="base">
                                        <p:cTn id="53" dur="1250" fill="hold"/>
                                        <p:tgtEl>
                                          <p:spTgt spid="355"/>
                                        </p:tgtEl>
                                        <p:attrNameLst>
                                          <p:attrName>ppt_x</p:attrName>
                                        </p:attrNameLst>
                                      </p:cBhvr>
                                      <p:tavLst>
                                        <p:tav tm="0">
                                          <p:val>
                                            <p:strVal val="1+#ppt_w/2"/>
                                          </p:val>
                                        </p:tav>
                                        <p:tav tm="100000">
                                          <p:val>
                                            <p:strVal val="#ppt_x"/>
                                          </p:val>
                                        </p:tav>
                                      </p:tavLst>
                                    </p:anim>
                                    <p:anim calcmode="lin" valueType="num">
                                      <p:cBhvr additive="base">
                                        <p:cTn id="54" dur="1250" fill="hold"/>
                                        <p:tgtEl>
                                          <p:spTgt spid="35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1250"/>
                                  </p:stCondLst>
                                  <p:childTnLst>
                                    <p:set>
                                      <p:cBhvr>
                                        <p:cTn id="56" dur="1" fill="hold">
                                          <p:stCondLst>
                                            <p:cond delay="0"/>
                                          </p:stCondLst>
                                        </p:cTn>
                                        <p:tgtEl>
                                          <p:spTgt spid="356"/>
                                        </p:tgtEl>
                                        <p:attrNameLst>
                                          <p:attrName>style.visibility</p:attrName>
                                        </p:attrNameLst>
                                      </p:cBhvr>
                                      <p:to>
                                        <p:strVal val="visible"/>
                                      </p:to>
                                    </p:set>
                                    <p:anim calcmode="lin" valueType="num">
                                      <p:cBhvr additive="base">
                                        <p:cTn id="57" dur="1250" fill="hold"/>
                                        <p:tgtEl>
                                          <p:spTgt spid="356"/>
                                        </p:tgtEl>
                                        <p:attrNameLst>
                                          <p:attrName>ppt_x</p:attrName>
                                        </p:attrNameLst>
                                      </p:cBhvr>
                                      <p:tavLst>
                                        <p:tav tm="0">
                                          <p:val>
                                            <p:strVal val="#ppt_x"/>
                                          </p:val>
                                        </p:tav>
                                        <p:tav tm="100000">
                                          <p:val>
                                            <p:strVal val="#ppt_x"/>
                                          </p:val>
                                        </p:tav>
                                      </p:tavLst>
                                    </p:anim>
                                    <p:anim calcmode="lin" valueType="num">
                                      <p:cBhvr additive="base">
                                        <p:cTn id="58" dur="1250" fill="hold"/>
                                        <p:tgtEl>
                                          <p:spTgt spid="356"/>
                                        </p:tgtEl>
                                        <p:attrNameLst>
                                          <p:attrName>ppt_y</p:attrName>
                                        </p:attrNameLst>
                                      </p:cBhvr>
                                      <p:tavLst>
                                        <p:tav tm="0">
                                          <p:val>
                                            <p:strVal val="1+#ppt_h/2"/>
                                          </p:val>
                                        </p:tav>
                                        <p:tav tm="100000">
                                          <p:val>
                                            <p:strVal val="#ppt_y"/>
                                          </p:val>
                                        </p:tav>
                                      </p:tavLst>
                                    </p:anim>
                                  </p:childTnLst>
                                </p:cTn>
                              </p:par>
                              <p:par>
                                <p:cTn id="59" presetID="2" presetClass="entr" presetSubtype="6" fill="hold" grpId="0" nodeType="withEffect">
                                  <p:stCondLst>
                                    <p:cond delay="1250"/>
                                  </p:stCondLst>
                                  <p:childTnLst>
                                    <p:set>
                                      <p:cBhvr>
                                        <p:cTn id="60" dur="1" fill="hold">
                                          <p:stCondLst>
                                            <p:cond delay="0"/>
                                          </p:stCondLst>
                                        </p:cTn>
                                        <p:tgtEl>
                                          <p:spTgt spid="357"/>
                                        </p:tgtEl>
                                        <p:attrNameLst>
                                          <p:attrName>style.visibility</p:attrName>
                                        </p:attrNameLst>
                                      </p:cBhvr>
                                      <p:to>
                                        <p:strVal val="visible"/>
                                      </p:to>
                                    </p:set>
                                    <p:anim calcmode="lin" valueType="num">
                                      <p:cBhvr additive="base">
                                        <p:cTn id="61" dur="1250" fill="hold"/>
                                        <p:tgtEl>
                                          <p:spTgt spid="357"/>
                                        </p:tgtEl>
                                        <p:attrNameLst>
                                          <p:attrName>ppt_x</p:attrName>
                                        </p:attrNameLst>
                                      </p:cBhvr>
                                      <p:tavLst>
                                        <p:tav tm="0">
                                          <p:val>
                                            <p:strVal val="1+#ppt_w/2"/>
                                          </p:val>
                                        </p:tav>
                                        <p:tav tm="100000">
                                          <p:val>
                                            <p:strVal val="#ppt_x"/>
                                          </p:val>
                                        </p:tav>
                                      </p:tavLst>
                                    </p:anim>
                                    <p:anim calcmode="lin" valueType="num">
                                      <p:cBhvr additive="base">
                                        <p:cTn id="62" dur="1250" fill="hold"/>
                                        <p:tgtEl>
                                          <p:spTgt spid="357"/>
                                        </p:tgtEl>
                                        <p:attrNameLst>
                                          <p:attrName>ppt_y</p:attrName>
                                        </p:attrNameLst>
                                      </p:cBhvr>
                                      <p:tavLst>
                                        <p:tav tm="0">
                                          <p:val>
                                            <p:strVal val="1+#ppt_h/2"/>
                                          </p:val>
                                        </p:tav>
                                        <p:tav tm="100000">
                                          <p:val>
                                            <p:strVal val="#ppt_y"/>
                                          </p:val>
                                        </p:tav>
                                      </p:tavLst>
                                    </p:anim>
                                  </p:childTnLst>
                                </p:cTn>
                              </p:par>
                              <p:par>
                                <p:cTn id="63" presetID="2" presetClass="entr" presetSubtype="1" fill="hold" grpId="0" nodeType="withEffect">
                                  <p:stCondLst>
                                    <p:cond delay="1250"/>
                                  </p:stCondLst>
                                  <p:childTnLst>
                                    <p:set>
                                      <p:cBhvr>
                                        <p:cTn id="64" dur="1" fill="hold">
                                          <p:stCondLst>
                                            <p:cond delay="0"/>
                                          </p:stCondLst>
                                        </p:cTn>
                                        <p:tgtEl>
                                          <p:spTgt spid="358"/>
                                        </p:tgtEl>
                                        <p:attrNameLst>
                                          <p:attrName>style.visibility</p:attrName>
                                        </p:attrNameLst>
                                      </p:cBhvr>
                                      <p:to>
                                        <p:strVal val="visible"/>
                                      </p:to>
                                    </p:set>
                                    <p:anim calcmode="lin" valueType="num">
                                      <p:cBhvr additive="base">
                                        <p:cTn id="65" dur="1250" fill="hold"/>
                                        <p:tgtEl>
                                          <p:spTgt spid="358"/>
                                        </p:tgtEl>
                                        <p:attrNameLst>
                                          <p:attrName>ppt_x</p:attrName>
                                        </p:attrNameLst>
                                      </p:cBhvr>
                                      <p:tavLst>
                                        <p:tav tm="0">
                                          <p:val>
                                            <p:strVal val="#ppt_x"/>
                                          </p:val>
                                        </p:tav>
                                        <p:tav tm="100000">
                                          <p:val>
                                            <p:strVal val="#ppt_x"/>
                                          </p:val>
                                        </p:tav>
                                      </p:tavLst>
                                    </p:anim>
                                    <p:anim calcmode="lin" valueType="num">
                                      <p:cBhvr additive="base">
                                        <p:cTn id="66" dur="1250" fill="hold"/>
                                        <p:tgtEl>
                                          <p:spTgt spid="358"/>
                                        </p:tgtEl>
                                        <p:attrNameLst>
                                          <p:attrName>ppt_y</p:attrName>
                                        </p:attrNameLst>
                                      </p:cBhvr>
                                      <p:tavLst>
                                        <p:tav tm="0">
                                          <p:val>
                                            <p:strVal val="0-#ppt_h/2"/>
                                          </p:val>
                                        </p:tav>
                                        <p:tav tm="100000">
                                          <p:val>
                                            <p:strVal val="#ppt_y"/>
                                          </p:val>
                                        </p:tav>
                                      </p:tavLst>
                                    </p:anim>
                                  </p:childTnLst>
                                </p:cTn>
                              </p:par>
                              <p:par>
                                <p:cTn id="67" presetID="2" presetClass="entr" presetSubtype="9" fill="hold" grpId="0" nodeType="withEffect">
                                  <p:stCondLst>
                                    <p:cond delay="1250"/>
                                  </p:stCondLst>
                                  <p:childTnLst>
                                    <p:set>
                                      <p:cBhvr>
                                        <p:cTn id="68" dur="1" fill="hold">
                                          <p:stCondLst>
                                            <p:cond delay="0"/>
                                          </p:stCondLst>
                                        </p:cTn>
                                        <p:tgtEl>
                                          <p:spTgt spid="359"/>
                                        </p:tgtEl>
                                        <p:attrNameLst>
                                          <p:attrName>style.visibility</p:attrName>
                                        </p:attrNameLst>
                                      </p:cBhvr>
                                      <p:to>
                                        <p:strVal val="visible"/>
                                      </p:to>
                                    </p:set>
                                    <p:anim calcmode="lin" valueType="num">
                                      <p:cBhvr additive="base">
                                        <p:cTn id="69" dur="1250" fill="hold"/>
                                        <p:tgtEl>
                                          <p:spTgt spid="359"/>
                                        </p:tgtEl>
                                        <p:attrNameLst>
                                          <p:attrName>ppt_x</p:attrName>
                                        </p:attrNameLst>
                                      </p:cBhvr>
                                      <p:tavLst>
                                        <p:tav tm="0">
                                          <p:val>
                                            <p:strVal val="0-#ppt_w/2"/>
                                          </p:val>
                                        </p:tav>
                                        <p:tav tm="100000">
                                          <p:val>
                                            <p:strVal val="#ppt_x"/>
                                          </p:val>
                                        </p:tav>
                                      </p:tavLst>
                                    </p:anim>
                                    <p:anim calcmode="lin" valueType="num">
                                      <p:cBhvr additive="base">
                                        <p:cTn id="70" dur="1250" fill="hold"/>
                                        <p:tgtEl>
                                          <p:spTgt spid="359"/>
                                        </p:tgtEl>
                                        <p:attrNameLst>
                                          <p:attrName>ppt_y</p:attrName>
                                        </p:attrNameLst>
                                      </p:cBhvr>
                                      <p:tavLst>
                                        <p:tav tm="0">
                                          <p:val>
                                            <p:strVal val="0-#ppt_h/2"/>
                                          </p:val>
                                        </p:tav>
                                        <p:tav tm="100000">
                                          <p:val>
                                            <p:strVal val="#ppt_y"/>
                                          </p:val>
                                        </p:tav>
                                      </p:tavLst>
                                    </p:anim>
                                  </p:childTnLst>
                                </p:cTn>
                              </p:par>
                              <p:par>
                                <p:cTn id="71" presetID="2" presetClass="entr" presetSubtype="3" fill="hold" grpId="0" nodeType="withEffect">
                                  <p:stCondLst>
                                    <p:cond delay="1250"/>
                                  </p:stCondLst>
                                  <p:childTnLst>
                                    <p:set>
                                      <p:cBhvr>
                                        <p:cTn id="72" dur="1" fill="hold">
                                          <p:stCondLst>
                                            <p:cond delay="0"/>
                                          </p:stCondLst>
                                        </p:cTn>
                                        <p:tgtEl>
                                          <p:spTgt spid="360"/>
                                        </p:tgtEl>
                                        <p:attrNameLst>
                                          <p:attrName>style.visibility</p:attrName>
                                        </p:attrNameLst>
                                      </p:cBhvr>
                                      <p:to>
                                        <p:strVal val="visible"/>
                                      </p:to>
                                    </p:set>
                                    <p:anim calcmode="lin" valueType="num">
                                      <p:cBhvr additive="base">
                                        <p:cTn id="73" dur="1250" fill="hold"/>
                                        <p:tgtEl>
                                          <p:spTgt spid="360"/>
                                        </p:tgtEl>
                                        <p:attrNameLst>
                                          <p:attrName>ppt_x</p:attrName>
                                        </p:attrNameLst>
                                      </p:cBhvr>
                                      <p:tavLst>
                                        <p:tav tm="0">
                                          <p:val>
                                            <p:strVal val="1+#ppt_w/2"/>
                                          </p:val>
                                        </p:tav>
                                        <p:tav tm="100000">
                                          <p:val>
                                            <p:strVal val="#ppt_x"/>
                                          </p:val>
                                        </p:tav>
                                      </p:tavLst>
                                    </p:anim>
                                    <p:anim calcmode="lin" valueType="num">
                                      <p:cBhvr additive="base">
                                        <p:cTn id="74" dur="1250" fill="hold"/>
                                        <p:tgtEl>
                                          <p:spTgt spid="360"/>
                                        </p:tgtEl>
                                        <p:attrNameLst>
                                          <p:attrName>ppt_y</p:attrName>
                                        </p:attrNameLst>
                                      </p:cBhvr>
                                      <p:tavLst>
                                        <p:tav tm="0">
                                          <p:val>
                                            <p:strVal val="0-#ppt_h/2"/>
                                          </p:val>
                                        </p:tav>
                                        <p:tav tm="100000">
                                          <p:val>
                                            <p:strVal val="#ppt_y"/>
                                          </p:val>
                                        </p:tav>
                                      </p:tavLst>
                                    </p:anim>
                                  </p:childTnLst>
                                </p:cTn>
                              </p:par>
                              <p:par>
                                <p:cTn id="75" presetID="2" presetClass="entr" presetSubtype="9" fill="hold" grpId="0" nodeType="withEffect">
                                  <p:stCondLst>
                                    <p:cond delay="1250"/>
                                  </p:stCondLst>
                                  <p:childTnLst>
                                    <p:set>
                                      <p:cBhvr>
                                        <p:cTn id="76" dur="1" fill="hold">
                                          <p:stCondLst>
                                            <p:cond delay="0"/>
                                          </p:stCondLst>
                                        </p:cTn>
                                        <p:tgtEl>
                                          <p:spTgt spid="361"/>
                                        </p:tgtEl>
                                        <p:attrNameLst>
                                          <p:attrName>style.visibility</p:attrName>
                                        </p:attrNameLst>
                                      </p:cBhvr>
                                      <p:to>
                                        <p:strVal val="visible"/>
                                      </p:to>
                                    </p:set>
                                    <p:anim calcmode="lin" valueType="num">
                                      <p:cBhvr additive="base">
                                        <p:cTn id="77" dur="1250" fill="hold"/>
                                        <p:tgtEl>
                                          <p:spTgt spid="361"/>
                                        </p:tgtEl>
                                        <p:attrNameLst>
                                          <p:attrName>ppt_x</p:attrName>
                                        </p:attrNameLst>
                                      </p:cBhvr>
                                      <p:tavLst>
                                        <p:tav tm="0">
                                          <p:val>
                                            <p:strVal val="0-#ppt_w/2"/>
                                          </p:val>
                                        </p:tav>
                                        <p:tav tm="100000">
                                          <p:val>
                                            <p:strVal val="#ppt_x"/>
                                          </p:val>
                                        </p:tav>
                                      </p:tavLst>
                                    </p:anim>
                                    <p:anim calcmode="lin" valueType="num">
                                      <p:cBhvr additive="base">
                                        <p:cTn id="78" dur="1250" fill="hold"/>
                                        <p:tgtEl>
                                          <p:spTgt spid="361"/>
                                        </p:tgtEl>
                                        <p:attrNameLst>
                                          <p:attrName>ppt_y</p:attrName>
                                        </p:attrNameLst>
                                      </p:cBhvr>
                                      <p:tavLst>
                                        <p:tav tm="0">
                                          <p:val>
                                            <p:strVal val="0-#ppt_h/2"/>
                                          </p:val>
                                        </p:tav>
                                        <p:tav tm="100000">
                                          <p:val>
                                            <p:strVal val="#ppt_y"/>
                                          </p:val>
                                        </p:tav>
                                      </p:tavLst>
                                    </p:anim>
                                  </p:childTnLst>
                                </p:cTn>
                              </p:par>
                              <p:par>
                                <p:cTn id="79" presetID="2" presetClass="entr" presetSubtype="9" fill="hold" grpId="0" nodeType="withEffect">
                                  <p:stCondLst>
                                    <p:cond delay="1250"/>
                                  </p:stCondLst>
                                  <p:childTnLst>
                                    <p:set>
                                      <p:cBhvr>
                                        <p:cTn id="80" dur="1" fill="hold">
                                          <p:stCondLst>
                                            <p:cond delay="0"/>
                                          </p:stCondLst>
                                        </p:cTn>
                                        <p:tgtEl>
                                          <p:spTgt spid="362"/>
                                        </p:tgtEl>
                                        <p:attrNameLst>
                                          <p:attrName>style.visibility</p:attrName>
                                        </p:attrNameLst>
                                      </p:cBhvr>
                                      <p:to>
                                        <p:strVal val="visible"/>
                                      </p:to>
                                    </p:set>
                                    <p:anim calcmode="lin" valueType="num">
                                      <p:cBhvr additive="base">
                                        <p:cTn id="81" dur="1250" fill="hold"/>
                                        <p:tgtEl>
                                          <p:spTgt spid="362"/>
                                        </p:tgtEl>
                                        <p:attrNameLst>
                                          <p:attrName>ppt_x</p:attrName>
                                        </p:attrNameLst>
                                      </p:cBhvr>
                                      <p:tavLst>
                                        <p:tav tm="0">
                                          <p:val>
                                            <p:strVal val="0-#ppt_w/2"/>
                                          </p:val>
                                        </p:tav>
                                        <p:tav tm="100000">
                                          <p:val>
                                            <p:strVal val="#ppt_x"/>
                                          </p:val>
                                        </p:tav>
                                      </p:tavLst>
                                    </p:anim>
                                    <p:anim calcmode="lin" valueType="num">
                                      <p:cBhvr additive="base">
                                        <p:cTn id="82" dur="1250" fill="hold"/>
                                        <p:tgtEl>
                                          <p:spTgt spid="362"/>
                                        </p:tgtEl>
                                        <p:attrNameLst>
                                          <p:attrName>ppt_y</p:attrName>
                                        </p:attrNameLst>
                                      </p:cBhvr>
                                      <p:tavLst>
                                        <p:tav tm="0">
                                          <p:val>
                                            <p:strVal val="0-#ppt_h/2"/>
                                          </p:val>
                                        </p:tav>
                                        <p:tav tm="100000">
                                          <p:val>
                                            <p:strVal val="#ppt_y"/>
                                          </p:val>
                                        </p:tav>
                                      </p:tavLst>
                                    </p:anim>
                                  </p:childTnLst>
                                </p:cTn>
                              </p:par>
                              <p:par>
                                <p:cTn id="83" presetID="2" presetClass="entr" presetSubtype="3" fill="hold" grpId="0" nodeType="withEffect">
                                  <p:stCondLst>
                                    <p:cond delay="1250"/>
                                  </p:stCondLst>
                                  <p:childTnLst>
                                    <p:set>
                                      <p:cBhvr>
                                        <p:cTn id="84" dur="1" fill="hold">
                                          <p:stCondLst>
                                            <p:cond delay="0"/>
                                          </p:stCondLst>
                                        </p:cTn>
                                        <p:tgtEl>
                                          <p:spTgt spid="363"/>
                                        </p:tgtEl>
                                        <p:attrNameLst>
                                          <p:attrName>style.visibility</p:attrName>
                                        </p:attrNameLst>
                                      </p:cBhvr>
                                      <p:to>
                                        <p:strVal val="visible"/>
                                      </p:to>
                                    </p:set>
                                    <p:anim calcmode="lin" valueType="num">
                                      <p:cBhvr additive="base">
                                        <p:cTn id="85" dur="1250" fill="hold"/>
                                        <p:tgtEl>
                                          <p:spTgt spid="363"/>
                                        </p:tgtEl>
                                        <p:attrNameLst>
                                          <p:attrName>ppt_x</p:attrName>
                                        </p:attrNameLst>
                                      </p:cBhvr>
                                      <p:tavLst>
                                        <p:tav tm="0">
                                          <p:val>
                                            <p:strVal val="1+#ppt_w/2"/>
                                          </p:val>
                                        </p:tav>
                                        <p:tav tm="100000">
                                          <p:val>
                                            <p:strVal val="#ppt_x"/>
                                          </p:val>
                                        </p:tav>
                                      </p:tavLst>
                                    </p:anim>
                                    <p:anim calcmode="lin" valueType="num">
                                      <p:cBhvr additive="base">
                                        <p:cTn id="86" dur="1250" fill="hold"/>
                                        <p:tgtEl>
                                          <p:spTgt spid="363"/>
                                        </p:tgtEl>
                                        <p:attrNameLst>
                                          <p:attrName>ppt_y</p:attrName>
                                        </p:attrNameLst>
                                      </p:cBhvr>
                                      <p:tavLst>
                                        <p:tav tm="0">
                                          <p:val>
                                            <p:strVal val="0-#ppt_h/2"/>
                                          </p:val>
                                        </p:tav>
                                        <p:tav tm="100000">
                                          <p:val>
                                            <p:strVal val="#ppt_y"/>
                                          </p:val>
                                        </p:tav>
                                      </p:tavLst>
                                    </p:anim>
                                  </p:childTnLst>
                                </p:cTn>
                              </p:par>
                              <p:par>
                                <p:cTn id="87" presetID="2" presetClass="entr" presetSubtype="9" fill="hold" grpId="0" nodeType="withEffect">
                                  <p:stCondLst>
                                    <p:cond delay="1250"/>
                                  </p:stCondLst>
                                  <p:childTnLst>
                                    <p:set>
                                      <p:cBhvr>
                                        <p:cTn id="88" dur="1" fill="hold">
                                          <p:stCondLst>
                                            <p:cond delay="0"/>
                                          </p:stCondLst>
                                        </p:cTn>
                                        <p:tgtEl>
                                          <p:spTgt spid="364"/>
                                        </p:tgtEl>
                                        <p:attrNameLst>
                                          <p:attrName>style.visibility</p:attrName>
                                        </p:attrNameLst>
                                      </p:cBhvr>
                                      <p:to>
                                        <p:strVal val="visible"/>
                                      </p:to>
                                    </p:set>
                                    <p:anim calcmode="lin" valueType="num">
                                      <p:cBhvr additive="base">
                                        <p:cTn id="89" dur="1250" fill="hold"/>
                                        <p:tgtEl>
                                          <p:spTgt spid="364"/>
                                        </p:tgtEl>
                                        <p:attrNameLst>
                                          <p:attrName>ppt_x</p:attrName>
                                        </p:attrNameLst>
                                      </p:cBhvr>
                                      <p:tavLst>
                                        <p:tav tm="0">
                                          <p:val>
                                            <p:strVal val="0-#ppt_w/2"/>
                                          </p:val>
                                        </p:tav>
                                        <p:tav tm="100000">
                                          <p:val>
                                            <p:strVal val="#ppt_x"/>
                                          </p:val>
                                        </p:tav>
                                      </p:tavLst>
                                    </p:anim>
                                    <p:anim calcmode="lin" valueType="num">
                                      <p:cBhvr additive="base">
                                        <p:cTn id="90" dur="1250" fill="hold"/>
                                        <p:tgtEl>
                                          <p:spTgt spid="364"/>
                                        </p:tgtEl>
                                        <p:attrNameLst>
                                          <p:attrName>ppt_y</p:attrName>
                                        </p:attrNameLst>
                                      </p:cBhvr>
                                      <p:tavLst>
                                        <p:tav tm="0">
                                          <p:val>
                                            <p:strVal val="0-#ppt_h/2"/>
                                          </p:val>
                                        </p:tav>
                                        <p:tav tm="100000">
                                          <p:val>
                                            <p:strVal val="#ppt_y"/>
                                          </p:val>
                                        </p:tav>
                                      </p:tavLst>
                                    </p:anim>
                                  </p:childTnLst>
                                </p:cTn>
                              </p:par>
                              <p:par>
                                <p:cTn id="91" presetID="2" presetClass="entr" presetSubtype="9" fill="hold" grpId="0" nodeType="withEffect">
                                  <p:stCondLst>
                                    <p:cond delay="1250"/>
                                  </p:stCondLst>
                                  <p:childTnLst>
                                    <p:set>
                                      <p:cBhvr>
                                        <p:cTn id="92" dur="1" fill="hold">
                                          <p:stCondLst>
                                            <p:cond delay="0"/>
                                          </p:stCondLst>
                                        </p:cTn>
                                        <p:tgtEl>
                                          <p:spTgt spid="365"/>
                                        </p:tgtEl>
                                        <p:attrNameLst>
                                          <p:attrName>style.visibility</p:attrName>
                                        </p:attrNameLst>
                                      </p:cBhvr>
                                      <p:to>
                                        <p:strVal val="visible"/>
                                      </p:to>
                                    </p:set>
                                    <p:anim calcmode="lin" valueType="num">
                                      <p:cBhvr additive="base">
                                        <p:cTn id="93" dur="1250" fill="hold"/>
                                        <p:tgtEl>
                                          <p:spTgt spid="365"/>
                                        </p:tgtEl>
                                        <p:attrNameLst>
                                          <p:attrName>ppt_x</p:attrName>
                                        </p:attrNameLst>
                                      </p:cBhvr>
                                      <p:tavLst>
                                        <p:tav tm="0">
                                          <p:val>
                                            <p:strVal val="0-#ppt_w/2"/>
                                          </p:val>
                                        </p:tav>
                                        <p:tav tm="100000">
                                          <p:val>
                                            <p:strVal val="#ppt_x"/>
                                          </p:val>
                                        </p:tav>
                                      </p:tavLst>
                                    </p:anim>
                                    <p:anim calcmode="lin" valueType="num">
                                      <p:cBhvr additive="base">
                                        <p:cTn id="94" dur="1250" fill="hold"/>
                                        <p:tgtEl>
                                          <p:spTgt spid="365"/>
                                        </p:tgtEl>
                                        <p:attrNameLst>
                                          <p:attrName>ppt_y</p:attrName>
                                        </p:attrNameLst>
                                      </p:cBhvr>
                                      <p:tavLst>
                                        <p:tav tm="0">
                                          <p:val>
                                            <p:strVal val="0-#ppt_h/2"/>
                                          </p:val>
                                        </p:tav>
                                        <p:tav tm="100000">
                                          <p:val>
                                            <p:strVal val="#ppt_y"/>
                                          </p:val>
                                        </p:tav>
                                      </p:tavLst>
                                    </p:anim>
                                  </p:childTnLst>
                                </p:cTn>
                              </p:par>
                              <p:par>
                                <p:cTn id="95" presetID="2" presetClass="entr" presetSubtype="3" fill="hold" grpId="0" nodeType="withEffect">
                                  <p:stCondLst>
                                    <p:cond delay="1250"/>
                                  </p:stCondLst>
                                  <p:childTnLst>
                                    <p:set>
                                      <p:cBhvr>
                                        <p:cTn id="96" dur="1" fill="hold">
                                          <p:stCondLst>
                                            <p:cond delay="0"/>
                                          </p:stCondLst>
                                        </p:cTn>
                                        <p:tgtEl>
                                          <p:spTgt spid="366"/>
                                        </p:tgtEl>
                                        <p:attrNameLst>
                                          <p:attrName>style.visibility</p:attrName>
                                        </p:attrNameLst>
                                      </p:cBhvr>
                                      <p:to>
                                        <p:strVal val="visible"/>
                                      </p:to>
                                    </p:set>
                                    <p:anim calcmode="lin" valueType="num">
                                      <p:cBhvr additive="base">
                                        <p:cTn id="97" dur="1250" fill="hold"/>
                                        <p:tgtEl>
                                          <p:spTgt spid="366"/>
                                        </p:tgtEl>
                                        <p:attrNameLst>
                                          <p:attrName>ppt_x</p:attrName>
                                        </p:attrNameLst>
                                      </p:cBhvr>
                                      <p:tavLst>
                                        <p:tav tm="0">
                                          <p:val>
                                            <p:strVal val="1+#ppt_w/2"/>
                                          </p:val>
                                        </p:tav>
                                        <p:tav tm="100000">
                                          <p:val>
                                            <p:strVal val="#ppt_x"/>
                                          </p:val>
                                        </p:tav>
                                      </p:tavLst>
                                    </p:anim>
                                    <p:anim calcmode="lin" valueType="num">
                                      <p:cBhvr additive="base">
                                        <p:cTn id="98" dur="1250" fill="hold"/>
                                        <p:tgtEl>
                                          <p:spTgt spid="366"/>
                                        </p:tgtEl>
                                        <p:attrNameLst>
                                          <p:attrName>ppt_y</p:attrName>
                                        </p:attrNameLst>
                                      </p:cBhvr>
                                      <p:tavLst>
                                        <p:tav tm="0">
                                          <p:val>
                                            <p:strVal val="0-#ppt_h/2"/>
                                          </p:val>
                                        </p:tav>
                                        <p:tav tm="100000">
                                          <p:val>
                                            <p:strVal val="#ppt_y"/>
                                          </p:val>
                                        </p:tav>
                                      </p:tavLst>
                                    </p:anim>
                                  </p:childTnLst>
                                </p:cTn>
                              </p:par>
                              <p:par>
                                <p:cTn id="99" presetID="2" presetClass="entr" presetSubtype="3" fill="hold" grpId="0" nodeType="withEffect">
                                  <p:stCondLst>
                                    <p:cond delay="1250"/>
                                  </p:stCondLst>
                                  <p:childTnLst>
                                    <p:set>
                                      <p:cBhvr>
                                        <p:cTn id="100" dur="1" fill="hold">
                                          <p:stCondLst>
                                            <p:cond delay="0"/>
                                          </p:stCondLst>
                                        </p:cTn>
                                        <p:tgtEl>
                                          <p:spTgt spid="367"/>
                                        </p:tgtEl>
                                        <p:attrNameLst>
                                          <p:attrName>style.visibility</p:attrName>
                                        </p:attrNameLst>
                                      </p:cBhvr>
                                      <p:to>
                                        <p:strVal val="visible"/>
                                      </p:to>
                                    </p:set>
                                    <p:anim calcmode="lin" valueType="num">
                                      <p:cBhvr additive="base">
                                        <p:cTn id="101" dur="1250" fill="hold"/>
                                        <p:tgtEl>
                                          <p:spTgt spid="367"/>
                                        </p:tgtEl>
                                        <p:attrNameLst>
                                          <p:attrName>ppt_x</p:attrName>
                                        </p:attrNameLst>
                                      </p:cBhvr>
                                      <p:tavLst>
                                        <p:tav tm="0">
                                          <p:val>
                                            <p:strVal val="1+#ppt_w/2"/>
                                          </p:val>
                                        </p:tav>
                                        <p:tav tm="100000">
                                          <p:val>
                                            <p:strVal val="#ppt_x"/>
                                          </p:val>
                                        </p:tav>
                                      </p:tavLst>
                                    </p:anim>
                                    <p:anim calcmode="lin" valueType="num">
                                      <p:cBhvr additive="base">
                                        <p:cTn id="102" dur="1250" fill="hold"/>
                                        <p:tgtEl>
                                          <p:spTgt spid="367"/>
                                        </p:tgtEl>
                                        <p:attrNameLst>
                                          <p:attrName>ppt_y</p:attrName>
                                        </p:attrNameLst>
                                      </p:cBhvr>
                                      <p:tavLst>
                                        <p:tav tm="0">
                                          <p:val>
                                            <p:strVal val="0-#ppt_h/2"/>
                                          </p:val>
                                        </p:tav>
                                        <p:tav tm="100000">
                                          <p:val>
                                            <p:strVal val="#ppt_y"/>
                                          </p:val>
                                        </p:tav>
                                      </p:tavLst>
                                    </p:anim>
                                  </p:childTnLst>
                                </p:cTn>
                              </p:par>
                              <p:par>
                                <p:cTn id="103" presetID="2" presetClass="entr" presetSubtype="2" fill="hold" grpId="0" nodeType="withEffect">
                                  <p:stCondLst>
                                    <p:cond delay="1250"/>
                                  </p:stCondLst>
                                  <p:childTnLst>
                                    <p:set>
                                      <p:cBhvr>
                                        <p:cTn id="104" dur="1" fill="hold">
                                          <p:stCondLst>
                                            <p:cond delay="0"/>
                                          </p:stCondLst>
                                        </p:cTn>
                                        <p:tgtEl>
                                          <p:spTgt spid="368"/>
                                        </p:tgtEl>
                                        <p:attrNameLst>
                                          <p:attrName>style.visibility</p:attrName>
                                        </p:attrNameLst>
                                      </p:cBhvr>
                                      <p:to>
                                        <p:strVal val="visible"/>
                                      </p:to>
                                    </p:set>
                                    <p:anim calcmode="lin" valueType="num">
                                      <p:cBhvr additive="base">
                                        <p:cTn id="105" dur="1250" fill="hold"/>
                                        <p:tgtEl>
                                          <p:spTgt spid="368"/>
                                        </p:tgtEl>
                                        <p:attrNameLst>
                                          <p:attrName>ppt_x</p:attrName>
                                        </p:attrNameLst>
                                      </p:cBhvr>
                                      <p:tavLst>
                                        <p:tav tm="0">
                                          <p:val>
                                            <p:strVal val="1+#ppt_w/2"/>
                                          </p:val>
                                        </p:tav>
                                        <p:tav tm="100000">
                                          <p:val>
                                            <p:strVal val="#ppt_x"/>
                                          </p:val>
                                        </p:tav>
                                      </p:tavLst>
                                    </p:anim>
                                    <p:anim calcmode="lin" valueType="num">
                                      <p:cBhvr additive="base">
                                        <p:cTn id="106" dur="1250" fill="hold"/>
                                        <p:tgtEl>
                                          <p:spTgt spid="368"/>
                                        </p:tgtEl>
                                        <p:attrNameLst>
                                          <p:attrName>ppt_y</p:attrName>
                                        </p:attrNameLst>
                                      </p:cBhvr>
                                      <p:tavLst>
                                        <p:tav tm="0">
                                          <p:val>
                                            <p:strVal val="#ppt_y"/>
                                          </p:val>
                                        </p:tav>
                                        <p:tav tm="100000">
                                          <p:val>
                                            <p:strVal val="#ppt_y"/>
                                          </p:val>
                                        </p:tav>
                                      </p:tavLst>
                                    </p:anim>
                                  </p:childTnLst>
                                </p:cTn>
                              </p:par>
                              <p:par>
                                <p:cTn id="107" presetID="2" presetClass="entr" presetSubtype="3" fill="hold" grpId="0" nodeType="withEffect">
                                  <p:stCondLst>
                                    <p:cond delay="1250"/>
                                  </p:stCondLst>
                                  <p:childTnLst>
                                    <p:set>
                                      <p:cBhvr>
                                        <p:cTn id="108" dur="1" fill="hold">
                                          <p:stCondLst>
                                            <p:cond delay="0"/>
                                          </p:stCondLst>
                                        </p:cTn>
                                        <p:tgtEl>
                                          <p:spTgt spid="369"/>
                                        </p:tgtEl>
                                        <p:attrNameLst>
                                          <p:attrName>style.visibility</p:attrName>
                                        </p:attrNameLst>
                                      </p:cBhvr>
                                      <p:to>
                                        <p:strVal val="visible"/>
                                      </p:to>
                                    </p:set>
                                    <p:anim calcmode="lin" valueType="num">
                                      <p:cBhvr additive="base">
                                        <p:cTn id="109" dur="1250" fill="hold"/>
                                        <p:tgtEl>
                                          <p:spTgt spid="369"/>
                                        </p:tgtEl>
                                        <p:attrNameLst>
                                          <p:attrName>ppt_x</p:attrName>
                                        </p:attrNameLst>
                                      </p:cBhvr>
                                      <p:tavLst>
                                        <p:tav tm="0">
                                          <p:val>
                                            <p:strVal val="1+#ppt_w/2"/>
                                          </p:val>
                                        </p:tav>
                                        <p:tav tm="100000">
                                          <p:val>
                                            <p:strVal val="#ppt_x"/>
                                          </p:val>
                                        </p:tav>
                                      </p:tavLst>
                                    </p:anim>
                                    <p:anim calcmode="lin" valueType="num">
                                      <p:cBhvr additive="base">
                                        <p:cTn id="110" dur="1250" fill="hold"/>
                                        <p:tgtEl>
                                          <p:spTgt spid="369"/>
                                        </p:tgtEl>
                                        <p:attrNameLst>
                                          <p:attrName>ppt_y</p:attrName>
                                        </p:attrNameLst>
                                      </p:cBhvr>
                                      <p:tavLst>
                                        <p:tav tm="0">
                                          <p:val>
                                            <p:strVal val="0-#ppt_h/2"/>
                                          </p:val>
                                        </p:tav>
                                        <p:tav tm="100000">
                                          <p:val>
                                            <p:strVal val="#ppt_y"/>
                                          </p:val>
                                        </p:tav>
                                      </p:tavLst>
                                    </p:anim>
                                  </p:childTnLst>
                                </p:cTn>
                              </p:par>
                            </p:childTnLst>
                          </p:cTn>
                        </p:par>
                        <p:par>
                          <p:cTn id="111" fill="hold">
                            <p:stCondLst>
                              <p:cond delay="4000"/>
                            </p:stCondLst>
                            <p:childTnLst>
                              <p:par>
                                <p:cTn id="112" presetID="23" presetClass="entr" presetSubtype="288" fill="hold" grpId="0" nodeType="afterEffect">
                                  <p:stCondLst>
                                    <p:cond delay="250"/>
                                  </p:stCondLst>
                                  <p:iterate type="lt">
                                    <p:tmPct val="10000"/>
                                  </p:iterate>
                                  <p:childTnLst>
                                    <p:set>
                                      <p:cBhvr>
                                        <p:cTn id="113" dur="1" fill="hold">
                                          <p:stCondLst>
                                            <p:cond delay="0"/>
                                          </p:stCondLst>
                                        </p:cTn>
                                        <p:tgtEl>
                                          <p:spTgt spid="3"/>
                                        </p:tgtEl>
                                        <p:attrNameLst>
                                          <p:attrName>style.visibility</p:attrName>
                                        </p:attrNameLst>
                                      </p:cBhvr>
                                      <p:to>
                                        <p:strVal val="visible"/>
                                      </p:to>
                                    </p:set>
                                    <p:anim calcmode="lin" valueType="num">
                                      <p:cBhvr>
                                        <p:cTn id="114" dur="500" fill="hold"/>
                                        <p:tgtEl>
                                          <p:spTgt spid="3"/>
                                        </p:tgtEl>
                                        <p:attrNameLst>
                                          <p:attrName>ppt_w</p:attrName>
                                        </p:attrNameLst>
                                      </p:cBhvr>
                                      <p:tavLst>
                                        <p:tav tm="0">
                                          <p:val>
                                            <p:strVal val="4/3*#ppt_w"/>
                                          </p:val>
                                        </p:tav>
                                        <p:tav tm="100000">
                                          <p:val>
                                            <p:strVal val="#ppt_w"/>
                                          </p:val>
                                        </p:tav>
                                      </p:tavLst>
                                    </p:anim>
                                    <p:anim calcmode="lin" valueType="num">
                                      <p:cBhvr>
                                        <p:cTn id="115" dur="500" fill="hold"/>
                                        <p:tgtEl>
                                          <p:spTgt spid="3"/>
                                        </p:tgtEl>
                                        <p:attrNameLst>
                                          <p:attrName>ppt_h</p:attrName>
                                        </p:attrNameLst>
                                      </p:cBhvr>
                                      <p:tavLst>
                                        <p:tav tm="0">
                                          <p:val>
                                            <p:strVal val="4/3*#ppt_h"/>
                                          </p:val>
                                        </p:tav>
                                        <p:tav tm="100000">
                                          <p:val>
                                            <p:strVal val="#ppt_h"/>
                                          </p:val>
                                        </p:tav>
                                      </p:tavLst>
                                    </p:anim>
                                  </p:childTnLst>
                                </p:cTn>
                              </p:par>
                            </p:childTnLst>
                          </p:cTn>
                        </p:par>
                        <p:par>
                          <p:cTn id="116" fill="hold">
                            <p:stCondLst>
                              <p:cond delay="5150"/>
                            </p:stCondLst>
                            <p:childTnLst>
                              <p:par>
                                <p:cTn id="117" presetID="22" presetClass="entr" presetSubtype="2" fill="hold" nodeType="afterEffect">
                                  <p:stCondLst>
                                    <p:cond delay="250"/>
                                  </p:stCondLst>
                                  <p:childTnLst>
                                    <p:set>
                                      <p:cBhvr>
                                        <p:cTn id="118" dur="1" fill="hold">
                                          <p:stCondLst>
                                            <p:cond delay="0"/>
                                          </p:stCondLst>
                                        </p:cTn>
                                        <p:tgtEl>
                                          <p:spTgt spid="376"/>
                                        </p:tgtEl>
                                        <p:attrNameLst>
                                          <p:attrName>style.visibility</p:attrName>
                                        </p:attrNameLst>
                                      </p:cBhvr>
                                      <p:to>
                                        <p:strVal val="visible"/>
                                      </p:to>
                                    </p:set>
                                    <p:animEffect transition="in" filter="wipe(right)">
                                      <p:cBhvr>
                                        <p:cTn id="119" dur="500"/>
                                        <p:tgtEl>
                                          <p:spTgt spid="376"/>
                                        </p:tgtEl>
                                      </p:cBhvr>
                                    </p:animEffect>
                                  </p:childTnLst>
                                </p:cTn>
                              </p:par>
                              <p:par>
                                <p:cTn id="120" presetID="22" presetClass="entr" presetSubtype="8" fill="hold" nodeType="withEffect">
                                  <p:stCondLst>
                                    <p:cond delay="250"/>
                                  </p:stCondLst>
                                  <p:childTnLst>
                                    <p:set>
                                      <p:cBhvr>
                                        <p:cTn id="121" dur="1" fill="hold">
                                          <p:stCondLst>
                                            <p:cond delay="0"/>
                                          </p:stCondLst>
                                        </p:cTn>
                                        <p:tgtEl>
                                          <p:spTgt spid="377"/>
                                        </p:tgtEl>
                                        <p:attrNameLst>
                                          <p:attrName>style.visibility</p:attrName>
                                        </p:attrNameLst>
                                      </p:cBhvr>
                                      <p:to>
                                        <p:strVal val="visible"/>
                                      </p:to>
                                    </p:set>
                                    <p:animEffect transition="in" filter="wipe(left)">
                                      <p:cBhvr>
                                        <p:cTn id="122" dur="500"/>
                                        <p:tgtEl>
                                          <p:spTgt spid="377"/>
                                        </p:tgtEl>
                                      </p:cBhvr>
                                    </p:animEffect>
                                  </p:childTnLst>
                                </p:cTn>
                              </p:par>
                              <p:par>
                                <p:cTn id="123" presetID="42" presetClass="entr" presetSubtype="0" fill="hold" grpId="0" nodeType="withEffect">
                                  <p:stCondLst>
                                    <p:cond delay="250"/>
                                  </p:stCondLst>
                                  <p:childTnLst>
                                    <p:set>
                                      <p:cBhvr>
                                        <p:cTn id="124" dur="1" fill="hold">
                                          <p:stCondLst>
                                            <p:cond delay="0"/>
                                          </p:stCondLst>
                                        </p:cTn>
                                        <p:tgtEl>
                                          <p:spTgt spid="375"/>
                                        </p:tgtEl>
                                        <p:attrNameLst>
                                          <p:attrName>style.visibility</p:attrName>
                                        </p:attrNameLst>
                                      </p:cBhvr>
                                      <p:to>
                                        <p:strVal val="visible"/>
                                      </p:to>
                                    </p:set>
                                    <p:animEffect transition="in" filter="fade">
                                      <p:cBhvr>
                                        <p:cTn id="125" dur="1000"/>
                                        <p:tgtEl>
                                          <p:spTgt spid="375"/>
                                        </p:tgtEl>
                                      </p:cBhvr>
                                    </p:animEffect>
                                    <p:anim calcmode="lin" valueType="num">
                                      <p:cBhvr>
                                        <p:cTn id="126" dur="1000" fill="hold"/>
                                        <p:tgtEl>
                                          <p:spTgt spid="375"/>
                                        </p:tgtEl>
                                        <p:attrNameLst>
                                          <p:attrName>ppt_x</p:attrName>
                                        </p:attrNameLst>
                                      </p:cBhvr>
                                      <p:tavLst>
                                        <p:tav tm="0">
                                          <p:val>
                                            <p:strVal val="#ppt_x"/>
                                          </p:val>
                                        </p:tav>
                                        <p:tav tm="100000">
                                          <p:val>
                                            <p:strVal val="#ppt_x"/>
                                          </p:val>
                                        </p:tav>
                                      </p:tavLst>
                                    </p:anim>
                                    <p:anim calcmode="lin" valueType="num">
                                      <p:cBhvr>
                                        <p:cTn id="127" dur="1000" fill="hold"/>
                                        <p:tgtEl>
                                          <p:spTgt spid="375"/>
                                        </p:tgtEl>
                                        <p:attrNameLst>
                                          <p:attrName>ppt_y</p:attrName>
                                        </p:attrNameLst>
                                      </p:cBhvr>
                                      <p:tavLst>
                                        <p:tav tm="0">
                                          <p:val>
                                            <p:strVal val="#ppt_y+.1"/>
                                          </p:val>
                                        </p:tav>
                                        <p:tav tm="100000">
                                          <p:val>
                                            <p:strVal val="#ppt_y"/>
                                          </p:val>
                                        </p:tav>
                                      </p:tavLst>
                                    </p:anim>
                                  </p:childTnLst>
                                </p:cTn>
                              </p:par>
                              <p:par>
                                <p:cTn id="128" presetID="12" presetClass="entr" presetSubtype="1" fill="hold" grpId="0" nodeType="withEffect">
                                  <p:stCondLst>
                                    <p:cond delay="1250"/>
                                  </p:stCondLst>
                                  <p:childTnLst>
                                    <p:set>
                                      <p:cBhvr>
                                        <p:cTn id="129" dur="1" fill="hold">
                                          <p:stCondLst>
                                            <p:cond delay="0"/>
                                          </p:stCondLst>
                                        </p:cTn>
                                        <p:tgtEl>
                                          <p:spTgt spid="373"/>
                                        </p:tgtEl>
                                        <p:attrNameLst>
                                          <p:attrName>style.visibility</p:attrName>
                                        </p:attrNameLst>
                                      </p:cBhvr>
                                      <p:to>
                                        <p:strVal val="visible"/>
                                      </p:to>
                                    </p:set>
                                    <p:anim calcmode="lin" valueType="num">
                                      <p:cBhvr additive="base">
                                        <p:cTn id="130" dur="500"/>
                                        <p:tgtEl>
                                          <p:spTgt spid="373"/>
                                        </p:tgtEl>
                                        <p:attrNameLst>
                                          <p:attrName>ppt_y</p:attrName>
                                        </p:attrNameLst>
                                      </p:cBhvr>
                                      <p:tavLst>
                                        <p:tav tm="0">
                                          <p:val>
                                            <p:strVal val="#ppt_y-#ppt_h*1.125000"/>
                                          </p:val>
                                        </p:tav>
                                        <p:tav tm="100000">
                                          <p:val>
                                            <p:strVal val="#ppt_y"/>
                                          </p:val>
                                        </p:tav>
                                      </p:tavLst>
                                    </p:anim>
                                    <p:animEffect transition="in" filter="wipe(down)">
                                      <p:cBhvr>
                                        <p:cTn id="131" dur="500"/>
                                        <p:tgtEl>
                                          <p:spTgt spid="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10" grpId="0" animBg="1"/>
      <p:bldP spid="14" grpId="0" animBg="1"/>
      <p:bldP spid="350" grpId="0" animBg="1"/>
      <p:bldP spid="351" grpId="0" animBg="1"/>
      <p:bldP spid="352" grpId="0" animBg="1"/>
      <p:bldP spid="353" grpId="0" animBg="1"/>
      <p:bldP spid="354" grpId="0" animBg="1"/>
      <p:bldP spid="355" grpId="0" animBg="1"/>
      <p:bldP spid="356" grpId="0" animBg="1"/>
      <p:bldP spid="357" grpId="0" animBg="1"/>
      <p:bldP spid="358" grpId="0" animBg="1"/>
      <p:bldP spid="359" grpId="0" animBg="1"/>
      <p:bldP spid="360" grpId="0" animBg="1"/>
      <p:bldP spid="361" grpId="0" animBg="1"/>
      <p:bldP spid="362" grpId="0" animBg="1"/>
      <p:bldP spid="363" grpId="0" animBg="1"/>
      <p:bldP spid="364" grpId="0" animBg="1"/>
      <p:bldP spid="365" grpId="0" animBg="1"/>
      <p:bldP spid="366" grpId="0" animBg="1"/>
      <p:bldP spid="367" grpId="0" animBg="1"/>
      <p:bldP spid="368" grpId="0" animBg="1"/>
      <p:bldP spid="369" grpId="0" animBg="1"/>
      <p:bldP spid="3" grpId="0"/>
      <p:bldP spid="373" grpId="0" animBg="1"/>
      <p:bldP spid="37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541780884"/>
              </p:ext>
            </p:extLst>
          </p:nvPr>
        </p:nvGraphicFramePr>
        <p:xfrm>
          <a:off x="145144" y="1366788"/>
          <a:ext cx="4621862" cy="4392647"/>
        </p:xfrm>
        <a:graphic>
          <a:graphicData uri="http://schemas.openxmlformats.org/drawingml/2006/table">
            <a:tbl>
              <a:tblPr firstRow="1" bandRow="1">
                <a:tableStyleId>{5C22544A-7EE6-4342-B048-85BDC9FD1C3A}</a:tableStyleId>
              </a:tblPr>
              <a:tblGrid>
                <a:gridCol w="2310931">
                  <a:extLst>
                    <a:ext uri="{9D8B030D-6E8A-4147-A177-3AD203B41FA5}">
                      <a16:colId xmlns:a16="http://schemas.microsoft.com/office/drawing/2014/main" val="654116166"/>
                    </a:ext>
                  </a:extLst>
                </a:gridCol>
                <a:gridCol w="2310931">
                  <a:extLst>
                    <a:ext uri="{9D8B030D-6E8A-4147-A177-3AD203B41FA5}">
                      <a16:colId xmlns:a16="http://schemas.microsoft.com/office/drawing/2014/main" val="3466944794"/>
                    </a:ext>
                  </a:extLst>
                </a:gridCol>
              </a:tblGrid>
              <a:tr h="491324">
                <a:tc>
                  <a:txBody>
                    <a:bodyPr/>
                    <a:lstStyle/>
                    <a:p>
                      <a:pPr algn="ctr"/>
                      <a:r>
                        <a:rPr lang="zh-TW" altLang="en-US" sz="2000" dirty="0" smtClean="0">
                          <a:latin typeface="微軟正黑體" panose="020B0604030504040204" pitchFamily="34" charset="-120"/>
                          <a:ea typeface="微軟正黑體" panose="020B0604030504040204" pitchFamily="34" charset="-120"/>
                        </a:rPr>
                        <a:t>描述性項目</a:t>
                      </a:r>
                      <a:endParaRPr lang="zh-TW" altLang="en-US" sz="20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000" dirty="0" smtClean="0">
                          <a:latin typeface="微軟正黑體" panose="020B0604030504040204" pitchFamily="34" charset="-120"/>
                          <a:ea typeface="微軟正黑體" panose="020B0604030504040204" pitchFamily="34" charset="-120"/>
                        </a:rPr>
                        <a:t>事件條列式</a:t>
                      </a:r>
                      <a:endParaRPr lang="zh-TW" altLang="en-US" sz="20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984888196"/>
                  </a:ext>
                </a:extLst>
              </a:tr>
              <a:tr h="865091">
                <a:tc>
                  <a:txBody>
                    <a:bodyPr/>
                    <a:lstStyle/>
                    <a:p>
                      <a:pPr algn="l"/>
                      <a:r>
                        <a:rPr lang="en-US" altLang="zh-TW" sz="2200" dirty="0" smtClean="0">
                          <a:latin typeface="微軟正黑體" panose="020B0604030504040204" pitchFamily="34" charset="-120"/>
                          <a:ea typeface="微軟正黑體" panose="020B0604030504040204" pitchFamily="34" charset="-120"/>
                        </a:rPr>
                        <a:t>1.</a:t>
                      </a:r>
                      <a:r>
                        <a:rPr lang="zh-TW" altLang="en-US" sz="2200" dirty="0" smtClean="0">
                          <a:solidFill>
                            <a:srgbClr val="FF0000"/>
                          </a:solidFill>
                          <a:latin typeface="微軟正黑體" panose="020B0604030504040204" pitchFamily="34" charset="-120"/>
                          <a:ea typeface="微軟正黑體" panose="020B0604030504040204" pitchFamily="34" charset="-120"/>
                        </a:rPr>
                        <a:t>使用者開啟反無人機系統</a:t>
                      </a:r>
                      <a:endParaRPr lang="zh-TW" altLang="en-US" sz="2200"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algn="l"/>
                      <a:r>
                        <a:rPr lang="zh-TW" altLang="en-US" sz="2200" dirty="0" smtClean="0">
                          <a:solidFill>
                            <a:srgbClr val="FF0000"/>
                          </a:solidFill>
                          <a:latin typeface="微軟正黑體" panose="020B0604030504040204" pitchFamily="34" charset="-120"/>
                          <a:ea typeface="微軟正黑體" panose="020B0604030504040204" pitchFamily="34" charset="-120"/>
                        </a:rPr>
                        <a:t>使用者</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開啟</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反無人機系統</a:t>
                      </a:r>
                      <a:endParaRPr lang="zh-TW" altLang="en-US" sz="2200" dirty="0">
                        <a:solidFill>
                          <a:srgbClr val="FF0000"/>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689277179"/>
                  </a:ext>
                </a:extLst>
              </a:tr>
              <a:tr h="1603672">
                <a:tc>
                  <a:txBody>
                    <a:bodyPr/>
                    <a:lstStyle/>
                    <a:p>
                      <a:pPr algn="l"/>
                      <a:r>
                        <a:rPr lang="en-US" altLang="zh-TW" sz="2200" dirty="0" smtClean="0">
                          <a:latin typeface="微軟正黑體" panose="020B0604030504040204" pitchFamily="34" charset="-120"/>
                          <a:ea typeface="微軟正黑體" panose="020B0604030504040204" pitchFamily="34" charset="-120"/>
                        </a:rPr>
                        <a:t>2.</a:t>
                      </a:r>
                      <a:r>
                        <a:rPr lang="zh-TW" altLang="en-US" sz="2200" dirty="0" smtClean="0">
                          <a:latin typeface="微軟正黑體" panose="020B0604030504040204" pitchFamily="34" charset="-120"/>
                          <a:ea typeface="微軟正黑體" panose="020B0604030504040204" pitchFamily="34" charset="-120"/>
                        </a:rPr>
                        <a:t> </a:t>
                      </a:r>
                      <a:r>
                        <a:rPr lang="zh-TW" altLang="en-US" sz="2200" dirty="0" smtClean="0">
                          <a:solidFill>
                            <a:schemeClr val="accent2">
                              <a:lumMod val="50000"/>
                            </a:schemeClr>
                          </a:solidFill>
                          <a:latin typeface="微軟正黑體" panose="020B0604030504040204" pitchFamily="34" charset="-120"/>
                          <a:ea typeface="微軟正黑體" panose="020B0604030504040204" pitchFamily="34" charset="-120"/>
                        </a:rPr>
                        <a:t>使用者</a:t>
                      </a:r>
                      <a:r>
                        <a:rPr lang="zh-TW" altLang="en-US" sz="2200" dirty="0" smtClean="0">
                          <a:latin typeface="微軟正黑體" panose="020B0604030504040204" pitchFamily="34" charset="-120"/>
                          <a:ea typeface="微軟正黑體" panose="020B0604030504040204" pitchFamily="34" charset="-120"/>
                        </a:rPr>
                        <a:t>可透過介面來</a:t>
                      </a:r>
                      <a:r>
                        <a:rPr lang="zh-TW" altLang="en-US" sz="2200" dirty="0" smtClean="0">
                          <a:solidFill>
                            <a:schemeClr val="accent2">
                              <a:lumMod val="50000"/>
                            </a:schemeClr>
                          </a:solidFill>
                          <a:latin typeface="微軟正黑體" panose="020B0604030504040204" pitchFamily="34" charset="-120"/>
                          <a:ea typeface="微軟正黑體" panose="020B0604030504040204" pitchFamily="34" charset="-120"/>
                        </a:rPr>
                        <a:t>觀看</a:t>
                      </a:r>
                      <a:r>
                        <a:rPr lang="zh-TW" altLang="en-US" sz="2200" dirty="0" smtClean="0">
                          <a:latin typeface="微軟正黑體" panose="020B0604030504040204" pitchFamily="34" charset="-120"/>
                          <a:ea typeface="微軟正黑體" panose="020B0604030504040204" pitchFamily="34" charset="-120"/>
                        </a:rPr>
                        <a:t>所有被偵測到的訊號的</a:t>
                      </a:r>
                      <a:r>
                        <a:rPr lang="zh-TW" altLang="en-US" sz="2200" dirty="0" smtClean="0">
                          <a:solidFill>
                            <a:schemeClr val="accent2">
                              <a:lumMod val="50000"/>
                            </a:schemeClr>
                          </a:solidFill>
                          <a:latin typeface="微軟正黑體" panose="020B0604030504040204" pitchFamily="34" charset="-120"/>
                          <a:ea typeface="微軟正黑體" panose="020B0604030504040204" pitchFamily="34" charset="-120"/>
                        </a:rPr>
                        <a:t>相關資訊</a:t>
                      </a:r>
                      <a:endParaRPr lang="zh-TW" altLang="en-US" sz="2200" dirty="0">
                        <a:solidFill>
                          <a:schemeClr val="accent2">
                            <a:lumMod val="50000"/>
                          </a:schemeClr>
                        </a:solidFill>
                        <a:latin typeface="微軟正黑體" panose="020B0604030504040204" pitchFamily="34" charset="-120"/>
                        <a:ea typeface="微軟正黑體" panose="020B0604030504040204" pitchFamily="34" charset="-120"/>
                      </a:endParaRPr>
                    </a:p>
                  </a:txBody>
                  <a:tcPr anchor="ctr"/>
                </a:tc>
                <a:tc>
                  <a:txBody>
                    <a:bodyPr/>
                    <a:lstStyle/>
                    <a:p>
                      <a:pPr algn="l"/>
                      <a:r>
                        <a:rPr lang="zh-TW" altLang="en-US" sz="2200" dirty="0" smtClean="0">
                          <a:solidFill>
                            <a:schemeClr val="accent2">
                              <a:lumMod val="50000"/>
                            </a:schemeClr>
                          </a:solidFill>
                          <a:latin typeface="微軟正黑體" panose="020B0604030504040204" pitchFamily="34" charset="-120"/>
                          <a:ea typeface="微軟正黑體" panose="020B0604030504040204" pitchFamily="34" charset="-120"/>
                        </a:rPr>
                        <a:t>使用者</a:t>
                      </a:r>
                      <a:r>
                        <a:rPr lang="en-US" altLang="zh-TW" sz="2200"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2200" dirty="0" smtClean="0">
                          <a:solidFill>
                            <a:schemeClr val="accent2">
                              <a:lumMod val="50000"/>
                            </a:schemeClr>
                          </a:solidFill>
                          <a:latin typeface="微軟正黑體" panose="020B0604030504040204" pitchFamily="34" charset="-120"/>
                          <a:ea typeface="微軟正黑體" panose="020B0604030504040204" pitchFamily="34" charset="-120"/>
                        </a:rPr>
                        <a:t>觀看</a:t>
                      </a:r>
                      <a:r>
                        <a:rPr lang="en-US" altLang="zh-TW" sz="2200"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2200" dirty="0" smtClean="0">
                          <a:solidFill>
                            <a:schemeClr val="accent2">
                              <a:lumMod val="50000"/>
                            </a:schemeClr>
                          </a:solidFill>
                          <a:latin typeface="微軟正黑體" panose="020B0604030504040204" pitchFamily="34" charset="-120"/>
                          <a:ea typeface="微軟正黑體" panose="020B0604030504040204" pitchFamily="34" charset="-120"/>
                        </a:rPr>
                        <a:t>相關資訊</a:t>
                      </a:r>
                      <a:endParaRPr lang="zh-TW" altLang="en-US" sz="2200" dirty="0">
                        <a:solidFill>
                          <a:schemeClr val="accent2">
                            <a:lumMod val="50000"/>
                          </a:schemeClr>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068907460"/>
                  </a:ext>
                </a:extLst>
              </a:tr>
              <a:tr h="1255777">
                <a:tc>
                  <a:txBody>
                    <a:bodyPr/>
                    <a:lstStyle/>
                    <a:p>
                      <a:pPr algn="l"/>
                      <a:r>
                        <a:rPr lang="en-US" altLang="zh-TW" sz="2200" dirty="0" smtClean="0">
                          <a:latin typeface="微軟正黑體" panose="020B0604030504040204" pitchFamily="34" charset="-120"/>
                          <a:ea typeface="微軟正黑體" panose="020B0604030504040204" pitchFamily="34" charset="-120"/>
                        </a:rPr>
                        <a:t>3.</a:t>
                      </a:r>
                      <a:r>
                        <a:rPr lang="zh-TW" altLang="en-US" sz="2200" dirty="0" smtClean="0">
                          <a:solidFill>
                            <a:schemeClr val="tx1"/>
                          </a:solidFill>
                          <a:latin typeface="微軟正黑體" panose="020B0604030504040204" pitchFamily="34" charset="-120"/>
                          <a:ea typeface="微軟正黑體" panose="020B0604030504040204" pitchFamily="34" charset="-120"/>
                        </a:rPr>
                        <a:t>訊號</a:t>
                      </a:r>
                      <a:r>
                        <a:rPr lang="zh-TW" altLang="en-US" sz="2200" dirty="0" smtClean="0">
                          <a:latin typeface="微軟正黑體" panose="020B0604030504040204" pitchFamily="34" charset="-120"/>
                          <a:ea typeface="微軟正黑體" panose="020B0604030504040204" pitchFamily="34" charset="-120"/>
                        </a:rPr>
                        <a:t>的</a:t>
                      </a:r>
                      <a:r>
                        <a:rPr lang="zh-TW" altLang="en-US" sz="2200" dirty="0" smtClean="0">
                          <a:solidFill>
                            <a:srgbClr val="7030A0"/>
                          </a:solidFill>
                          <a:latin typeface="微軟正黑體" panose="020B0604030504040204" pitchFamily="34" charset="-120"/>
                          <a:ea typeface="微軟正黑體" panose="020B0604030504040204" pitchFamily="34" charset="-120"/>
                        </a:rPr>
                        <a:t>相關資訊</a:t>
                      </a:r>
                      <a:r>
                        <a:rPr lang="zh-TW" altLang="en-US" sz="2200" dirty="0" smtClean="0">
                          <a:latin typeface="微軟正黑體" panose="020B0604030504040204" pitchFamily="34" charset="-120"/>
                          <a:ea typeface="微軟正黑體" panose="020B0604030504040204" pitchFamily="34" charset="-120"/>
                        </a:rPr>
                        <a:t>必須不斷地被</a:t>
                      </a:r>
                      <a:r>
                        <a:rPr lang="zh-TW" altLang="en-US" sz="2200" dirty="0" smtClean="0">
                          <a:solidFill>
                            <a:srgbClr val="7030A0"/>
                          </a:solidFill>
                          <a:latin typeface="微軟正黑體" panose="020B0604030504040204" pitchFamily="34" charset="-120"/>
                          <a:ea typeface="微軟正黑體" panose="020B0604030504040204" pitchFamily="34" charset="-120"/>
                        </a:rPr>
                        <a:t>更新</a:t>
                      </a:r>
                      <a:r>
                        <a:rPr lang="zh-TW" altLang="en-US" sz="2200" dirty="0" smtClean="0">
                          <a:latin typeface="微軟正黑體" panose="020B0604030504040204" pitchFamily="34" charset="-120"/>
                          <a:ea typeface="微軟正黑體" panose="020B0604030504040204" pitchFamily="34" charset="-120"/>
                        </a:rPr>
                        <a:t>並顯示在</a:t>
                      </a:r>
                      <a:r>
                        <a:rPr lang="zh-TW" altLang="en-US" sz="2200" dirty="0" smtClean="0">
                          <a:solidFill>
                            <a:srgbClr val="7030A0"/>
                          </a:solidFill>
                          <a:latin typeface="微軟正黑體" panose="020B0604030504040204" pitchFamily="34" charset="-120"/>
                          <a:ea typeface="微軟正黑體" panose="020B0604030504040204" pitchFamily="34" charset="-120"/>
                        </a:rPr>
                        <a:t>介面</a:t>
                      </a:r>
                      <a:r>
                        <a:rPr lang="zh-TW" altLang="en-US" sz="2200" dirty="0" smtClean="0">
                          <a:latin typeface="微軟正黑體" panose="020B0604030504040204" pitchFamily="34" charset="-120"/>
                          <a:ea typeface="微軟正黑體" panose="020B0604030504040204" pitchFamily="34" charset="-120"/>
                        </a:rPr>
                        <a:t>上</a:t>
                      </a:r>
                    </a:p>
                  </a:txBody>
                  <a:tcPr anchor="ctr"/>
                </a:tc>
                <a:tc>
                  <a:txBody>
                    <a:bodyPr/>
                    <a:lstStyle/>
                    <a:p>
                      <a:pPr algn="l"/>
                      <a:r>
                        <a:rPr lang="zh-TW" altLang="en-US" sz="2200" dirty="0" smtClean="0">
                          <a:solidFill>
                            <a:srgbClr val="7030A0"/>
                          </a:solidFill>
                          <a:latin typeface="微軟正黑體" panose="020B0604030504040204" pitchFamily="34" charset="-120"/>
                          <a:ea typeface="微軟正黑體" panose="020B0604030504040204" pitchFamily="34" charset="-120"/>
                        </a:rPr>
                        <a:t>介面</a:t>
                      </a:r>
                      <a:r>
                        <a:rPr lang="en-US" altLang="zh-TW" sz="2200" dirty="0" smtClean="0">
                          <a:solidFill>
                            <a:srgbClr val="7030A0"/>
                          </a:solidFill>
                          <a:latin typeface="微軟正黑體" panose="020B0604030504040204" pitchFamily="34" charset="-120"/>
                          <a:ea typeface="微軟正黑體" panose="020B0604030504040204" pitchFamily="34" charset="-120"/>
                        </a:rPr>
                        <a:t>+</a:t>
                      </a:r>
                      <a:r>
                        <a:rPr lang="zh-TW" altLang="en-US" sz="2200" dirty="0" smtClean="0">
                          <a:solidFill>
                            <a:srgbClr val="7030A0"/>
                          </a:solidFill>
                          <a:latin typeface="微軟正黑體" panose="020B0604030504040204" pitchFamily="34" charset="-120"/>
                          <a:ea typeface="微軟正黑體" panose="020B0604030504040204" pitchFamily="34" charset="-120"/>
                        </a:rPr>
                        <a:t>更新</a:t>
                      </a:r>
                      <a:r>
                        <a:rPr lang="en-US" altLang="zh-TW" sz="2200" dirty="0" smtClean="0">
                          <a:solidFill>
                            <a:srgbClr val="7030A0"/>
                          </a:solidFill>
                          <a:latin typeface="微軟正黑體" panose="020B0604030504040204" pitchFamily="34" charset="-120"/>
                          <a:ea typeface="微軟正黑體" panose="020B0604030504040204" pitchFamily="34" charset="-120"/>
                        </a:rPr>
                        <a:t>+</a:t>
                      </a:r>
                      <a:r>
                        <a:rPr lang="zh-TW" altLang="en-US" sz="2200" dirty="0" smtClean="0">
                          <a:solidFill>
                            <a:srgbClr val="7030A0"/>
                          </a:solidFill>
                          <a:latin typeface="微軟正黑體" panose="020B0604030504040204" pitchFamily="34" charset="-120"/>
                          <a:ea typeface="微軟正黑體" panose="020B0604030504040204" pitchFamily="34" charset="-120"/>
                        </a:rPr>
                        <a:t>相關資訊</a:t>
                      </a:r>
                      <a:endParaRPr lang="zh-TW" altLang="en-US" sz="2200" dirty="0">
                        <a:solidFill>
                          <a:srgbClr val="7030A0"/>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646187827"/>
                  </a:ext>
                </a:extLst>
              </a:tr>
            </a:tbl>
          </a:graphicData>
        </a:graphic>
      </p:graphicFrame>
      <p:sp>
        <p:nvSpPr>
          <p:cNvPr id="3" name="矩形 2"/>
          <p:cNvSpPr/>
          <p:nvPr/>
        </p:nvSpPr>
        <p:spPr>
          <a:xfrm>
            <a:off x="3673002" y="0"/>
            <a:ext cx="5238934" cy="584775"/>
          </a:xfrm>
          <a:prstGeom prst="rect">
            <a:avLst/>
          </a:prstGeom>
        </p:spPr>
        <p:txBody>
          <a:bodyPr wrap="none">
            <a:spAutoFit/>
          </a:bodyPr>
          <a:lstStyle/>
          <a:p>
            <a:pPr algn="ctr"/>
            <a:r>
              <a:rPr lang="zh-TW" altLang="en-US" sz="3200" b="1" dirty="0" smtClean="0">
                <a:solidFill>
                  <a:schemeClr val="bg1"/>
                </a:solidFill>
                <a:latin typeface="+mj-ea"/>
                <a:ea typeface="+mj-ea"/>
              </a:rPr>
              <a:t>描述使</a:t>
            </a:r>
            <a:r>
              <a:rPr lang="zh-TW" altLang="en-US" sz="3200" b="1" dirty="0">
                <a:solidFill>
                  <a:schemeClr val="bg1"/>
                </a:solidFill>
                <a:latin typeface="+mj-ea"/>
                <a:ea typeface="+mj-ea"/>
              </a:rPr>
              <a:t>用個</a:t>
            </a:r>
            <a:r>
              <a:rPr lang="zh-TW" altLang="en-US" sz="3200" b="1" dirty="0" smtClean="0">
                <a:solidFill>
                  <a:schemeClr val="bg1"/>
                </a:solidFill>
                <a:latin typeface="+mj-ea"/>
                <a:ea typeface="+mj-ea"/>
              </a:rPr>
              <a:t>案</a:t>
            </a:r>
            <a:r>
              <a:rPr lang="en-US" altLang="zh-TW" sz="3200" b="1" dirty="0" smtClean="0">
                <a:solidFill>
                  <a:schemeClr val="bg1"/>
                </a:solidFill>
                <a:latin typeface="+mj-ea"/>
                <a:ea typeface="+mj-ea"/>
              </a:rPr>
              <a:t>-</a:t>
            </a:r>
            <a:r>
              <a:rPr lang="zh-TW" altLang="en-US" sz="3200" b="1" dirty="0" smtClean="0">
                <a:solidFill>
                  <a:schemeClr val="bg1"/>
                </a:solidFill>
                <a:latin typeface="+mj-ea"/>
                <a:ea typeface="+mj-ea"/>
              </a:rPr>
              <a:t>使用個案文件</a:t>
            </a:r>
            <a:endParaRPr lang="zh-TW" altLang="en-US" sz="3200" b="1" dirty="0">
              <a:solidFill>
                <a:schemeClr val="bg1"/>
              </a:solidFill>
              <a:latin typeface="+mj-ea"/>
              <a:ea typeface="+mj-ea"/>
            </a:endParaRPr>
          </a:p>
        </p:txBody>
      </p:sp>
      <p:graphicFrame>
        <p:nvGraphicFramePr>
          <p:cNvPr id="4" name="表格 3"/>
          <p:cNvGraphicFramePr>
            <a:graphicFrameLocks noGrp="1"/>
          </p:cNvGraphicFramePr>
          <p:nvPr>
            <p:extLst>
              <p:ext uri="{D42A27DB-BD31-4B8C-83A1-F6EECF244321}">
                <p14:modId xmlns:p14="http://schemas.microsoft.com/office/powerpoint/2010/main" val="2202393232"/>
              </p:ext>
            </p:extLst>
          </p:nvPr>
        </p:nvGraphicFramePr>
        <p:xfrm>
          <a:off x="4767006" y="521022"/>
          <a:ext cx="7424994" cy="5951442"/>
        </p:xfrm>
        <a:graphic>
          <a:graphicData uri="http://schemas.openxmlformats.org/drawingml/2006/table">
            <a:tbl>
              <a:tblPr firstRow="1" bandRow="1">
                <a:tableStyleId>{5C22544A-7EE6-4342-B048-85BDC9FD1C3A}</a:tableStyleId>
              </a:tblPr>
              <a:tblGrid>
                <a:gridCol w="7424994">
                  <a:extLst>
                    <a:ext uri="{9D8B030D-6E8A-4147-A177-3AD203B41FA5}">
                      <a16:colId xmlns:a16="http://schemas.microsoft.com/office/drawing/2014/main" val="3490951874"/>
                    </a:ext>
                  </a:extLst>
                </a:gridCol>
              </a:tblGrid>
              <a:tr h="380093">
                <a:tc>
                  <a:txBody>
                    <a:bodyPr/>
                    <a:lstStyle/>
                    <a:p>
                      <a:pPr algn="ctr"/>
                      <a:r>
                        <a:rPr lang="zh-TW" altLang="en-US" sz="2000" dirty="0" smtClean="0"/>
                        <a:t>使用個案名稱：查看訊號相關資訊</a:t>
                      </a:r>
                      <a:endParaRPr lang="zh-TW" altLang="en-US" sz="2000" dirty="0"/>
                    </a:p>
                  </a:txBody>
                  <a:tcPr/>
                </a:tc>
                <a:extLst>
                  <a:ext uri="{0D108BD9-81ED-4DB2-BD59-A6C34878D82A}">
                    <a16:rowId xmlns:a16="http://schemas.microsoft.com/office/drawing/2014/main" val="1067405951"/>
                  </a:ext>
                </a:extLst>
              </a:tr>
              <a:tr h="5555202">
                <a:tc>
                  <a:txBody>
                    <a:bodyPr/>
                    <a:lstStyle/>
                    <a:p>
                      <a:r>
                        <a:rPr lang="zh-TW" altLang="en-US" sz="2200" dirty="0" smtClean="0">
                          <a:latin typeface="+mn-ea"/>
                          <a:ea typeface="+mn-ea"/>
                        </a:rPr>
                        <a:t>行為者：使用者</a:t>
                      </a:r>
                      <a:endParaRPr lang="en-US" altLang="zh-TW" sz="2200" dirty="0" smtClean="0">
                        <a:latin typeface="+mn-ea"/>
                        <a:ea typeface="+mn-ea"/>
                      </a:endParaRPr>
                    </a:p>
                    <a:p>
                      <a:r>
                        <a:rPr lang="zh-TW" altLang="en-US" sz="2200" dirty="0" smtClean="0">
                          <a:latin typeface="+mn-ea"/>
                          <a:ea typeface="+mn-ea"/>
                        </a:rPr>
                        <a:t>目標：讓使用者可以觀看所有被偵測的訊號的相關資訊</a:t>
                      </a:r>
                      <a:endParaRPr lang="en-US" altLang="zh-TW" sz="2200" dirty="0" smtClean="0">
                        <a:latin typeface="+mn-ea"/>
                        <a:ea typeface="+mn-ea"/>
                      </a:endParaRPr>
                    </a:p>
                    <a:p>
                      <a:r>
                        <a:rPr lang="zh-TW" altLang="en-US" sz="2200" dirty="0" smtClean="0">
                          <a:latin typeface="+mn-ea"/>
                          <a:ea typeface="+mn-ea"/>
                        </a:rPr>
                        <a:t>前提：當使用者判斷附近可能存在危險訊號源</a:t>
                      </a:r>
                      <a:endParaRPr lang="en-US" altLang="zh-TW" sz="2200" dirty="0" smtClean="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400" dirty="0" smtClean="0">
                          <a:solidFill>
                            <a:schemeClr val="accent2"/>
                          </a:solidFill>
                          <a:latin typeface="+mn-ea"/>
                          <a:ea typeface="+mn-ea"/>
                        </a:rPr>
                        <a:t>Include:</a:t>
                      </a:r>
                      <a:r>
                        <a:rPr lang="zh-TW" altLang="en-US" sz="2400" dirty="0" smtClean="0">
                          <a:solidFill>
                            <a:schemeClr val="accent2"/>
                          </a:solidFill>
                          <a:latin typeface="+mn-ea"/>
                          <a:ea typeface="+mn-ea"/>
                        </a:rPr>
                        <a:t>查看雷達圖使用個案</a:t>
                      </a:r>
                      <a:endParaRPr lang="zh-TW" altLang="en-US" sz="2200" dirty="0" smtClean="0">
                        <a:latin typeface="+mn-ea"/>
                        <a:ea typeface="+mn-ea"/>
                      </a:endParaRPr>
                    </a:p>
                    <a:p>
                      <a:r>
                        <a:rPr lang="zh-TW" altLang="en-US" sz="2200" dirty="0" smtClean="0">
                          <a:latin typeface="+mn-ea"/>
                          <a:ea typeface="+mn-ea"/>
                        </a:rPr>
                        <a:t>結束狀態：使用者看完相關資訊</a:t>
                      </a:r>
                      <a:endParaRPr lang="en-US" altLang="zh-TW" sz="2200" dirty="0" smtClean="0">
                        <a:latin typeface="+mn-ea"/>
                        <a:ea typeface="+mn-ea"/>
                      </a:endParaRPr>
                    </a:p>
                    <a:p>
                      <a:r>
                        <a:rPr lang="zh-TW" altLang="en-US" sz="2200" dirty="0" smtClean="0">
                          <a:latin typeface="+mn-ea"/>
                          <a:ea typeface="+mn-ea"/>
                        </a:rPr>
                        <a:t>一系列事件：</a:t>
                      </a:r>
                      <a:endParaRPr lang="en-US" altLang="zh-TW" sz="2200" dirty="0" smtClean="0">
                        <a:latin typeface="+mn-ea"/>
                        <a:ea typeface="+mn-ea"/>
                      </a:endParaRPr>
                    </a:p>
                    <a:p>
                      <a:r>
                        <a:rPr lang="zh-TW" altLang="en-US" sz="2200" dirty="0" smtClean="0">
                          <a:latin typeface="+mn-ea"/>
                          <a:ea typeface="+mn-ea"/>
                        </a:rPr>
                        <a:t>正常程序：</a:t>
                      </a:r>
                      <a:endParaRPr lang="en-US" altLang="zh-TW" sz="2200" dirty="0" smtClean="0">
                        <a:latin typeface="+mn-ea"/>
                        <a:ea typeface="+mn-ea"/>
                      </a:endParaRPr>
                    </a:p>
                    <a:p>
                      <a:r>
                        <a:rPr lang="en-US" altLang="zh-TW" sz="2200" dirty="0" smtClean="0">
                          <a:latin typeface="+mn-ea"/>
                          <a:ea typeface="+mn-ea"/>
                        </a:rPr>
                        <a:t>1.</a:t>
                      </a:r>
                      <a:r>
                        <a:rPr lang="zh-TW" altLang="en-US" sz="2200" dirty="0" smtClean="0">
                          <a:solidFill>
                            <a:srgbClr val="FF0000"/>
                          </a:solidFill>
                          <a:latin typeface="+mn-ea"/>
                          <a:ea typeface="+mn-ea"/>
                        </a:rPr>
                        <a:t>使用者開啟反無人機系統</a:t>
                      </a:r>
                      <a:endParaRPr lang="zh-TW" altLang="en-US" sz="2200" dirty="0" smtClean="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200" dirty="0" smtClean="0">
                          <a:latin typeface="+mn-ea"/>
                          <a:ea typeface="+mn-ea"/>
                        </a:rPr>
                        <a:t>2.</a:t>
                      </a:r>
                      <a:r>
                        <a:rPr lang="zh-TW" altLang="en-US" sz="2200" dirty="0" smtClean="0">
                          <a:latin typeface="+mn-ea"/>
                          <a:ea typeface="+mn-ea"/>
                        </a:rPr>
                        <a:t> </a:t>
                      </a:r>
                      <a:r>
                        <a:rPr lang="zh-TW" altLang="en-US" sz="2200" dirty="0" smtClean="0">
                          <a:solidFill>
                            <a:schemeClr val="accent2">
                              <a:lumMod val="50000"/>
                            </a:schemeClr>
                          </a:solidFill>
                          <a:latin typeface="+mn-ea"/>
                          <a:ea typeface="+mn-ea"/>
                        </a:rPr>
                        <a:t>使用者</a:t>
                      </a:r>
                      <a:r>
                        <a:rPr lang="zh-TW" altLang="en-US" sz="2200" dirty="0" smtClean="0">
                          <a:latin typeface="+mn-ea"/>
                          <a:ea typeface="+mn-ea"/>
                        </a:rPr>
                        <a:t>透過介面來</a:t>
                      </a:r>
                      <a:r>
                        <a:rPr lang="zh-TW" altLang="en-US" sz="2200" dirty="0" smtClean="0">
                          <a:solidFill>
                            <a:schemeClr val="accent2">
                              <a:lumMod val="50000"/>
                            </a:schemeClr>
                          </a:solidFill>
                          <a:latin typeface="+mn-ea"/>
                          <a:ea typeface="+mn-ea"/>
                        </a:rPr>
                        <a:t>觀看</a:t>
                      </a:r>
                      <a:r>
                        <a:rPr lang="zh-TW" altLang="en-US" sz="2200" dirty="0" smtClean="0">
                          <a:latin typeface="+mn-ea"/>
                          <a:ea typeface="+mn-ea"/>
                        </a:rPr>
                        <a:t>所有被偵測到的訊號的</a:t>
                      </a:r>
                      <a:r>
                        <a:rPr lang="zh-TW" altLang="en-US" sz="2200" dirty="0" smtClean="0">
                          <a:solidFill>
                            <a:schemeClr val="accent2">
                              <a:lumMod val="50000"/>
                            </a:schemeClr>
                          </a:solidFill>
                          <a:latin typeface="+mn-ea"/>
                          <a:ea typeface="+mn-ea"/>
                        </a:rPr>
                        <a:t>相關資訊</a:t>
                      </a:r>
                      <a:endParaRPr lang="en-US" altLang="zh-TW" sz="2200" dirty="0" smtClean="0">
                        <a:solidFill>
                          <a:schemeClr val="accent2">
                            <a:lumMod val="50000"/>
                          </a:schemeClr>
                        </a:solidFill>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200" dirty="0" smtClean="0">
                          <a:solidFill>
                            <a:schemeClr val="tx1"/>
                          </a:solidFill>
                          <a:latin typeface="+mn-ea"/>
                          <a:ea typeface="+mn-ea"/>
                        </a:rPr>
                        <a:t>例如</a:t>
                      </a:r>
                      <a:r>
                        <a:rPr lang="en-US" altLang="zh-TW" sz="2200" dirty="0" smtClean="0">
                          <a:solidFill>
                            <a:schemeClr val="tx1"/>
                          </a:solidFill>
                          <a:latin typeface="+mn-ea"/>
                          <a:ea typeface="+mn-ea"/>
                        </a:rPr>
                        <a:t>:</a:t>
                      </a:r>
                      <a:r>
                        <a:rPr lang="zh-TW" altLang="en-US" sz="2200" dirty="0" smtClean="0">
                          <a:solidFill>
                            <a:schemeClr val="tx1"/>
                          </a:solidFill>
                          <a:latin typeface="+mn-ea"/>
                          <a:ea typeface="+mn-ea"/>
                        </a:rPr>
                        <a:t> 訊號類型</a:t>
                      </a:r>
                      <a:r>
                        <a:rPr lang="en-US" altLang="zh-TW" sz="2200" dirty="0" smtClean="0">
                          <a:solidFill>
                            <a:schemeClr val="tx1"/>
                          </a:solidFill>
                          <a:latin typeface="+mn-ea"/>
                          <a:ea typeface="+mn-ea"/>
                        </a:rPr>
                        <a:t>(</a:t>
                      </a:r>
                      <a:r>
                        <a:rPr lang="zh-TW" altLang="en-US" sz="2200" dirty="0" smtClean="0">
                          <a:solidFill>
                            <a:schemeClr val="tx1"/>
                          </a:solidFill>
                          <a:latin typeface="+mn-ea"/>
                          <a:ea typeface="+mn-ea"/>
                        </a:rPr>
                        <a:t>是無人機訊號或一般其他訊號</a:t>
                      </a:r>
                      <a:r>
                        <a:rPr lang="en-US" altLang="zh-TW" sz="2200" dirty="0" smtClean="0">
                          <a:solidFill>
                            <a:schemeClr val="tx1"/>
                          </a:solidFill>
                          <a:latin typeface="+mn-ea"/>
                          <a:ea typeface="+mn-ea"/>
                        </a:rPr>
                        <a:t>)</a:t>
                      </a:r>
                      <a:r>
                        <a:rPr lang="zh-TW" altLang="en-US" sz="2200" dirty="0" smtClean="0">
                          <a:solidFill>
                            <a:schemeClr val="tx1"/>
                          </a:solidFill>
                          <a:latin typeface="+mn-ea"/>
                          <a:ea typeface="+mn-ea"/>
                        </a:rPr>
                        <a:t>、</a:t>
                      </a:r>
                      <a:endParaRPr lang="en-US" altLang="zh-TW" sz="2200" dirty="0" smtClean="0">
                        <a:solidFill>
                          <a:schemeClr val="tx1"/>
                        </a:solidFill>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200" dirty="0" smtClean="0">
                          <a:solidFill>
                            <a:schemeClr val="tx1"/>
                          </a:solidFill>
                          <a:latin typeface="+mn-ea"/>
                          <a:ea typeface="+mn-ea"/>
                        </a:rPr>
                        <a:t>          訊號源名稱、訊號源的</a:t>
                      </a:r>
                      <a:r>
                        <a:rPr lang="en-US" altLang="zh-TW" sz="2200" dirty="0" smtClean="0">
                          <a:solidFill>
                            <a:schemeClr val="tx1"/>
                          </a:solidFill>
                          <a:latin typeface="+mn-ea"/>
                          <a:ea typeface="+mn-ea"/>
                        </a:rPr>
                        <a:t>MAC</a:t>
                      </a:r>
                      <a:r>
                        <a:rPr lang="zh-TW" altLang="en-US" sz="2200" dirty="0" smtClean="0">
                          <a:solidFill>
                            <a:schemeClr val="tx1"/>
                          </a:solidFill>
                          <a:latin typeface="+mn-ea"/>
                          <a:ea typeface="+mn-ea"/>
                        </a:rPr>
                        <a:t>位址等</a:t>
                      </a:r>
                      <a:r>
                        <a:rPr lang="en-US" altLang="zh-TW" sz="2200" dirty="0" smtClean="0">
                          <a:solidFill>
                            <a:schemeClr val="tx1"/>
                          </a:solidFill>
                          <a:latin typeface="+mn-ea"/>
                          <a:ea typeface="+mn-ea"/>
                        </a:rPr>
                        <a:t>…</a:t>
                      </a:r>
                      <a:r>
                        <a:rPr lang="zh-TW" altLang="en-US" sz="2200" dirty="0" smtClean="0">
                          <a:solidFill>
                            <a:schemeClr val="tx1"/>
                          </a:solidFill>
                          <a:latin typeface="+mn-ea"/>
                          <a:ea typeface="+mn-ea"/>
                        </a:rPr>
                        <a:t>      </a:t>
                      </a:r>
                      <a:endParaRPr lang="en-US" altLang="zh-TW" sz="2200" dirty="0" smtClean="0">
                        <a:solidFill>
                          <a:schemeClr val="accent2">
                            <a:lumMod val="50000"/>
                          </a:schemeClr>
                        </a:solidFill>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200" dirty="0" smtClean="0">
                          <a:latin typeface="+mn-ea"/>
                          <a:ea typeface="+mn-ea"/>
                        </a:rPr>
                        <a:t>3.</a:t>
                      </a:r>
                      <a:r>
                        <a:rPr lang="zh-TW" altLang="en-US" sz="2200" dirty="0" smtClean="0">
                          <a:solidFill>
                            <a:schemeClr val="tx1"/>
                          </a:solidFill>
                          <a:latin typeface="+mn-ea"/>
                          <a:ea typeface="+mn-ea"/>
                        </a:rPr>
                        <a:t>訊號</a:t>
                      </a:r>
                      <a:r>
                        <a:rPr lang="zh-TW" altLang="en-US" sz="2200" dirty="0" smtClean="0">
                          <a:latin typeface="+mn-ea"/>
                          <a:ea typeface="+mn-ea"/>
                        </a:rPr>
                        <a:t>的</a:t>
                      </a:r>
                      <a:r>
                        <a:rPr lang="zh-TW" altLang="en-US" sz="2200" dirty="0" smtClean="0">
                          <a:solidFill>
                            <a:srgbClr val="7030A0"/>
                          </a:solidFill>
                          <a:latin typeface="+mn-ea"/>
                          <a:ea typeface="+mn-ea"/>
                        </a:rPr>
                        <a:t>相關資訊</a:t>
                      </a:r>
                      <a:r>
                        <a:rPr lang="zh-TW" altLang="en-US" sz="2200" dirty="0" smtClean="0">
                          <a:latin typeface="+mn-ea"/>
                          <a:ea typeface="+mn-ea"/>
                        </a:rPr>
                        <a:t>必須不斷地被</a:t>
                      </a:r>
                      <a:r>
                        <a:rPr lang="zh-TW" altLang="en-US" sz="2200" dirty="0" smtClean="0">
                          <a:solidFill>
                            <a:srgbClr val="7030A0"/>
                          </a:solidFill>
                          <a:latin typeface="+mn-ea"/>
                          <a:ea typeface="+mn-ea"/>
                        </a:rPr>
                        <a:t>更新</a:t>
                      </a:r>
                      <a:r>
                        <a:rPr lang="zh-TW" altLang="en-US" sz="2200" dirty="0" smtClean="0">
                          <a:latin typeface="+mn-ea"/>
                          <a:ea typeface="+mn-ea"/>
                        </a:rPr>
                        <a:t>並顯示在</a:t>
                      </a:r>
                      <a:r>
                        <a:rPr lang="zh-TW" altLang="en-US" sz="2200" dirty="0" smtClean="0">
                          <a:solidFill>
                            <a:srgbClr val="7030A0"/>
                          </a:solidFill>
                          <a:latin typeface="+mn-ea"/>
                          <a:ea typeface="+mn-ea"/>
                        </a:rPr>
                        <a:t>介面</a:t>
                      </a:r>
                      <a:r>
                        <a:rPr lang="zh-TW" altLang="en-US" sz="2200" dirty="0" smtClean="0">
                          <a:latin typeface="+mn-ea"/>
                          <a:ea typeface="+mn-ea"/>
                        </a:rPr>
                        <a:t>上</a:t>
                      </a:r>
                      <a:endParaRPr lang="zh-TW" altLang="en-US" sz="2200" dirty="0" smtClean="0">
                        <a:solidFill>
                          <a:srgbClr val="FF0000"/>
                        </a:solidFill>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200" dirty="0" smtClean="0">
                          <a:latin typeface="+mn-ea"/>
                          <a:ea typeface="+mn-ea"/>
                        </a:rPr>
                        <a:t>4.</a:t>
                      </a:r>
                      <a:r>
                        <a:rPr lang="zh-TW" altLang="en-US" sz="2200" dirty="0" smtClean="0">
                          <a:latin typeface="+mn-ea"/>
                          <a:ea typeface="+mn-ea"/>
                        </a:rPr>
                        <a:t> 若想獲得訊號的詳細位置資訊，使用者可以從介面上開啟</a:t>
                      </a:r>
                      <a:r>
                        <a:rPr lang="zh-TW" altLang="en-US" sz="2200" dirty="0" smtClean="0">
                          <a:solidFill>
                            <a:schemeClr val="accent2"/>
                          </a:solidFill>
                          <a:latin typeface="+mn-ea"/>
                          <a:ea typeface="+mn-ea"/>
                        </a:rPr>
                        <a:t>雷達圖</a:t>
                      </a:r>
                      <a:r>
                        <a:rPr lang="zh-TW" altLang="en-US" sz="2200" dirty="0" smtClean="0">
                          <a:latin typeface="+mn-ea"/>
                          <a:ea typeface="+mn-ea"/>
                        </a:rPr>
                        <a:t>視窗來查看</a:t>
                      </a:r>
                      <a:endParaRPr lang="en-US" altLang="zh-TW" sz="2200" dirty="0" smtClean="0">
                        <a:latin typeface="+mn-ea"/>
                        <a:ea typeface="+mn-ea"/>
                      </a:endParaRPr>
                    </a:p>
                  </a:txBody>
                  <a:tcPr/>
                </a:tc>
                <a:extLst>
                  <a:ext uri="{0D108BD9-81ED-4DB2-BD59-A6C34878D82A}">
                    <a16:rowId xmlns:a16="http://schemas.microsoft.com/office/drawing/2014/main" val="1016392956"/>
                  </a:ext>
                </a:extLst>
              </a:tr>
            </a:tbl>
          </a:graphicData>
        </a:graphic>
      </p:graphicFrame>
      <p:cxnSp>
        <p:nvCxnSpPr>
          <p:cNvPr id="5" name="直線單箭頭接點 4"/>
          <p:cNvCxnSpPr/>
          <p:nvPr/>
        </p:nvCxnSpPr>
        <p:spPr>
          <a:xfrm flipH="1" flipV="1">
            <a:off x="4177365" y="2377440"/>
            <a:ext cx="1262853" cy="956887"/>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6" name="直線單箭頭接點 5"/>
          <p:cNvCxnSpPr/>
          <p:nvPr/>
        </p:nvCxnSpPr>
        <p:spPr>
          <a:xfrm flipH="1" flipV="1">
            <a:off x="4100945" y="3713019"/>
            <a:ext cx="1016000" cy="142330"/>
          </a:xfrm>
          <a:prstGeom prst="straightConnector1">
            <a:avLst/>
          </a:prstGeom>
          <a:ln w="57150">
            <a:solidFill>
              <a:srgbClr val="B28D76"/>
            </a:solidFill>
            <a:tailEnd type="triangle"/>
          </a:ln>
        </p:spPr>
        <p:style>
          <a:lnRef idx="3">
            <a:schemeClr val="accent2"/>
          </a:lnRef>
          <a:fillRef idx="0">
            <a:schemeClr val="accent2"/>
          </a:fillRef>
          <a:effectRef idx="2">
            <a:schemeClr val="accent2"/>
          </a:effectRef>
          <a:fontRef idx="minor">
            <a:schemeClr val="tx1"/>
          </a:fontRef>
        </p:style>
      </p:cxnSp>
      <p:cxnSp>
        <p:nvCxnSpPr>
          <p:cNvPr id="7" name="直線單箭頭接點 6"/>
          <p:cNvCxnSpPr/>
          <p:nvPr/>
        </p:nvCxnSpPr>
        <p:spPr>
          <a:xfrm flipH="1">
            <a:off x="4705776" y="4959927"/>
            <a:ext cx="1242442" cy="126913"/>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9304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133921184"/>
              </p:ext>
            </p:extLst>
          </p:nvPr>
        </p:nvGraphicFramePr>
        <p:xfrm>
          <a:off x="145144" y="1501541"/>
          <a:ext cx="4306784" cy="3781930"/>
        </p:xfrm>
        <a:graphic>
          <a:graphicData uri="http://schemas.openxmlformats.org/drawingml/2006/table">
            <a:tbl>
              <a:tblPr firstRow="1" bandRow="1">
                <a:tableStyleId>{5C22544A-7EE6-4342-B048-85BDC9FD1C3A}</a:tableStyleId>
              </a:tblPr>
              <a:tblGrid>
                <a:gridCol w="2153392">
                  <a:extLst>
                    <a:ext uri="{9D8B030D-6E8A-4147-A177-3AD203B41FA5}">
                      <a16:colId xmlns:a16="http://schemas.microsoft.com/office/drawing/2014/main" val="654116166"/>
                    </a:ext>
                  </a:extLst>
                </a:gridCol>
                <a:gridCol w="2153392">
                  <a:extLst>
                    <a:ext uri="{9D8B030D-6E8A-4147-A177-3AD203B41FA5}">
                      <a16:colId xmlns:a16="http://schemas.microsoft.com/office/drawing/2014/main" val="3466944794"/>
                    </a:ext>
                  </a:extLst>
                </a:gridCol>
              </a:tblGrid>
              <a:tr h="550981">
                <a:tc>
                  <a:txBody>
                    <a:bodyPr/>
                    <a:lstStyle/>
                    <a:p>
                      <a:pPr algn="ctr"/>
                      <a:r>
                        <a:rPr lang="zh-TW" altLang="en-US" sz="2000" dirty="0" smtClean="0">
                          <a:latin typeface="微軟正黑體" panose="020B0604030504040204" pitchFamily="34" charset="-120"/>
                          <a:ea typeface="微軟正黑體" panose="020B0604030504040204" pitchFamily="34" charset="-120"/>
                        </a:rPr>
                        <a:t>描述性項目</a:t>
                      </a:r>
                      <a:endParaRPr lang="zh-TW" altLang="en-US" sz="20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000" dirty="0" smtClean="0">
                          <a:latin typeface="微軟正黑體" panose="020B0604030504040204" pitchFamily="34" charset="-120"/>
                          <a:ea typeface="微軟正黑體" panose="020B0604030504040204" pitchFamily="34" charset="-120"/>
                        </a:rPr>
                        <a:t>事件條列式</a:t>
                      </a:r>
                      <a:endParaRPr lang="zh-TW" altLang="en-US" sz="20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984888196"/>
                  </a:ext>
                </a:extLst>
              </a:tr>
              <a:tr h="1423053">
                <a:tc>
                  <a:txBody>
                    <a:bodyPr/>
                    <a:lstStyle/>
                    <a:p>
                      <a:pPr algn="l"/>
                      <a:r>
                        <a:rPr lang="en-US" altLang="zh-TW" sz="2200" dirty="0" smtClean="0">
                          <a:latin typeface="微軟正黑體" panose="020B0604030504040204" pitchFamily="34" charset="-120"/>
                          <a:ea typeface="微軟正黑體" panose="020B0604030504040204" pitchFamily="34" charset="-120"/>
                        </a:rPr>
                        <a:t>4.</a:t>
                      </a:r>
                      <a:r>
                        <a:rPr lang="zh-TW" altLang="en-US" sz="2200" dirty="0" smtClean="0">
                          <a:solidFill>
                            <a:schemeClr val="accent2"/>
                          </a:solidFill>
                          <a:latin typeface="微軟正黑體" panose="020B0604030504040204" pitchFamily="34" charset="-120"/>
                          <a:ea typeface="微軟正黑體" panose="020B0604030504040204" pitchFamily="34" charset="-120"/>
                        </a:rPr>
                        <a:t>使用者</a:t>
                      </a:r>
                      <a:r>
                        <a:rPr lang="zh-TW" altLang="en-US" sz="2200" dirty="0" smtClean="0">
                          <a:latin typeface="微軟正黑體" panose="020B0604030504040204" pitchFamily="34" charset="-120"/>
                          <a:ea typeface="微軟正黑體" panose="020B0604030504040204" pitchFamily="34" charset="-120"/>
                        </a:rPr>
                        <a:t>可以使用雷達圖來</a:t>
                      </a:r>
                      <a:r>
                        <a:rPr lang="zh-TW" altLang="en-US" sz="2200" dirty="0" smtClean="0">
                          <a:solidFill>
                            <a:schemeClr val="accent2"/>
                          </a:solidFill>
                          <a:latin typeface="微軟正黑體" panose="020B0604030504040204" pitchFamily="34" charset="-120"/>
                          <a:ea typeface="微軟正黑體" panose="020B0604030504040204" pitchFamily="34" charset="-120"/>
                        </a:rPr>
                        <a:t>觀察</a:t>
                      </a:r>
                      <a:r>
                        <a:rPr lang="zh-TW" altLang="en-US" sz="2200" dirty="0" smtClean="0">
                          <a:latin typeface="微軟正黑體" panose="020B0604030504040204" pitchFamily="34" charset="-120"/>
                          <a:ea typeface="微軟正黑體" panose="020B0604030504040204" pitchFamily="34" charset="-120"/>
                        </a:rPr>
                        <a:t>所有訊號</a:t>
                      </a:r>
                      <a:r>
                        <a:rPr lang="zh-TW" altLang="en-US" sz="2200" dirty="0" smtClean="0">
                          <a:solidFill>
                            <a:schemeClr val="accent2"/>
                          </a:solidFill>
                          <a:latin typeface="微軟正黑體" panose="020B0604030504040204" pitchFamily="34" charset="-120"/>
                          <a:ea typeface="微軟正黑體" panose="020B0604030504040204" pitchFamily="34" charset="-120"/>
                        </a:rPr>
                        <a:t>所在位置</a:t>
                      </a:r>
                      <a:endParaRPr lang="zh-TW" altLang="en-US" sz="2200" dirty="0">
                        <a:solidFill>
                          <a:schemeClr val="accent2"/>
                        </a:solidFill>
                        <a:latin typeface="微軟正黑體" panose="020B0604030504040204" pitchFamily="34" charset="-120"/>
                        <a:ea typeface="微軟正黑體" panose="020B0604030504040204" pitchFamily="34" charset="-120"/>
                      </a:endParaRPr>
                    </a:p>
                  </a:txBody>
                  <a:tcPr anchor="ctr"/>
                </a:tc>
                <a:tc>
                  <a:txBody>
                    <a:bodyPr/>
                    <a:lstStyle/>
                    <a:p>
                      <a:pPr algn="l"/>
                      <a:r>
                        <a:rPr lang="zh-TW" altLang="en-US" sz="2200" dirty="0" smtClean="0">
                          <a:solidFill>
                            <a:schemeClr val="accent2"/>
                          </a:solidFill>
                          <a:latin typeface="微軟正黑體" panose="020B0604030504040204" pitchFamily="34" charset="-120"/>
                          <a:ea typeface="微軟正黑體" panose="020B0604030504040204" pitchFamily="34" charset="-120"/>
                        </a:rPr>
                        <a:t>使用者</a:t>
                      </a:r>
                      <a:r>
                        <a:rPr lang="en-US" altLang="zh-TW" sz="2200" dirty="0" smtClean="0">
                          <a:solidFill>
                            <a:schemeClr val="accent2"/>
                          </a:solidFill>
                          <a:latin typeface="微軟正黑體" panose="020B0604030504040204" pitchFamily="34" charset="-120"/>
                          <a:ea typeface="微軟正黑體" panose="020B0604030504040204" pitchFamily="34" charset="-120"/>
                        </a:rPr>
                        <a:t>+</a:t>
                      </a:r>
                      <a:r>
                        <a:rPr lang="zh-TW" altLang="en-US" sz="2200" dirty="0" smtClean="0">
                          <a:solidFill>
                            <a:schemeClr val="accent2"/>
                          </a:solidFill>
                          <a:latin typeface="微軟正黑體" panose="020B0604030504040204" pitchFamily="34" charset="-120"/>
                          <a:ea typeface="微軟正黑體" panose="020B0604030504040204" pitchFamily="34" charset="-120"/>
                        </a:rPr>
                        <a:t>觀察</a:t>
                      </a:r>
                      <a:r>
                        <a:rPr lang="en-US" altLang="zh-TW" sz="2200" dirty="0" smtClean="0">
                          <a:solidFill>
                            <a:schemeClr val="accent2"/>
                          </a:solidFill>
                          <a:latin typeface="微軟正黑體" panose="020B0604030504040204" pitchFamily="34" charset="-120"/>
                          <a:ea typeface="微軟正黑體" panose="020B0604030504040204" pitchFamily="34" charset="-120"/>
                        </a:rPr>
                        <a:t>+</a:t>
                      </a:r>
                      <a:r>
                        <a:rPr lang="zh-TW" altLang="en-US" sz="2200" dirty="0" smtClean="0">
                          <a:solidFill>
                            <a:schemeClr val="accent2"/>
                          </a:solidFill>
                          <a:latin typeface="微軟正黑體" panose="020B0604030504040204" pitchFamily="34" charset="-120"/>
                          <a:ea typeface="微軟正黑體" panose="020B0604030504040204" pitchFamily="34" charset="-120"/>
                        </a:rPr>
                        <a:t>所在位置</a:t>
                      </a:r>
                      <a:endParaRPr lang="zh-TW" altLang="en-US" sz="2200" dirty="0">
                        <a:solidFill>
                          <a:schemeClr val="accent2"/>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1978554105"/>
                  </a:ext>
                </a:extLst>
              </a:tr>
              <a:tr h="1798389">
                <a:tc>
                  <a:txBody>
                    <a:bodyPr/>
                    <a:lstStyle/>
                    <a:p>
                      <a:pPr algn="l"/>
                      <a:r>
                        <a:rPr lang="en-US" altLang="zh-TW" sz="2200" dirty="0" smtClean="0">
                          <a:latin typeface="微軟正黑體" panose="020B0604030504040204" pitchFamily="34" charset="-120"/>
                          <a:ea typeface="微軟正黑體" panose="020B0604030504040204" pitchFamily="34" charset="-120"/>
                        </a:rPr>
                        <a:t>5.</a:t>
                      </a:r>
                      <a:r>
                        <a:rPr lang="zh-TW" altLang="en-US" sz="2200" dirty="0" smtClean="0">
                          <a:solidFill>
                            <a:srgbClr val="00B050"/>
                          </a:solidFill>
                          <a:latin typeface="微軟正黑體" panose="020B0604030504040204" pitchFamily="34" charset="-120"/>
                          <a:ea typeface="微軟正黑體" panose="020B0604030504040204" pitchFamily="34" charset="-120"/>
                        </a:rPr>
                        <a:t>使用者</a:t>
                      </a:r>
                      <a:r>
                        <a:rPr lang="zh-TW" altLang="en-US" sz="2200" dirty="0" smtClean="0">
                          <a:latin typeface="微軟正黑體" panose="020B0604030504040204" pitchFamily="34" charset="-120"/>
                          <a:ea typeface="微軟正黑體" panose="020B0604030504040204" pitchFamily="34" charset="-120"/>
                        </a:rPr>
                        <a:t>可用雷達圖上訊號呈現的顏色</a:t>
                      </a:r>
                      <a:r>
                        <a:rPr lang="zh-TW" altLang="en-US" sz="2200" dirty="0" smtClean="0">
                          <a:solidFill>
                            <a:srgbClr val="00B050"/>
                          </a:solidFill>
                          <a:latin typeface="微軟正黑體" panose="020B0604030504040204" pitchFamily="34" charset="-120"/>
                          <a:ea typeface="微軟正黑體" panose="020B0604030504040204" pitchFamily="34" charset="-120"/>
                        </a:rPr>
                        <a:t>區分無人機的訊號</a:t>
                      </a:r>
                      <a:endParaRPr lang="zh-TW" altLang="en-US" sz="2200" dirty="0">
                        <a:solidFill>
                          <a:srgbClr val="00B050"/>
                        </a:solidFill>
                        <a:latin typeface="微軟正黑體" panose="020B0604030504040204" pitchFamily="34" charset="-120"/>
                        <a:ea typeface="微軟正黑體" panose="020B0604030504040204" pitchFamily="34" charset="-120"/>
                      </a:endParaRPr>
                    </a:p>
                  </a:txBody>
                  <a:tcPr anchor="ctr"/>
                </a:tc>
                <a:tc>
                  <a:txBody>
                    <a:bodyPr/>
                    <a:lstStyle/>
                    <a:p>
                      <a:pPr algn="l"/>
                      <a:r>
                        <a:rPr lang="zh-TW" altLang="en-US" sz="2200" dirty="0" smtClean="0">
                          <a:solidFill>
                            <a:srgbClr val="00B050"/>
                          </a:solidFill>
                          <a:latin typeface="微軟正黑體" panose="020B0604030504040204" pitchFamily="34" charset="-120"/>
                          <a:ea typeface="微軟正黑體" panose="020B0604030504040204" pitchFamily="34" charset="-120"/>
                        </a:rPr>
                        <a:t>使用者</a:t>
                      </a:r>
                      <a:r>
                        <a:rPr lang="en-US" altLang="zh-TW" sz="2200" dirty="0" smtClean="0">
                          <a:solidFill>
                            <a:srgbClr val="00B050"/>
                          </a:solidFill>
                          <a:latin typeface="微軟正黑體" panose="020B0604030504040204" pitchFamily="34" charset="-120"/>
                          <a:ea typeface="微軟正黑體" panose="020B0604030504040204" pitchFamily="34" charset="-120"/>
                        </a:rPr>
                        <a:t>+</a:t>
                      </a:r>
                      <a:r>
                        <a:rPr lang="zh-TW" altLang="en-US" sz="2200" dirty="0" smtClean="0">
                          <a:solidFill>
                            <a:srgbClr val="00B050"/>
                          </a:solidFill>
                          <a:latin typeface="微軟正黑體" panose="020B0604030504040204" pitchFamily="34" charset="-120"/>
                          <a:ea typeface="微軟正黑體" panose="020B0604030504040204" pitchFamily="34" charset="-120"/>
                        </a:rPr>
                        <a:t>區分</a:t>
                      </a:r>
                      <a:r>
                        <a:rPr lang="en-US" altLang="zh-TW" sz="2200" dirty="0" smtClean="0">
                          <a:solidFill>
                            <a:srgbClr val="00B050"/>
                          </a:solidFill>
                          <a:latin typeface="微軟正黑體" panose="020B0604030504040204" pitchFamily="34" charset="-120"/>
                          <a:ea typeface="微軟正黑體" panose="020B0604030504040204" pitchFamily="34" charset="-120"/>
                        </a:rPr>
                        <a:t>+</a:t>
                      </a:r>
                      <a:r>
                        <a:rPr lang="zh-TW" altLang="en-US" sz="2200" dirty="0" smtClean="0">
                          <a:solidFill>
                            <a:srgbClr val="00B050"/>
                          </a:solidFill>
                          <a:latin typeface="微軟正黑體" panose="020B0604030504040204" pitchFamily="34" charset="-120"/>
                          <a:ea typeface="微軟正黑體" panose="020B0604030504040204" pitchFamily="34" charset="-120"/>
                        </a:rPr>
                        <a:t>無人機的訊號</a:t>
                      </a:r>
                      <a:endParaRPr lang="zh-TW" altLang="en-US" sz="2200" dirty="0">
                        <a:solidFill>
                          <a:srgbClr val="00B050"/>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135747607"/>
                  </a:ext>
                </a:extLst>
              </a:tr>
            </a:tbl>
          </a:graphicData>
        </a:graphic>
      </p:graphicFrame>
      <p:sp>
        <p:nvSpPr>
          <p:cNvPr id="3" name="矩形 2"/>
          <p:cNvSpPr/>
          <p:nvPr/>
        </p:nvSpPr>
        <p:spPr>
          <a:xfrm>
            <a:off x="3673002" y="0"/>
            <a:ext cx="5238934" cy="584775"/>
          </a:xfrm>
          <a:prstGeom prst="rect">
            <a:avLst/>
          </a:prstGeom>
        </p:spPr>
        <p:txBody>
          <a:bodyPr wrap="none">
            <a:spAutoFit/>
          </a:bodyPr>
          <a:lstStyle/>
          <a:p>
            <a:pPr algn="ctr"/>
            <a:r>
              <a:rPr lang="zh-TW" altLang="en-US" sz="3200" b="1" dirty="0" smtClean="0">
                <a:solidFill>
                  <a:schemeClr val="bg1"/>
                </a:solidFill>
                <a:latin typeface="+mj-ea"/>
                <a:ea typeface="+mj-ea"/>
              </a:rPr>
              <a:t>描述使</a:t>
            </a:r>
            <a:r>
              <a:rPr lang="zh-TW" altLang="en-US" sz="3200" b="1" dirty="0">
                <a:solidFill>
                  <a:schemeClr val="bg1"/>
                </a:solidFill>
                <a:latin typeface="+mj-ea"/>
                <a:ea typeface="+mj-ea"/>
              </a:rPr>
              <a:t>用個</a:t>
            </a:r>
            <a:r>
              <a:rPr lang="zh-TW" altLang="en-US" sz="3200" b="1" dirty="0" smtClean="0">
                <a:solidFill>
                  <a:schemeClr val="bg1"/>
                </a:solidFill>
                <a:latin typeface="+mj-ea"/>
                <a:ea typeface="+mj-ea"/>
              </a:rPr>
              <a:t>案</a:t>
            </a:r>
            <a:r>
              <a:rPr lang="en-US" altLang="zh-TW" sz="3200" b="1" dirty="0" smtClean="0">
                <a:solidFill>
                  <a:schemeClr val="bg1"/>
                </a:solidFill>
                <a:latin typeface="+mj-ea"/>
                <a:ea typeface="+mj-ea"/>
              </a:rPr>
              <a:t>-</a:t>
            </a:r>
            <a:r>
              <a:rPr lang="zh-TW" altLang="en-US" sz="3200" b="1" dirty="0" smtClean="0">
                <a:solidFill>
                  <a:schemeClr val="bg1"/>
                </a:solidFill>
                <a:latin typeface="+mj-ea"/>
                <a:ea typeface="+mj-ea"/>
              </a:rPr>
              <a:t>使用個案文件</a:t>
            </a:r>
            <a:endParaRPr lang="zh-TW" altLang="en-US" sz="3200" b="1" dirty="0">
              <a:solidFill>
                <a:schemeClr val="bg1"/>
              </a:solidFill>
              <a:latin typeface="+mj-ea"/>
              <a:ea typeface="+mj-ea"/>
            </a:endParaRPr>
          </a:p>
        </p:txBody>
      </p:sp>
      <p:graphicFrame>
        <p:nvGraphicFramePr>
          <p:cNvPr id="4" name="表格 3"/>
          <p:cNvGraphicFramePr>
            <a:graphicFrameLocks noGrp="1"/>
          </p:cNvGraphicFramePr>
          <p:nvPr>
            <p:extLst>
              <p:ext uri="{D42A27DB-BD31-4B8C-83A1-F6EECF244321}">
                <p14:modId xmlns:p14="http://schemas.microsoft.com/office/powerpoint/2010/main" val="661489229"/>
              </p:ext>
            </p:extLst>
          </p:nvPr>
        </p:nvGraphicFramePr>
        <p:xfrm>
          <a:off x="4479637" y="521022"/>
          <a:ext cx="7712364" cy="5951442"/>
        </p:xfrm>
        <a:graphic>
          <a:graphicData uri="http://schemas.openxmlformats.org/drawingml/2006/table">
            <a:tbl>
              <a:tblPr firstRow="1" bandRow="1">
                <a:tableStyleId>{5C22544A-7EE6-4342-B048-85BDC9FD1C3A}</a:tableStyleId>
              </a:tblPr>
              <a:tblGrid>
                <a:gridCol w="7712364">
                  <a:extLst>
                    <a:ext uri="{9D8B030D-6E8A-4147-A177-3AD203B41FA5}">
                      <a16:colId xmlns:a16="http://schemas.microsoft.com/office/drawing/2014/main" val="3490951874"/>
                    </a:ext>
                  </a:extLst>
                </a:gridCol>
              </a:tblGrid>
              <a:tr h="380093">
                <a:tc>
                  <a:txBody>
                    <a:bodyPr/>
                    <a:lstStyle/>
                    <a:p>
                      <a:pPr algn="ctr"/>
                      <a:r>
                        <a:rPr lang="zh-TW" altLang="en-US" sz="2000" dirty="0" smtClean="0"/>
                        <a:t>使用個案名稱：查看雷達圖</a:t>
                      </a:r>
                      <a:endParaRPr lang="zh-TW" altLang="en-US" sz="2000" dirty="0"/>
                    </a:p>
                  </a:txBody>
                  <a:tcPr/>
                </a:tc>
                <a:extLst>
                  <a:ext uri="{0D108BD9-81ED-4DB2-BD59-A6C34878D82A}">
                    <a16:rowId xmlns:a16="http://schemas.microsoft.com/office/drawing/2014/main" val="1067405951"/>
                  </a:ext>
                </a:extLst>
              </a:tr>
              <a:tr h="5555202">
                <a:tc>
                  <a:txBody>
                    <a:bodyPr/>
                    <a:lstStyle/>
                    <a:p>
                      <a:r>
                        <a:rPr lang="zh-TW" altLang="en-US" sz="2200" dirty="0" smtClean="0">
                          <a:latin typeface="+mn-ea"/>
                          <a:ea typeface="+mn-ea"/>
                        </a:rPr>
                        <a:t>行為者：使用者</a:t>
                      </a:r>
                      <a:endParaRPr lang="en-US" altLang="zh-TW" sz="2200" dirty="0" smtClean="0">
                        <a:latin typeface="+mn-ea"/>
                        <a:ea typeface="+mn-ea"/>
                      </a:endParaRPr>
                    </a:p>
                    <a:p>
                      <a:r>
                        <a:rPr lang="zh-TW" altLang="en-US" sz="2200" dirty="0" smtClean="0">
                          <a:latin typeface="+mn-ea"/>
                          <a:ea typeface="+mn-ea"/>
                        </a:rPr>
                        <a:t>目標：讓使用者可以觀看所有被偵測的訊號的位置資訊</a:t>
                      </a:r>
                      <a:endParaRPr lang="en-US" altLang="zh-TW" sz="2200" dirty="0" smtClean="0">
                        <a:latin typeface="+mn-ea"/>
                        <a:ea typeface="+mn-ea"/>
                      </a:endParaRPr>
                    </a:p>
                    <a:p>
                      <a:r>
                        <a:rPr lang="zh-TW" altLang="en-US" sz="2200" dirty="0" smtClean="0">
                          <a:latin typeface="+mn-ea"/>
                          <a:ea typeface="+mn-ea"/>
                        </a:rPr>
                        <a:t>前提：當使用者判斷附近可能存在危險訊號源且已開啟系統</a:t>
                      </a:r>
                    </a:p>
                    <a:p>
                      <a:r>
                        <a:rPr lang="zh-TW" altLang="en-US" sz="2200" dirty="0" smtClean="0">
                          <a:latin typeface="+mn-ea"/>
                          <a:ea typeface="+mn-ea"/>
                        </a:rPr>
                        <a:t>結束狀態：使用者看完訊號位置相關資訊</a:t>
                      </a:r>
                      <a:endParaRPr lang="en-US" altLang="zh-TW" sz="2200" dirty="0" smtClean="0">
                        <a:latin typeface="+mn-ea"/>
                        <a:ea typeface="+mn-ea"/>
                      </a:endParaRPr>
                    </a:p>
                    <a:p>
                      <a:r>
                        <a:rPr lang="zh-TW" altLang="en-US" sz="2200" dirty="0" smtClean="0">
                          <a:latin typeface="+mn-ea"/>
                          <a:ea typeface="+mn-ea"/>
                        </a:rPr>
                        <a:t>一系列事件：</a:t>
                      </a:r>
                      <a:endParaRPr lang="en-US" altLang="zh-TW" sz="2200" dirty="0" smtClean="0">
                        <a:latin typeface="+mn-ea"/>
                        <a:ea typeface="+mn-ea"/>
                      </a:endParaRPr>
                    </a:p>
                    <a:p>
                      <a:r>
                        <a:rPr lang="zh-TW" altLang="en-US" sz="2200" dirty="0" smtClean="0">
                          <a:latin typeface="+mn-ea"/>
                          <a:ea typeface="+mn-ea"/>
                        </a:rPr>
                        <a:t>正常程序：</a:t>
                      </a:r>
                      <a:endParaRPr lang="en-US" altLang="zh-TW" sz="2200" dirty="0" smtClean="0">
                        <a:latin typeface="+mn-ea"/>
                        <a:ea typeface="+mn-ea"/>
                      </a:endParaRPr>
                    </a:p>
                    <a:p>
                      <a:r>
                        <a:rPr lang="en-US" altLang="zh-TW" sz="2200" dirty="0" smtClean="0">
                          <a:latin typeface="+mn-ea"/>
                          <a:ea typeface="+mn-ea"/>
                        </a:rPr>
                        <a:t>1.</a:t>
                      </a:r>
                      <a:r>
                        <a:rPr lang="zh-TW" altLang="en-US" sz="2200" dirty="0" smtClean="0">
                          <a:latin typeface="+mn-ea"/>
                          <a:ea typeface="+mn-ea"/>
                        </a:rPr>
                        <a:t>使用者點擊介面上的雷達圖按鈕開啟雷達圖視窗</a:t>
                      </a:r>
                      <a:endParaRPr lang="en-US" altLang="zh-TW" sz="2200" dirty="0" smtClean="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200" dirty="0" smtClean="0">
                          <a:latin typeface="+mn-ea"/>
                          <a:ea typeface="+mn-ea"/>
                        </a:rPr>
                        <a:t>2.</a:t>
                      </a:r>
                      <a:r>
                        <a:rPr lang="zh-TW" altLang="en-US" sz="2200" dirty="0" smtClean="0">
                          <a:solidFill>
                            <a:schemeClr val="accent2"/>
                          </a:solidFill>
                          <a:latin typeface="+mn-ea"/>
                          <a:ea typeface="+mn-ea"/>
                        </a:rPr>
                        <a:t>使用者</a:t>
                      </a:r>
                      <a:r>
                        <a:rPr lang="zh-TW" altLang="en-US" sz="2200" dirty="0" smtClean="0">
                          <a:latin typeface="+mn-ea"/>
                          <a:ea typeface="+mn-ea"/>
                        </a:rPr>
                        <a:t>可以使用雷達圖來</a:t>
                      </a:r>
                      <a:r>
                        <a:rPr lang="zh-TW" altLang="en-US" sz="2200" dirty="0" smtClean="0">
                          <a:solidFill>
                            <a:schemeClr val="accent2"/>
                          </a:solidFill>
                          <a:latin typeface="+mn-ea"/>
                          <a:ea typeface="+mn-ea"/>
                        </a:rPr>
                        <a:t>觀察</a:t>
                      </a:r>
                      <a:r>
                        <a:rPr lang="zh-TW" altLang="en-US" sz="2200" dirty="0" smtClean="0">
                          <a:latin typeface="+mn-ea"/>
                          <a:ea typeface="+mn-ea"/>
                        </a:rPr>
                        <a:t>所有訊號</a:t>
                      </a:r>
                      <a:r>
                        <a:rPr lang="zh-TW" altLang="en-US" sz="2200" dirty="0" smtClean="0">
                          <a:solidFill>
                            <a:schemeClr val="accent2"/>
                          </a:solidFill>
                          <a:latin typeface="+mn-ea"/>
                          <a:ea typeface="+mn-ea"/>
                        </a:rPr>
                        <a:t>所在位置</a:t>
                      </a:r>
                      <a:endParaRPr lang="en-US" altLang="zh-TW" sz="2200" dirty="0" smtClean="0">
                        <a:solidFill>
                          <a:schemeClr val="accent2"/>
                        </a:solidFill>
                        <a:latin typeface="+mn-ea"/>
                        <a:ea typeface="+mn-ea"/>
                      </a:endParaRPr>
                    </a:p>
                    <a:p>
                      <a:pPr algn="l"/>
                      <a:r>
                        <a:rPr lang="en-US" altLang="zh-TW" sz="2200" dirty="0" smtClean="0">
                          <a:solidFill>
                            <a:schemeClr val="tx1"/>
                          </a:solidFill>
                          <a:latin typeface="+mn-ea"/>
                          <a:ea typeface="+mn-ea"/>
                        </a:rPr>
                        <a:t>3.</a:t>
                      </a:r>
                      <a:r>
                        <a:rPr lang="zh-TW" altLang="en-US" sz="2200" dirty="0" smtClean="0">
                          <a:solidFill>
                            <a:schemeClr val="tx1"/>
                          </a:solidFill>
                          <a:latin typeface="+mn-ea"/>
                          <a:ea typeface="+mn-ea"/>
                        </a:rPr>
                        <a:t> 將鼠標移至雷達圖上的訊號點，可顯示該訊號源與使用者的相對方位與距離</a:t>
                      </a:r>
                      <a:endParaRPr lang="en-US" altLang="zh-TW" sz="2200" dirty="0" smtClean="0">
                        <a:solidFill>
                          <a:schemeClr val="tx1"/>
                        </a:solidFill>
                        <a:latin typeface="+mn-ea"/>
                        <a:ea typeface="+mn-ea"/>
                      </a:endParaRPr>
                    </a:p>
                    <a:p>
                      <a:pPr algn="l"/>
                      <a:r>
                        <a:rPr lang="en-US" altLang="zh-TW" sz="2200" dirty="0" smtClean="0">
                          <a:latin typeface="+mn-ea"/>
                          <a:ea typeface="+mn-ea"/>
                        </a:rPr>
                        <a:t>4.</a:t>
                      </a:r>
                      <a:r>
                        <a:rPr lang="zh-TW" altLang="en-US" sz="2200" dirty="0" smtClean="0">
                          <a:solidFill>
                            <a:srgbClr val="00B050"/>
                          </a:solidFill>
                          <a:latin typeface="+mn-ea"/>
                          <a:ea typeface="+mn-ea"/>
                        </a:rPr>
                        <a:t>使用者</a:t>
                      </a:r>
                      <a:r>
                        <a:rPr lang="zh-TW" altLang="en-US" sz="2200" dirty="0" smtClean="0">
                          <a:latin typeface="+mn-ea"/>
                          <a:ea typeface="+mn-ea"/>
                        </a:rPr>
                        <a:t>可用雷達圖上訊號呈現的顏色來</a:t>
                      </a:r>
                      <a:r>
                        <a:rPr lang="zh-TW" altLang="en-US" sz="2200" dirty="0" smtClean="0">
                          <a:solidFill>
                            <a:srgbClr val="00B050"/>
                          </a:solidFill>
                          <a:latin typeface="+mn-ea"/>
                          <a:ea typeface="+mn-ea"/>
                        </a:rPr>
                        <a:t>區分無人機的訊號</a:t>
                      </a:r>
                      <a:endParaRPr lang="en-US" altLang="zh-TW" sz="2200" dirty="0" smtClean="0">
                        <a:solidFill>
                          <a:srgbClr val="00B050"/>
                        </a:solidFill>
                        <a:latin typeface="+mn-ea"/>
                        <a:ea typeface="+mn-ea"/>
                      </a:endParaRPr>
                    </a:p>
                    <a:p>
                      <a:pPr algn="l"/>
                      <a:r>
                        <a:rPr lang="en-US" altLang="zh-TW" sz="2200" dirty="0" smtClean="0">
                          <a:solidFill>
                            <a:schemeClr val="tx1"/>
                          </a:solidFill>
                          <a:latin typeface="+mn-ea"/>
                          <a:ea typeface="+mn-ea"/>
                        </a:rPr>
                        <a:t>5.</a:t>
                      </a:r>
                      <a:r>
                        <a:rPr lang="zh-TW" altLang="en-US" sz="2200" dirty="0" smtClean="0">
                          <a:solidFill>
                            <a:schemeClr val="tx1"/>
                          </a:solidFill>
                          <a:latin typeface="+mn-ea"/>
                          <a:ea typeface="+mn-ea"/>
                        </a:rPr>
                        <a:t> 無人機訊號分成敵方我方兩種顏色</a:t>
                      </a:r>
                      <a:r>
                        <a:rPr lang="en-US" altLang="zh-TW" sz="2200" dirty="0" smtClean="0">
                          <a:solidFill>
                            <a:schemeClr val="tx1"/>
                          </a:solidFill>
                          <a:latin typeface="+mn-ea"/>
                          <a:ea typeface="+mn-ea"/>
                        </a:rPr>
                        <a:t>(</a:t>
                      </a:r>
                      <a:r>
                        <a:rPr lang="zh-TW" altLang="en-US" sz="2200" dirty="0" smtClean="0">
                          <a:solidFill>
                            <a:schemeClr val="tx1"/>
                          </a:solidFill>
                          <a:latin typeface="+mn-ea"/>
                          <a:ea typeface="+mn-ea"/>
                        </a:rPr>
                        <a:t>敵方</a:t>
                      </a:r>
                      <a:r>
                        <a:rPr lang="en-US" altLang="zh-TW" sz="2200" dirty="0" smtClean="0">
                          <a:solidFill>
                            <a:schemeClr val="tx1"/>
                          </a:solidFill>
                          <a:latin typeface="+mn-ea"/>
                          <a:ea typeface="+mn-ea"/>
                        </a:rPr>
                        <a:t>:</a:t>
                      </a:r>
                      <a:r>
                        <a:rPr lang="zh-TW" altLang="en-US" sz="2200" dirty="0" smtClean="0">
                          <a:solidFill>
                            <a:schemeClr val="tx1"/>
                          </a:solidFill>
                          <a:latin typeface="+mn-ea"/>
                          <a:ea typeface="+mn-ea"/>
                        </a:rPr>
                        <a:t>紅色、我方</a:t>
                      </a:r>
                      <a:r>
                        <a:rPr lang="en-US" altLang="zh-TW" sz="2200" dirty="0" smtClean="0">
                          <a:solidFill>
                            <a:schemeClr val="tx1"/>
                          </a:solidFill>
                          <a:latin typeface="+mn-ea"/>
                          <a:ea typeface="+mn-ea"/>
                        </a:rPr>
                        <a:t>:</a:t>
                      </a:r>
                      <a:r>
                        <a:rPr lang="zh-TW" altLang="en-US" sz="2200" dirty="0" smtClean="0">
                          <a:solidFill>
                            <a:schemeClr val="tx1"/>
                          </a:solidFill>
                          <a:latin typeface="+mn-ea"/>
                          <a:ea typeface="+mn-ea"/>
                        </a:rPr>
                        <a:t>黃色</a:t>
                      </a:r>
                      <a:r>
                        <a:rPr lang="en-US" altLang="zh-TW" sz="2200" dirty="0" smtClean="0">
                          <a:solidFill>
                            <a:schemeClr val="tx1"/>
                          </a:solidFill>
                          <a:latin typeface="+mn-ea"/>
                          <a:ea typeface="+mn-ea"/>
                        </a:rPr>
                        <a:t>)</a:t>
                      </a:r>
                      <a:r>
                        <a:rPr lang="zh-TW" altLang="en-US" sz="2200" dirty="0" smtClean="0">
                          <a:solidFill>
                            <a:schemeClr val="tx1"/>
                          </a:solidFill>
                          <a:latin typeface="+mn-ea"/>
                          <a:ea typeface="+mn-ea"/>
                        </a:rPr>
                        <a:t>，而一般的其他訊號為綠色</a:t>
                      </a:r>
                      <a:endParaRPr lang="en-US" altLang="zh-TW" sz="2200" dirty="0" smtClean="0"/>
                    </a:p>
                  </a:txBody>
                  <a:tcPr/>
                </a:tc>
                <a:extLst>
                  <a:ext uri="{0D108BD9-81ED-4DB2-BD59-A6C34878D82A}">
                    <a16:rowId xmlns:a16="http://schemas.microsoft.com/office/drawing/2014/main" val="1016392956"/>
                  </a:ext>
                </a:extLst>
              </a:tr>
            </a:tbl>
          </a:graphicData>
        </a:graphic>
      </p:graphicFrame>
      <p:cxnSp>
        <p:nvCxnSpPr>
          <p:cNvPr id="5" name="直線單箭頭接點 4"/>
          <p:cNvCxnSpPr/>
          <p:nvPr/>
        </p:nvCxnSpPr>
        <p:spPr>
          <a:xfrm flipH="1" flipV="1">
            <a:off x="3936976" y="2920869"/>
            <a:ext cx="1029904" cy="471637"/>
          </a:xfrm>
          <a:prstGeom prst="straightConnector1">
            <a:avLst/>
          </a:prstGeom>
          <a:ln w="57150">
            <a:solidFill>
              <a:srgbClr val="E2A37C"/>
            </a:solidFill>
            <a:tailEnd type="triangle"/>
          </a:ln>
        </p:spPr>
        <p:style>
          <a:lnRef idx="3">
            <a:schemeClr val="accent2"/>
          </a:lnRef>
          <a:fillRef idx="0">
            <a:schemeClr val="accent2"/>
          </a:fillRef>
          <a:effectRef idx="2">
            <a:schemeClr val="accent2"/>
          </a:effectRef>
          <a:fontRef idx="minor">
            <a:schemeClr val="tx1"/>
          </a:fontRef>
        </p:style>
      </p:cxnSp>
      <p:cxnSp>
        <p:nvCxnSpPr>
          <p:cNvPr id="6" name="直線單箭頭接點 5"/>
          <p:cNvCxnSpPr/>
          <p:nvPr/>
        </p:nvCxnSpPr>
        <p:spPr>
          <a:xfrm flipH="1" flipV="1">
            <a:off x="4096192" y="4463276"/>
            <a:ext cx="799081" cy="173379"/>
          </a:xfrm>
          <a:prstGeom prst="straightConnector1">
            <a:avLst/>
          </a:prstGeom>
          <a:ln w="57150">
            <a:solidFill>
              <a:srgbClr val="52C28F"/>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52558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943879306"/>
              </p:ext>
            </p:extLst>
          </p:nvPr>
        </p:nvGraphicFramePr>
        <p:xfrm>
          <a:off x="188843" y="1204363"/>
          <a:ext cx="4512366" cy="5138160"/>
        </p:xfrm>
        <a:graphic>
          <a:graphicData uri="http://schemas.openxmlformats.org/drawingml/2006/table">
            <a:tbl>
              <a:tblPr firstRow="1" bandRow="1">
                <a:tableStyleId>{5C22544A-7EE6-4342-B048-85BDC9FD1C3A}</a:tableStyleId>
              </a:tblPr>
              <a:tblGrid>
                <a:gridCol w="2256183">
                  <a:extLst>
                    <a:ext uri="{9D8B030D-6E8A-4147-A177-3AD203B41FA5}">
                      <a16:colId xmlns:a16="http://schemas.microsoft.com/office/drawing/2014/main" val="654116166"/>
                    </a:ext>
                  </a:extLst>
                </a:gridCol>
                <a:gridCol w="2256183">
                  <a:extLst>
                    <a:ext uri="{9D8B030D-6E8A-4147-A177-3AD203B41FA5}">
                      <a16:colId xmlns:a16="http://schemas.microsoft.com/office/drawing/2014/main" val="3466944794"/>
                    </a:ext>
                  </a:extLst>
                </a:gridCol>
              </a:tblGrid>
              <a:tr h="505200">
                <a:tc>
                  <a:txBody>
                    <a:bodyPr/>
                    <a:lstStyle/>
                    <a:p>
                      <a:pPr algn="ctr"/>
                      <a:r>
                        <a:rPr lang="zh-TW" altLang="en-US" sz="1800" dirty="0" smtClean="0">
                          <a:latin typeface="微軟正黑體" panose="020B0604030504040204" pitchFamily="34" charset="-120"/>
                          <a:ea typeface="微軟正黑體" panose="020B0604030504040204" pitchFamily="34" charset="-120"/>
                        </a:rPr>
                        <a:t>描述性項目</a:t>
                      </a:r>
                      <a:endParaRPr lang="zh-TW" altLang="en-US" sz="18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1800" dirty="0" smtClean="0">
                          <a:latin typeface="微軟正黑體" panose="020B0604030504040204" pitchFamily="34" charset="-120"/>
                          <a:ea typeface="微軟正黑體" panose="020B0604030504040204" pitchFamily="34" charset="-120"/>
                        </a:rPr>
                        <a:t>事件條列式</a:t>
                      </a:r>
                      <a:endParaRPr lang="zh-TW" altLang="en-US" sz="18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984888196"/>
                  </a:ext>
                </a:extLst>
              </a:tr>
              <a:tr h="1555179">
                <a:tc>
                  <a:txBody>
                    <a:bodyPr/>
                    <a:lstStyle/>
                    <a:p>
                      <a:pPr algn="l"/>
                      <a:r>
                        <a:rPr lang="en-US" altLang="zh-TW" sz="2200" dirty="0" smtClean="0">
                          <a:latin typeface="微軟正黑體" panose="020B0604030504040204" pitchFamily="34" charset="-120"/>
                          <a:ea typeface="微軟正黑體" panose="020B0604030504040204" pitchFamily="34" charset="-120"/>
                        </a:rPr>
                        <a:t>6.</a:t>
                      </a:r>
                      <a:r>
                        <a:rPr lang="zh-TW" altLang="en-US" sz="2200" dirty="0" smtClean="0">
                          <a:solidFill>
                            <a:srgbClr val="FF0000"/>
                          </a:solidFill>
                          <a:latin typeface="微軟正黑體" panose="020B0604030504040204" pitchFamily="34" charset="-120"/>
                          <a:ea typeface="微軟正黑體" panose="020B0604030504040204" pitchFamily="34" charset="-120"/>
                        </a:rPr>
                        <a:t>使用者啟用手動模式</a:t>
                      </a:r>
                      <a:r>
                        <a:rPr lang="zh-TW" altLang="en-US" sz="2200" dirty="0" smtClean="0">
                          <a:latin typeface="微軟正黑體" panose="020B0604030504040204" pitchFamily="34" charset="-120"/>
                          <a:ea typeface="微軟正黑體" panose="020B0604030504040204" pitchFamily="34" charset="-120"/>
                        </a:rPr>
                        <a:t>後可以</a:t>
                      </a:r>
                      <a:r>
                        <a:rPr lang="zh-TW" altLang="en-US" sz="2200" dirty="0" smtClean="0">
                          <a:solidFill>
                            <a:srgbClr val="FF0000"/>
                          </a:solidFill>
                          <a:latin typeface="微軟正黑體" panose="020B0604030504040204" pitchFamily="34" charset="-120"/>
                          <a:ea typeface="微軟正黑體" panose="020B0604030504040204" pitchFamily="34" charset="-120"/>
                        </a:rPr>
                        <a:t>攻擊</a:t>
                      </a:r>
                      <a:r>
                        <a:rPr lang="zh-TW" altLang="en-US" sz="2200" dirty="0" smtClean="0">
                          <a:latin typeface="微軟正黑體" panose="020B0604030504040204" pitchFamily="34" charset="-120"/>
                          <a:ea typeface="微軟正黑體" panose="020B0604030504040204" pitchFamily="34" charset="-120"/>
                        </a:rPr>
                        <a:t>任意有被偵測到的</a:t>
                      </a:r>
                      <a:r>
                        <a:rPr lang="zh-TW" altLang="en-US" sz="2200" dirty="0" smtClean="0">
                          <a:solidFill>
                            <a:srgbClr val="FF0000"/>
                          </a:solidFill>
                          <a:latin typeface="微軟正黑體" panose="020B0604030504040204" pitchFamily="34" charset="-120"/>
                          <a:ea typeface="微軟正黑體" panose="020B0604030504040204" pitchFamily="34" charset="-120"/>
                        </a:rPr>
                        <a:t>訊號</a:t>
                      </a:r>
                      <a:r>
                        <a:rPr lang="en-US" altLang="zh-TW" sz="2200" dirty="0" smtClean="0">
                          <a:latin typeface="微軟正黑體" panose="020B0604030504040204" pitchFamily="34" charset="-120"/>
                          <a:ea typeface="微軟正黑體" panose="020B0604030504040204" pitchFamily="34" charset="-120"/>
                        </a:rPr>
                        <a:t>(</a:t>
                      </a:r>
                      <a:r>
                        <a:rPr lang="zh-TW" altLang="en-US" sz="2200" dirty="0" smtClean="0">
                          <a:latin typeface="微軟正黑體" panose="020B0604030504040204" pitchFamily="34" charset="-120"/>
                          <a:ea typeface="微軟正黑體" panose="020B0604030504040204" pitchFamily="34" charset="-120"/>
                        </a:rPr>
                        <a:t>不限無人機</a:t>
                      </a:r>
                      <a:r>
                        <a:rPr lang="en-US" altLang="zh-TW" sz="2200" dirty="0" smtClean="0">
                          <a:latin typeface="微軟正黑體" panose="020B0604030504040204" pitchFamily="34" charset="-120"/>
                          <a:ea typeface="微軟正黑體" panose="020B0604030504040204" pitchFamily="34" charset="-120"/>
                        </a:rPr>
                        <a:t>)</a:t>
                      </a:r>
                      <a:endParaRPr lang="zh-TW" altLang="en-US" sz="2200" dirty="0" smtClean="0">
                        <a:latin typeface="微軟正黑體" panose="020B0604030504040204" pitchFamily="34" charset="-120"/>
                        <a:ea typeface="微軟正黑體" panose="020B0604030504040204" pitchFamily="34" charset="-120"/>
                      </a:endParaRPr>
                    </a:p>
                  </a:txBody>
                  <a:tcPr anchor="ctr"/>
                </a:tc>
                <a:tc>
                  <a:txBody>
                    <a:bodyPr/>
                    <a:lstStyle/>
                    <a:p>
                      <a:pPr algn="l"/>
                      <a:r>
                        <a:rPr lang="zh-TW" altLang="en-US" sz="2200" dirty="0" smtClean="0">
                          <a:solidFill>
                            <a:srgbClr val="FF0000"/>
                          </a:solidFill>
                          <a:latin typeface="微軟正黑體" panose="020B0604030504040204" pitchFamily="34" charset="-120"/>
                          <a:ea typeface="微軟正黑體" panose="020B0604030504040204" pitchFamily="34" charset="-120"/>
                        </a:rPr>
                        <a:t>使用者</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啟用</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手動模式</a:t>
                      </a:r>
                      <a:endParaRPr lang="en-US" altLang="zh-TW" sz="2200" dirty="0" smtClean="0">
                        <a:solidFill>
                          <a:srgbClr val="FF0000"/>
                        </a:solidFill>
                        <a:latin typeface="微軟正黑體" panose="020B0604030504040204" pitchFamily="34" charset="-120"/>
                        <a:ea typeface="微軟正黑體" panose="020B0604030504040204" pitchFamily="34" charset="-120"/>
                      </a:endParaRPr>
                    </a:p>
                    <a:p>
                      <a:pPr algn="l"/>
                      <a:r>
                        <a:rPr lang="zh-TW" altLang="en-US" sz="2200" dirty="0" smtClean="0">
                          <a:solidFill>
                            <a:srgbClr val="FF0000"/>
                          </a:solidFill>
                          <a:latin typeface="微軟正黑體" panose="020B0604030504040204" pitchFamily="34" charset="-120"/>
                          <a:ea typeface="微軟正黑體" panose="020B0604030504040204" pitchFamily="34" charset="-120"/>
                        </a:rPr>
                        <a:t>使用者</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攻擊</a:t>
                      </a:r>
                      <a:r>
                        <a:rPr lang="en-US" altLang="zh-TW" sz="2200" dirty="0" smtClean="0">
                          <a:solidFill>
                            <a:srgbClr val="FF0000"/>
                          </a:solidFill>
                          <a:latin typeface="微軟正黑體" panose="020B0604030504040204" pitchFamily="34" charset="-120"/>
                          <a:ea typeface="微軟正黑體" panose="020B0604030504040204" pitchFamily="34" charset="-120"/>
                        </a:rPr>
                        <a:t>+</a:t>
                      </a:r>
                      <a:r>
                        <a:rPr lang="zh-TW" altLang="en-US" sz="2200" dirty="0" smtClean="0">
                          <a:solidFill>
                            <a:srgbClr val="FF0000"/>
                          </a:solidFill>
                          <a:latin typeface="微軟正黑體" panose="020B0604030504040204" pitchFamily="34" charset="-120"/>
                          <a:ea typeface="微軟正黑體" panose="020B0604030504040204" pitchFamily="34" charset="-120"/>
                        </a:rPr>
                        <a:t>訊號</a:t>
                      </a:r>
                      <a:endParaRPr lang="en-US" altLang="zh-TW" sz="2200" dirty="0" smtClean="0">
                        <a:solidFill>
                          <a:srgbClr val="FF0000"/>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646187827"/>
                  </a:ext>
                </a:extLst>
              </a:tr>
              <a:tr h="1237686">
                <a:tc>
                  <a:txBody>
                    <a:bodyPr/>
                    <a:lstStyle/>
                    <a:p>
                      <a:pPr algn="l"/>
                      <a:r>
                        <a:rPr lang="en-US" altLang="zh-TW" sz="2200" dirty="0" smtClean="0">
                          <a:latin typeface="微軟正黑體" panose="020B0604030504040204" pitchFamily="34" charset="-120"/>
                          <a:ea typeface="微軟正黑體" panose="020B0604030504040204" pitchFamily="34" charset="-120"/>
                        </a:rPr>
                        <a:t>7.</a:t>
                      </a:r>
                      <a:r>
                        <a:rPr lang="zh-TW" altLang="en-US" sz="2200" dirty="0" smtClean="0">
                          <a:solidFill>
                            <a:schemeClr val="accent2">
                              <a:lumMod val="50000"/>
                            </a:schemeClr>
                          </a:solidFill>
                          <a:latin typeface="微軟正黑體" panose="020B0604030504040204" pitchFamily="34" charset="-120"/>
                          <a:ea typeface="微軟正黑體" panose="020B0604030504040204" pitchFamily="34" charset="-120"/>
                        </a:rPr>
                        <a:t>使用者點選</a:t>
                      </a:r>
                      <a:r>
                        <a:rPr lang="zh-TW" altLang="en-US" sz="2200" dirty="0" smtClean="0">
                          <a:latin typeface="微軟正黑體" panose="020B0604030504040204" pitchFamily="34" charset="-120"/>
                          <a:ea typeface="微軟正黑體" panose="020B0604030504040204" pitchFamily="34" charset="-120"/>
                        </a:rPr>
                        <a:t>欲攻擊的</a:t>
                      </a:r>
                      <a:r>
                        <a:rPr lang="zh-TW" altLang="en-US" sz="2200" dirty="0" smtClean="0">
                          <a:solidFill>
                            <a:schemeClr val="accent2">
                              <a:lumMod val="50000"/>
                            </a:schemeClr>
                          </a:solidFill>
                          <a:latin typeface="微軟正黑體" panose="020B0604030504040204" pitchFamily="34" charset="-120"/>
                          <a:ea typeface="微軟正黑體" panose="020B0604030504040204" pitchFamily="34" charset="-120"/>
                        </a:rPr>
                        <a:t>訊號</a:t>
                      </a:r>
                      <a:r>
                        <a:rPr lang="zh-TW" altLang="en-US" sz="2200" dirty="0" smtClean="0">
                          <a:latin typeface="微軟正黑體" panose="020B0604030504040204" pitchFamily="34" charset="-120"/>
                          <a:ea typeface="微軟正黑體" panose="020B0604030504040204" pitchFamily="34" charset="-120"/>
                        </a:rPr>
                        <a:t>後會</a:t>
                      </a:r>
                      <a:r>
                        <a:rPr lang="zh-TW" altLang="en-US" sz="2200" dirty="0" smtClean="0">
                          <a:solidFill>
                            <a:schemeClr val="tx1"/>
                          </a:solidFill>
                          <a:latin typeface="微軟正黑體" panose="020B0604030504040204" pitchFamily="34" charset="-120"/>
                          <a:ea typeface="微軟正黑體" panose="020B0604030504040204" pitchFamily="34" charset="-120"/>
                        </a:rPr>
                        <a:t>跳出警告</a:t>
                      </a:r>
                      <a:r>
                        <a:rPr lang="zh-TW" altLang="en-US" sz="2200" dirty="0" smtClean="0">
                          <a:latin typeface="微軟正黑體" panose="020B0604030504040204" pitchFamily="34" charset="-120"/>
                          <a:ea typeface="微軟正黑體" panose="020B0604030504040204" pitchFamily="34" charset="-120"/>
                        </a:rPr>
                        <a:t>視窗進行</a:t>
                      </a:r>
                      <a:r>
                        <a:rPr lang="zh-TW" altLang="en-US" sz="2200" dirty="0" smtClean="0">
                          <a:solidFill>
                            <a:schemeClr val="accent2">
                              <a:lumMod val="50000"/>
                            </a:schemeClr>
                          </a:solidFill>
                          <a:latin typeface="微軟正黑體" panose="020B0604030504040204" pitchFamily="34" charset="-120"/>
                          <a:ea typeface="微軟正黑體" panose="020B0604030504040204" pitchFamily="34" charset="-120"/>
                        </a:rPr>
                        <a:t>再次確認</a:t>
                      </a:r>
                      <a:endParaRPr lang="zh-TW" altLang="en-US" sz="2200" dirty="0">
                        <a:solidFill>
                          <a:schemeClr val="accent2">
                            <a:lumMod val="50000"/>
                          </a:schemeClr>
                        </a:solidFill>
                        <a:latin typeface="微軟正黑體" panose="020B0604030504040204" pitchFamily="34" charset="-120"/>
                        <a:ea typeface="微軟正黑體" panose="020B0604030504040204" pitchFamily="34" charset="-120"/>
                      </a:endParaRPr>
                    </a:p>
                  </a:txBody>
                  <a:tcPr anchor="ctr"/>
                </a:tc>
                <a:tc>
                  <a:txBody>
                    <a:bodyPr/>
                    <a:lstStyle/>
                    <a:p>
                      <a:pPr algn="l"/>
                      <a:r>
                        <a:rPr lang="zh-TW" altLang="en-US" sz="2200" dirty="0" smtClean="0">
                          <a:solidFill>
                            <a:schemeClr val="accent2">
                              <a:lumMod val="50000"/>
                            </a:schemeClr>
                          </a:solidFill>
                          <a:latin typeface="微軟正黑體" panose="020B0604030504040204" pitchFamily="34" charset="-120"/>
                          <a:ea typeface="微軟正黑體" panose="020B0604030504040204" pitchFamily="34" charset="-120"/>
                        </a:rPr>
                        <a:t>使用者</a:t>
                      </a:r>
                      <a:r>
                        <a:rPr lang="en-US" altLang="zh-TW" sz="2200"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2200" dirty="0" smtClean="0">
                          <a:solidFill>
                            <a:schemeClr val="accent2">
                              <a:lumMod val="50000"/>
                            </a:schemeClr>
                          </a:solidFill>
                          <a:latin typeface="微軟正黑體" panose="020B0604030504040204" pitchFamily="34" charset="-120"/>
                          <a:ea typeface="微軟正黑體" panose="020B0604030504040204" pitchFamily="34" charset="-120"/>
                        </a:rPr>
                        <a:t>確認</a:t>
                      </a:r>
                      <a:r>
                        <a:rPr lang="en-US" altLang="zh-TW" sz="2200"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2200" dirty="0" smtClean="0">
                          <a:solidFill>
                            <a:schemeClr val="accent2">
                              <a:lumMod val="50000"/>
                            </a:schemeClr>
                          </a:solidFill>
                          <a:latin typeface="微軟正黑體" panose="020B0604030504040204" pitchFamily="34" charset="-120"/>
                          <a:ea typeface="微軟正黑體" panose="020B0604030504040204" pitchFamily="34" charset="-120"/>
                        </a:rPr>
                        <a:t>訊號 </a:t>
                      </a:r>
                      <a:endParaRPr lang="zh-TW" altLang="en-US" sz="2200" dirty="0">
                        <a:solidFill>
                          <a:schemeClr val="accent2">
                            <a:lumMod val="50000"/>
                          </a:schemeClr>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1978554105"/>
                  </a:ext>
                </a:extLst>
              </a:tr>
              <a:tr h="12376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200" kern="1200" dirty="0" smtClean="0">
                          <a:solidFill>
                            <a:schemeClr val="dk1"/>
                          </a:solidFill>
                          <a:effectLst/>
                          <a:latin typeface="微軟正黑體" panose="020B0604030504040204" pitchFamily="34" charset="-120"/>
                          <a:ea typeface="微軟正黑體" panose="020B0604030504040204" pitchFamily="34" charset="-120"/>
                          <a:cs typeface="+mn-cs"/>
                        </a:rPr>
                        <a:t>8</a:t>
                      </a:r>
                      <a:r>
                        <a:rPr lang="en-US" altLang="zh-TW" sz="2200" kern="1200" dirty="0" smtClean="0">
                          <a:solidFill>
                            <a:schemeClr val="tx1"/>
                          </a:solidFill>
                          <a:effectLst/>
                          <a:latin typeface="微軟正黑體" panose="020B0604030504040204" pitchFamily="34" charset="-120"/>
                          <a:ea typeface="微軟正黑體" panose="020B0604030504040204" pitchFamily="34" charset="-120"/>
                          <a:cs typeface="+mn-cs"/>
                        </a:rPr>
                        <a:t>.</a:t>
                      </a:r>
                      <a:r>
                        <a:rPr lang="zh-TW" altLang="en-US" sz="2200" kern="1200" dirty="0" smtClean="0">
                          <a:solidFill>
                            <a:schemeClr val="tx1"/>
                          </a:solidFill>
                          <a:effectLst/>
                          <a:latin typeface="微軟正黑體" panose="020B0604030504040204" pitchFamily="34" charset="-120"/>
                          <a:ea typeface="微軟正黑體" panose="020B0604030504040204" pitchFamily="34" charset="-120"/>
                          <a:cs typeface="+mn-cs"/>
                        </a:rPr>
                        <a:t>使用者點選確定</a:t>
                      </a:r>
                      <a:r>
                        <a:rPr lang="zh-TW" altLang="en-US" sz="2200" kern="1200" dirty="0" smtClean="0">
                          <a:solidFill>
                            <a:schemeClr val="dk1"/>
                          </a:solidFill>
                          <a:effectLst/>
                          <a:latin typeface="微軟正黑體" panose="020B0604030504040204" pitchFamily="34" charset="-120"/>
                          <a:ea typeface="微軟正黑體" panose="020B0604030504040204" pitchFamily="34" charset="-120"/>
                          <a:cs typeface="+mn-cs"/>
                        </a:rPr>
                        <a:t>攻擊後</a:t>
                      </a:r>
                      <a:r>
                        <a:rPr lang="zh-TW" altLang="en-US" sz="2200" kern="1200" dirty="0" smtClean="0">
                          <a:solidFill>
                            <a:srgbClr val="7030A0"/>
                          </a:solidFill>
                          <a:effectLst/>
                          <a:latin typeface="微軟正黑體" panose="020B0604030504040204" pitchFamily="34" charset="-120"/>
                          <a:ea typeface="微軟正黑體" panose="020B0604030504040204" pitchFamily="34" charset="-120"/>
                          <a:cs typeface="+mn-cs"/>
                        </a:rPr>
                        <a:t>介面</a:t>
                      </a:r>
                      <a:r>
                        <a:rPr lang="zh-TW" altLang="en-US" sz="2200" kern="1200" dirty="0" smtClean="0">
                          <a:solidFill>
                            <a:schemeClr val="dk1"/>
                          </a:solidFill>
                          <a:effectLst/>
                          <a:latin typeface="微軟正黑體" panose="020B0604030504040204" pitchFamily="34" charset="-120"/>
                          <a:ea typeface="微軟正黑體" panose="020B0604030504040204" pitchFamily="34" charset="-120"/>
                          <a:cs typeface="+mn-cs"/>
                        </a:rPr>
                        <a:t>上該列變為紅色以</a:t>
                      </a:r>
                      <a:r>
                        <a:rPr lang="zh-TW" altLang="en-US" sz="2200" kern="1200" dirty="0" smtClean="0">
                          <a:solidFill>
                            <a:srgbClr val="7030A0"/>
                          </a:solidFill>
                          <a:effectLst/>
                          <a:latin typeface="微軟正黑體" panose="020B0604030504040204" pitchFamily="34" charset="-120"/>
                          <a:ea typeface="微軟正黑體" panose="020B0604030504040204" pitchFamily="34" charset="-120"/>
                          <a:cs typeface="+mn-cs"/>
                        </a:rPr>
                        <a:t>標記攻擊目標</a:t>
                      </a:r>
                      <a:endParaRPr lang="zh-TW" altLang="zh-TW" sz="2200" kern="1200" dirty="0" smtClean="0">
                        <a:solidFill>
                          <a:srgbClr val="7030A0"/>
                        </a:solidFill>
                        <a:effectLst/>
                        <a:latin typeface="微軟正黑體" panose="020B0604030504040204" pitchFamily="34" charset="-120"/>
                        <a:ea typeface="微軟正黑體" panose="020B0604030504040204" pitchFamily="34" charset="-120"/>
                        <a:cs typeface="+mn-cs"/>
                      </a:endParaRPr>
                    </a:p>
                  </a:txBody>
                  <a:tcPr anchor="ctr"/>
                </a:tc>
                <a:tc>
                  <a:txBody>
                    <a:bodyPr/>
                    <a:lstStyle/>
                    <a:p>
                      <a:pPr algn="l"/>
                      <a:r>
                        <a:rPr lang="zh-TW" altLang="en-US" sz="2200" dirty="0" smtClean="0">
                          <a:solidFill>
                            <a:srgbClr val="7030A0"/>
                          </a:solidFill>
                          <a:latin typeface="微軟正黑體" panose="020B0604030504040204" pitchFamily="34" charset="-120"/>
                          <a:ea typeface="微軟正黑體" panose="020B0604030504040204" pitchFamily="34" charset="-120"/>
                        </a:rPr>
                        <a:t>系統介面</a:t>
                      </a:r>
                      <a:r>
                        <a:rPr lang="en-US" altLang="zh-TW" sz="2200" dirty="0" smtClean="0">
                          <a:solidFill>
                            <a:srgbClr val="7030A0"/>
                          </a:solidFill>
                          <a:latin typeface="微軟正黑體" panose="020B0604030504040204" pitchFamily="34" charset="-120"/>
                          <a:ea typeface="微軟正黑體" panose="020B0604030504040204" pitchFamily="34" charset="-120"/>
                        </a:rPr>
                        <a:t>+</a:t>
                      </a:r>
                      <a:r>
                        <a:rPr lang="zh-TW" altLang="en-US" sz="2200" dirty="0" smtClean="0">
                          <a:solidFill>
                            <a:srgbClr val="7030A0"/>
                          </a:solidFill>
                          <a:latin typeface="微軟正黑體" panose="020B0604030504040204" pitchFamily="34" charset="-120"/>
                          <a:ea typeface="微軟正黑體" panose="020B0604030504040204" pitchFamily="34" charset="-120"/>
                        </a:rPr>
                        <a:t>標記</a:t>
                      </a:r>
                      <a:r>
                        <a:rPr lang="en-US" altLang="zh-TW" sz="2200" dirty="0" smtClean="0">
                          <a:solidFill>
                            <a:srgbClr val="7030A0"/>
                          </a:solidFill>
                          <a:latin typeface="微軟正黑體" panose="020B0604030504040204" pitchFamily="34" charset="-120"/>
                          <a:ea typeface="微軟正黑體" panose="020B0604030504040204" pitchFamily="34" charset="-120"/>
                        </a:rPr>
                        <a:t>+</a:t>
                      </a:r>
                      <a:r>
                        <a:rPr lang="zh-TW" altLang="en-US" sz="2200" dirty="0" smtClean="0">
                          <a:solidFill>
                            <a:srgbClr val="7030A0"/>
                          </a:solidFill>
                          <a:latin typeface="微軟正黑體" panose="020B0604030504040204" pitchFamily="34" charset="-120"/>
                          <a:ea typeface="微軟正黑體" panose="020B0604030504040204" pitchFamily="34" charset="-120"/>
                        </a:rPr>
                        <a:t>攻擊目標</a:t>
                      </a:r>
                      <a:endParaRPr lang="en-US" altLang="zh-TW" sz="2200" dirty="0" smtClean="0">
                        <a:solidFill>
                          <a:srgbClr val="7030A0"/>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135747607"/>
                  </a:ext>
                </a:extLst>
              </a:tr>
            </a:tbl>
          </a:graphicData>
        </a:graphic>
      </p:graphicFrame>
      <p:sp>
        <p:nvSpPr>
          <p:cNvPr id="3" name="矩形 2"/>
          <p:cNvSpPr/>
          <p:nvPr/>
        </p:nvSpPr>
        <p:spPr>
          <a:xfrm>
            <a:off x="3673002" y="0"/>
            <a:ext cx="5238934" cy="584775"/>
          </a:xfrm>
          <a:prstGeom prst="rect">
            <a:avLst/>
          </a:prstGeom>
        </p:spPr>
        <p:txBody>
          <a:bodyPr wrap="none">
            <a:spAutoFit/>
          </a:bodyPr>
          <a:lstStyle/>
          <a:p>
            <a:pPr algn="ctr"/>
            <a:r>
              <a:rPr lang="zh-TW" altLang="en-US" sz="3200" b="1" dirty="0" smtClean="0">
                <a:solidFill>
                  <a:schemeClr val="bg1"/>
                </a:solidFill>
                <a:latin typeface="+mj-ea"/>
                <a:ea typeface="+mj-ea"/>
              </a:rPr>
              <a:t>描述使</a:t>
            </a:r>
            <a:r>
              <a:rPr lang="zh-TW" altLang="en-US" sz="3200" b="1" dirty="0">
                <a:solidFill>
                  <a:schemeClr val="bg1"/>
                </a:solidFill>
                <a:latin typeface="+mj-ea"/>
                <a:ea typeface="+mj-ea"/>
              </a:rPr>
              <a:t>用個</a:t>
            </a:r>
            <a:r>
              <a:rPr lang="zh-TW" altLang="en-US" sz="3200" b="1" dirty="0" smtClean="0">
                <a:solidFill>
                  <a:schemeClr val="bg1"/>
                </a:solidFill>
                <a:latin typeface="+mj-ea"/>
                <a:ea typeface="+mj-ea"/>
              </a:rPr>
              <a:t>案</a:t>
            </a:r>
            <a:r>
              <a:rPr lang="en-US" altLang="zh-TW" sz="3200" b="1" dirty="0" smtClean="0">
                <a:solidFill>
                  <a:schemeClr val="bg1"/>
                </a:solidFill>
                <a:latin typeface="+mj-ea"/>
                <a:ea typeface="+mj-ea"/>
              </a:rPr>
              <a:t>-</a:t>
            </a:r>
            <a:r>
              <a:rPr lang="zh-TW" altLang="en-US" sz="3200" b="1" dirty="0" smtClean="0">
                <a:solidFill>
                  <a:schemeClr val="bg1"/>
                </a:solidFill>
                <a:latin typeface="+mj-ea"/>
                <a:ea typeface="+mj-ea"/>
              </a:rPr>
              <a:t>使用個案文件</a:t>
            </a:r>
            <a:endParaRPr lang="zh-TW" altLang="en-US" sz="3200" b="1" dirty="0">
              <a:solidFill>
                <a:schemeClr val="bg1"/>
              </a:solidFill>
              <a:latin typeface="+mj-ea"/>
              <a:ea typeface="+mj-ea"/>
            </a:endParaRPr>
          </a:p>
        </p:txBody>
      </p:sp>
      <p:graphicFrame>
        <p:nvGraphicFramePr>
          <p:cNvPr id="4" name="表格 3"/>
          <p:cNvGraphicFramePr>
            <a:graphicFrameLocks noGrp="1"/>
          </p:cNvGraphicFramePr>
          <p:nvPr>
            <p:extLst>
              <p:ext uri="{D42A27DB-BD31-4B8C-83A1-F6EECF244321}">
                <p14:modId xmlns:p14="http://schemas.microsoft.com/office/powerpoint/2010/main" val="2574093807"/>
              </p:ext>
            </p:extLst>
          </p:nvPr>
        </p:nvGraphicFramePr>
        <p:xfrm>
          <a:off x="4711526" y="668716"/>
          <a:ext cx="7398427" cy="5858153"/>
        </p:xfrm>
        <a:graphic>
          <a:graphicData uri="http://schemas.openxmlformats.org/drawingml/2006/table">
            <a:tbl>
              <a:tblPr firstRow="1" bandRow="1">
                <a:tableStyleId>{5C22544A-7EE6-4342-B048-85BDC9FD1C3A}</a:tableStyleId>
              </a:tblPr>
              <a:tblGrid>
                <a:gridCol w="7398427">
                  <a:extLst>
                    <a:ext uri="{9D8B030D-6E8A-4147-A177-3AD203B41FA5}">
                      <a16:colId xmlns:a16="http://schemas.microsoft.com/office/drawing/2014/main" val="3490951874"/>
                    </a:ext>
                  </a:extLst>
                </a:gridCol>
              </a:tblGrid>
              <a:tr h="463193">
                <a:tc>
                  <a:txBody>
                    <a:bodyPr/>
                    <a:lstStyle/>
                    <a:p>
                      <a:pPr algn="ctr"/>
                      <a:r>
                        <a:rPr lang="zh-TW" altLang="en-US" sz="2000" dirty="0" smtClean="0"/>
                        <a:t>使用個案名稱：手動攻擊訊號</a:t>
                      </a:r>
                      <a:endParaRPr lang="zh-TW" altLang="en-US" sz="2000" dirty="0"/>
                    </a:p>
                  </a:txBody>
                  <a:tcPr/>
                </a:tc>
                <a:extLst>
                  <a:ext uri="{0D108BD9-81ED-4DB2-BD59-A6C34878D82A}">
                    <a16:rowId xmlns:a16="http://schemas.microsoft.com/office/drawing/2014/main" val="1067405951"/>
                  </a:ext>
                </a:extLst>
              </a:tr>
              <a:tr h="5202111">
                <a:tc>
                  <a:txBody>
                    <a:bodyPr/>
                    <a:lstStyle/>
                    <a:p>
                      <a:r>
                        <a:rPr lang="zh-TW" altLang="en-US" sz="2200" dirty="0" smtClean="0">
                          <a:latin typeface="+mn-ea"/>
                          <a:ea typeface="+mn-ea"/>
                        </a:rPr>
                        <a:t>行為者：使用者</a:t>
                      </a:r>
                      <a:endParaRPr lang="en-US" altLang="zh-TW" sz="2200" dirty="0" smtClean="0">
                        <a:latin typeface="+mn-ea"/>
                        <a:ea typeface="+mn-ea"/>
                      </a:endParaRPr>
                    </a:p>
                    <a:p>
                      <a:r>
                        <a:rPr lang="zh-TW" altLang="en-US" sz="2200" dirty="0" smtClean="0">
                          <a:latin typeface="+mn-ea"/>
                          <a:ea typeface="+mn-ea"/>
                        </a:rPr>
                        <a:t>目標：讓使用者可以手動攻擊不限無人機，任意想要攻擊的訊號。</a:t>
                      </a:r>
                      <a:endParaRPr lang="en-US" altLang="zh-TW" sz="2200" dirty="0" smtClean="0">
                        <a:latin typeface="+mn-ea"/>
                        <a:ea typeface="+mn-ea"/>
                      </a:endParaRPr>
                    </a:p>
                    <a:p>
                      <a:r>
                        <a:rPr lang="zh-TW" altLang="en-US" sz="2200" dirty="0" smtClean="0">
                          <a:latin typeface="+mn-ea"/>
                          <a:ea typeface="+mn-ea"/>
                        </a:rPr>
                        <a:t>前提：有偵測到訊號存在。</a:t>
                      </a:r>
                      <a:endParaRPr lang="en-US" altLang="zh-TW" sz="2200" dirty="0" smtClean="0">
                        <a:latin typeface="+mn-ea"/>
                        <a:ea typeface="+mn-ea"/>
                      </a:endParaRPr>
                    </a:p>
                    <a:p>
                      <a:r>
                        <a:rPr lang="en-US" altLang="zh-TW" sz="2200" dirty="0" smtClean="0">
                          <a:solidFill>
                            <a:schemeClr val="accent2"/>
                          </a:solidFill>
                          <a:latin typeface="+mn-ea"/>
                          <a:ea typeface="+mn-ea"/>
                        </a:rPr>
                        <a:t>Include:</a:t>
                      </a:r>
                      <a:r>
                        <a:rPr lang="zh-TW" altLang="en-US" sz="2200" dirty="0" smtClean="0">
                          <a:solidFill>
                            <a:schemeClr val="accent2"/>
                          </a:solidFill>
                          <a:latin typeface="+mn-ea"/>
                          <a:ea typeface="+mn-ea"/>
                        </a:rPr>
                        <a:t>查看訊號相關資訊使用個案</a:t>
                      </a:r>
                      <a:endParaRPr lang="en-US" altLang="zh-TW" sz="2200" dirty="0" smtClean="0">
                        <a:solidFill>
                          <a:schemeClr val="accent2"/>
                        </a:solidFill>
                        <a:latin typeface="+mn-ea"/>
                        <a:ea typeface="+mn-ea"/>
                      </a:endParaRPr>
                    </a:p>
                    <a:p>
                      <a:r>
                        <a:rPr lang="zh-TW" altLang="en-US" sz="2200" dirty="0" smtClean="0">
                          <a:latin typeface="+mn-ea"/>
                          <a:ea typeface="+mn-ea"/>
                        </a:rPr>
                        <a:t>結束狀態：攻擊結束。</a:t>
                      </a:r>
                      <a:endParaRPr lang="en-US" altLang="zh-TW" sz="2200" dirty="0" smtClean="0">
                        <a:latin typeface="+mn-ea"/>
                        <a:ea typeface="+mn-ea"/>
                      </a:endParaRPr>
                    </a:p>
                    <a:p>
                      <a:r>
                        <a:rPr lang="zh-TW" altLang="en-US" sz="2200" dirty="0" smtClean="0">
                          <a:latin typeface="+mn-ea"/>
                          <a:ea typeface="+mn-ea"/>
                        </a:rPr>
                        <a:t>一系列事件：</a:t>
                      </a:r>
                      <a:endParaRPr lang="en-US" altLang="zh-TW" sz="2200" dirty="0" smtClean="0">
                        <a:latin typeface="+mn-ea"/>
                        <a:ea typeface="+mn-ea"/>
                      </a:endParaRPr>
                    </a:p>
                    <a:p>
                      <a:r>
                        <a:rPr lang="zh-TW" altLang="en-US" sz="2200" dirty="0" smtClean="0">
                          <a:latin typeface="+mn-ea"/>
                          <a:ea typeface="+mn-ea"/>
                        </a:rPr>
                        <a:t>正常程序：</a:t>
                      </a:r>
                      <a:endParaRPr lang="en-US" altLang="zh-TW" sz="2200" dirty="0" smtClean="0">
                        <a:latin typeface="+mn-ea"/>
                        <a:ea typeface="+mn-ea"/>
                      </a:endParaRPr>
                    </a:p>
                    <a:p>
                      <a:r>
                        <a:rPr lang="en-US" altLang="zh-TW" sz="2200" dirty="0" smtClean="0">
                          <a:latin typeface="+mn-ea"/>
                          <a:ea typeface="+mn-ea"/>
                        </a:rPr>
                        <a:t>1.</a:t>
                      </a:r>
                      <a:r>
                        <a:rPr lang="zh-TW" altLang="en-US" sz="2200" dirty="0" smtClean="0">
                          <a:latin typeface="+mn-ea"/>
                          <a:ea typeface="+mn-ea"/>
                        </a:rPr>
                        <a:t>使用者藉由介面資訊與雷達圖</a:t>
                      </a:r>
                      <a:r>
                        <a:rPr lang="zh-TW" altLang="en-US" sz="2200" dirty="0" smtClean="0">
                          <a:solidFill>
                            <a:schemeClr val="accent2"/>
                          </a:solidFill>
                          <a:latin typeface="+mn-ea"/>
                          <a:ea typeface="+mn-ea"/>
                        </a:rPr>
                        <a:t>觀察</a:t>
                      </a:r>
                      <a:r>
                        <a:rPr lang="zh-TW" altLang="en-US" sz="2200" dirty="0" smtClean="0">
                          <a:latin typeface="+mn-ea"/>
                          <a:ea typeface="+mn-ea"/>
                        </a:rPr>
                        <a:t>所有訊號後，開始判斷是否攻擊</a:t>
                      </a:r>
                      <a:endParaRPr lang="en-US" altLang="zh-TW" sz="2200" dirty="0" smtClean="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200" dirty="0" smtClean="0">
                          <a:latin typeface="+mn-ea"/>
                          <a:ea typeface="+mn-ea"/>
                        </a:rPr>
                        <a:t>2.</a:t>
                      </a:r>
                      <a:r>
                        <a:rPr lang="zh-TW" altLang="en-US" sz="2200" dirty="0" smtClean="0">
                          <a:solidFill>
                            <a:srgbClr val="FF0000"/>
                          </a:solidFill>
                          <a:latin typeface="+mn-ea"/>
                          <a:ea typeface="+mn-ea"/>
                        </a:rPr>
                        <a:t>使用者啟用手動模式</a:t>
                      </a:r>
                      <a:r>
                        <a:rPr lang="zh-TW" altLang="en-US" sz="2200" dirty="0" smtClean="0">
                          <a:latin typeface="+mn-ea"/>
                          <a:ea typeface="+mn-ea"/>
                        </a:rPr>
                        <a:t>後可以</a:t>
                      </a:r>
                      <a:r>
                        <a:rPr lang="zh-TW" altLang="en-US" sz="2200" dirty="0" smtClean="0">
                          <a:solidFill>
                            <a:srgbClr val="FF0000"/>
                          </a:solidFill>
                          <a:latin typeface="+mn-ea"/>
                          <a:ea typeface="+mn-ea"/>
                        </a:rPr>
                        <a:t>攻擊</a:t>
                      </a:r>
                      <a:r>
                        <a:rPr lang="zh-TW" altLang="en-US" sz="2200" dirty="0" smtClean="0">
                          <a:latin typeface="+mn-ea"/>
                          <a:ea typeface="+mn-ea"/>
                        </a:rPr>
                        <a:t>任意有被偵測到的</a:t>
                      </a:r>
                      <a:r>
                        <a:rPr lang="zh-TW" altLang="en-US" sz="2200" dirty="0" smtClean="0">
                          <a:solidFill>
                            <a:srgbClr val="FF0000"/>
                          </a:solidFill>
                          <a:latin typeface="+mn-ea"/>
                          <a:ea typeface="+mn-ea"/>
                        </a:rPr>
                        <a:t>訊號</a:t>
                      </a:r>
                      <a:r>
                        <a:rPr lang="en-US" altLang="zh-TW" sz="2200" dirty="0" smtClean="0">
                          <a:latin typeface="+mn-ea"/>
                          <a:ea typeface="+mn-ea"/>
                        </a:rPr>
                        <a:t>(</a:t>
                      </a:r>
                      <a:r>
                        <a:rPr lang="zh-TW" altLang="en-US" sz="2200" dirty="0" smtClean="0">
                          <a:latin typeface="+mn-ea"/>
                          <a:ea typeface="+mn-ea"/>
                        </a:rPr>
                        <a:t>不限無人機，一般的其他訊號也可攻擊</a:t>
                      </a:r>
                      <a:r>
                        <a:rPr lang="en-US" altLang="zh-TW" sz="2200" dirty="0" smtClean="0">
                          <a:latin typeface="+mn-ea"/>
                          <a:ea typeface="+mn-ea"/>
                        </a:rPr>
                        <a:t>)</a:t>
                      </a:r>
                      <a:endParaRPr lang="zh-TW" altLang="en-US" sz="2200" dirty="0" smtClean="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200" dirty="0" smtClean="0">
                          <a:latin typeface="+mn-ea"/>
                          <a:ea typeface="+mn-ea"/>
                        </a:rPr>
                        <a:t>3.</a:t>
                      </a:r>
                      <a:r>
                        <a:rPr lang="zh-TW" altLang="en-US" sz="2200" dirty="0" smtClean="0">
                          <a:solidFill>
                            <a:schemeClr val="accent2">
                              <a:lumMod val="50000"/>
                            </a:schemeClr>
                          </a:solidFill>
                          <a:latin typeface="+mn-ea"/>
                          <a:ea typeface="+mn-ea"/>
                        </a:rPr>
                        <a:t>使用者點選欲</a:t>
                      </a:r>
                      <a:r>
                        <a:rPr lang="zh-TW" altLang="en-US" sz="2200" dirty="0" smtClean="0">
                          <a:latin typeface="+mn-ea"/>
                          <a:ea typeface="+mn-ea"/>
                        </a:rPr>
                        <a:t>攻擊的</a:t>
                      </a:r>
                      <a:r>
                        <a:rPr lang="zh-TW" altLang="en-US" sz="2200" dirty="0" smtClean="0">
                          <a:solidFill>
                            <a:schemeClr val="accent2">
                              <a:lumMod val="50000"/>
                            </a:schemeClr>
                          </a:solidFill>
                          <a:latin typeface="+mn-ea"/>
                          <a:ea typeface="+mn-ea"/>
                        </a:rPr>
                        <a:t>訊號</a:t>
                      </a:r>
                      <a:r>
                        <a:rPr lang="zh-TW" altLang="en-US" sz="2200" dirty="0" smtClean="0">
                          <a:latin typeface="+mn-ea"/>
                          <a:ea typeface="+mn-ea"/>
                        </a:rPr>
                        <a:t>後會</a:t>
                      </a:r>
                      <a:r>
                        <a:rPr lang="zh-TW" altLang="en-US" sz="2200" dirty="0" smtClean="0">
                          <a:solidFill>
                            <a:schemeClr val="tx1"/>
                          </a:solidFill>
                          <a:latin typeface="+mn-ea"/>
                          <a:ea typeface="+mn-ea"/>
                        </a:rPr>
                        <a:t>跳出警告</a:t>
                      </a:r>
                      <a:r>
                        <a:rPr lang="zh-TW" altLang="en-US" sz="2200" dirty="0" smtClean="0">
                          <a:latin typeface="+mn-ea"/>
                          <a:ea typeface="+mn-ea"/>
                        </a:rPr>
                        <a:t>視窗進行</a:t>
                      </a:r>
                      <a:r>
                        <a:rPr lang="zh-TW" altLang="en-US" sz="2200" dirty="0" smtClean="0">
                          <a:solidFill>
                            <a:schemeClr val="accent2">
                              <a:lumMod val="50000"/>
                            </a:schemeClr>
                          </a:solidFill>
                          <a:latin typeface="+mn-ea"/>
                          <a:ea typeface="+mn-ea"/>
                        </a:rPr>
                        <a:t>再次確認</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200" kern="1200" dirty="0" smtClean="0">
                          <a:solidFill>
                            <a:schemeClr val="tx1"/>
                          </a:solidFill>
                          <a:effectLst/>
                          <a:latin typeface="+mn-ea"/>
                          <a:ea typeface="+mn-ea"/>
                          <a:cs typeface="+mn-cs"/>
                        </a:rPr>
                        <a:t>4.</a:t>
                      </a:r>
                      <a:r>
                        <a:rPr lang="zh-TW" altLang="en-US" sz="2200" kern="1200" dirty="0" smtClean="0">
                          <a:solidFill>
                            <a:schemeClr val="tx1"/>
                          </a:solidFill>
                          <a:effectLst/>
                          <a:latin typeface="+mn-ea"/>
                          <a:ea typeface="+mn-ea"/>
                          <a:cs typeface="+mn-cs"/>
                        </a:rPr>
                        <a:t>使用者點選確定</a:t>
                      </a:r>
                      <a:r>
                        <a:rPr lang="zh-TW" altLang="en-US" sz="2200" kern="1200" dirty="0" smtClean="0">
                          <a:solidFill>
                            <a:schemeClr val="dk1"/>
                          </a:solidFill>
                          <a:effectLst/>
                          <a:latin typeface="+mn-ea"/>
                          <a:ea typeface="+mn-ea"/>
                          <a:cs typeface="+mn-cs"/>
                        </a:rPr>
                        <a:t>攻擊後</a:t>
                      </a:r>
                      <a:r>
                        <a:rPr lang="zh-TW" altLang="en-US" sz="2200" kern="1200" dirty="0" smtClean="0">
                          <a:solidFill>
                            <a:srgbClr val="7030A0"/>
                          </a:solidFill>
                          <a:effectLst/>
                          <a:latin typeface="+mn-ea"/>
                          <a:ea typeface="+mn-ea"/>
                          <a:cs typeface="+mn-cs"/>
                        </a:rPr>
                        <a:t>介面</a:t>
                      </a:r>
                      <a:r>
                        <a:rPr lang="zh-TW" altLang="en-US" sz="2200" kern="1200" dirty="0" smtClean="0">
                          <a:solidFill>
                            <a:schemeClr val="dk1"/>
                          </a:solidFill>
                          <a:effectLst/>
                          <a:latin typeface="+mn-ea"/>
                          <a:ea typeface="+mn-ea"/>
                          <a:cs typeface="+mn-cs"/>
                        </a:rPr>
                        <a:t>上該資訊列變為紅色以</a:t>
                      </a:r>
                      <a:r>
                        <a:rPr lang="zh-TW" altLang="en-US" sz="2200" kern="1200" dirty="0" smtClean="0">
                          <a:solidFill>
                            <a:srgbClr val="7030A0"/>
                          </a:solidFill>
                          <a:effectLst/>
                          <a:latin typeface="+mn-ea"/>
                          <a:ea typeface="+mn-ea"/>
                          <a:cs typeface="+mn-cs"/>
                        </a:rPr>
                        <a:t>標記攻擊目標</a:t>
                      </a:r>
                      <a:endParaRPr lang="en-US" altLang="zh-TW" sz="2200" kern="1200" dirty="0" smtClean="0">
                        <a:solidFill>
                          <a:srgbClr val="7030A0"/>
                        </a:solidFill>
                        <a:effectLst/>
                        <a:latin typeface="+mn-ea"/>
                        <a:ea typeface="+mn-ea"/>
                        <a:cs typeface="+mn-cs"/>
                      </a:endParaRPr>
                    </a:p>
                    <a:p>
                      <a:endParaRPr lang="en-US" altLang="zh-TW" sz="1800" dirty="0" smtClean="0"/>
                    </a:p>
                  </a:txBody>
                  <a:tcPr/>
                </a:tc>
                <a:extLst>
                  <a:ext uri="{0D108BD9-81ED-4DB2-BD59-A6C34878D82A}">
                    <a16:rowId xmlns:a16="http://schemas.microsoft.com/office/drawing/2014/main" val="1016392956"/>
                  </a:ext>
                </a:extLst>
              </a:tr>
            </a:tbl>
          </a:graphicData>
        </a:graphic>
      </p:graphicFrame>
      <p:cxnSp>
        <p:nvCxnSpPr>
          <p:cNvPr id="5" name="直線單箭頭接點 4"/>
          <p:cNvCxnSpPr/>
          <p:nvPr/>
        </p:nvCxnSpPr>
        <p:spPr>
          <a:xfrm flipH="1" flipV="1">
            <a:off x="4129239" y="3108961"/>
            <a:ext cx="1172434" cy="1389148"/>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6" name="直線單箭頭接點 5"/>
          <p:cNvCxnSpPr/>
          <p:nvPr/>
        </p:nvCxnSpPr>
        <p:spPr>
          <a:xfrm flipH="1" flipV="1">
            <a:off x="4129239" y="4340995"/>
            <a:ext cx="969234" cy="868314"/>
          </a:xfrm>
          <a:prstGeom prst="straightConnector1">
            <a:avLst/>
          </a:prstGeom>
          <a:ln w="57150">
            <a:solidFill>
              <a:srgbClr val="9F745A"/>
            </a:solidFill>
            <a:tailEnd type="triangle"/>
          </a:ln>
        </p:spPr>
        <p:style>
          <a:lnRef idx="3">
            <a:schemeClr val="accent2"/>
          </a:lnRef>
          <a:fillRef idx="0">
            <a:schemeClr val="accent2"/>
          </a:fillRef>
          <a:effectRef idx="2">
            <a:schemeClr val="accent2"/>
          </a:effectRef>
          <a:fontRef idx="minor">
            <a:schemeClr val="tx1"/>
          </a:fontRef>
        </p:style>
      </p:cxnSp>
      <p:cxnSp>
        <p:nvCxnSpPr>
          <p:cNvPr id="7" name="直線單箭頭接點 6"/>
          <p:cNvCxnSpPr/>
          <p:nvPr/>
        </p:nvCxnSpPr>
        <p:spPr>
          <a:xfrm flipH="1" flipV="1">
            <a:off x="4129241" y="5804034"/>
            <a:ext cx="812214" cy="88766"/>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6939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353985145"/>
              </p:ext>
            </p:extLst>
          </p:nvPr>
        </p:nvGraphicFramePr>
        <p:xfrm>
          <a:off x="286326" y="1424538"/>
          <a:ext cx="4832492" cy="3367931"/>
        </p:xfrm>
        <a:graphic>
          <a:graphicData uri="http://schemas.openxmlformats.org/drawingml/2006/table">
            <a:tbl>
              <a:tblPr firstRow="1" bandRow="1">
                <a:tableStyleId>{5C22544A-7EE6-4342-B048-85BDC9FD1C3A}</a:tableStyleId>
              </a:tblPr>
              <a:tblGrid>
                <a:gridCol w="2416246">
                  <a:extLst>
                    <a:ext uri="{9D8B030D-6E8A-4147-A177-3AD203B41FA5}">
                      <a16:colId xmlns:a16="http://schemas.microsoft.com/office/drawing/2014/main" val="654116166"/>
                    </a:ext>
                  </a:extLst>
                </a:gridCol>
                <a:gridCol w="2416246">
                  <a:extLst>
                    <a:ext uri="{9D8B030D-6E8A-4147-A177-3AD203B41FA5}">
                      <a16:colId xmlns:a16="http://schemas.microsoft.com/office/drawing/2014/main" val="3466944794"/>
                    </a:ext>
                  </a:extLst>
                </a:gridCol>
              </a:tblGrid>
              <a:tr h="570857">
                <a:tc>
                  <a:txBody>
                    <a:bodyPr/>
                    <a:lstStyle/>
                    <a:p>
                      <a:pPr algn="ctr"/>
                      <a:r>
                        <a:rPr lang="zh-TW" altLang="en-US" sz="2000" dirty="0" smtClean="0">
                          <a:latin typeface="微軟正黑體" panose="020B0604030504040204" pitchFamily="34" charset="-120"/>
                          <a:ea typeface="微軟正黑體" panose="020B0604030504040204" pitchFamily="34" charset="-120"/>
                        </a:rPr>
                        <a:t>描述性項目</a:t>
                      </a:r>
                      <a:endParaRPr lang="zh-TW" altLang="en-US" sz="20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000" dirty="0" smtClean="0">
                          <a:latin typeface="微軟正黑體" panose="020B0604030504040204" pitchFamily="34" charset="-120"/>
                          <a:ea typeface="微軟正黑體" panose="020B0604030504040204" pitchFamily="34" charset="-120"/>
                        </a:rPr>
                        <a:t>事件條列式</a:t>
                      </a:r>
                      <a:endParaRPr lang="zh-TW" altLang="en-US" sz="20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984888196"/>
                  </a:ext>
                </a:extLst>
              </a:tr>
              <a:tr h="1398537">
                <a:tc>
                  <a:txBody>
                    <a:bodyPr/>
                    <a:lstStyle/>
                    <a:p>
                      <a:pPr algn="l"/>
                      <a:r>
                        <a:rPr lang="en-US" altLang="zh-TW" sz="2000" dirty="0" smtClean="0">
                          <a:solidFill>
                            <a:schemeClr val="tx1"/>
                          </a:solidFill>
                          <a:latin typeface="微軟正黑體" panose="020B0604030504040204" pitchFamily="34" charset="-120"/>
                          <a:ea typeface="微軟正黑體" panose="020B0604030504040204" pitchFamily="34" charset="-120"/>
                        </a:rPr>
                        <a:t>9</a:t>
                      </a:r>
                      <a:r>
                        <a:rPr lang="en-US" altLang="zh-TW" sz="2000" dirty="0" smtClean="0">
                          <a:solidFill>
                            <a:srgbClr val="FF0000"/>
                          </a:solidFill>
                          <a:latin typeface="微軟正黑體" panose="020B0604030504040204" pitchFamily="34" charset="-120"/>
                          <a:ea typeface="微軟正黑體" panose="020B0604030504040204" pitchFamily="34" charset="-120"/>
                        </a:rPr>
                        <a:t>.</a:t>
                      </a:r>
                      <a:r>
                        <a:rPr lang="zh-TW" altLang="en-US" sz="2000" dirty="0" smtClean="0">
                          <a:solidFill>
                            <a:srgbClr val="FF0000"/>
                          </a:solidFill>
                          <a:latin typeface="微軟正黑體" panose="020B0604030504040204" pitchFamily="34" charset="-120"/>
                          <a:ea typeface="微軟正黑體" panose="020B0604030504040204" pitchFamily="34" charset="-120"/>
                        </a:rPr>
                        <a:t>使用者</a:t>
                      </a:r>
                      <a:r>
                        <a:rPr lang="zh-TW" altLang="en-US" sz="2000" dirty="0" smtClean="0">
                          <a:solidFill>
                            <a:schemeClr val="tx1"/>
                          </a:solidFill>
                          <a:latin typeface="微軟正黑體" panose="020B0604030504040204" pitchFamily="34" charset="-120"/>
                          <a:ea typeface="微軟正黑體" panose="020B0604030504040204" pitchFamily="34" charset="-120"/>
                        </a:rPr>
                        <a:t>可以把</a:t>
                      </a:r>
                      <a:r>
                        <a:rPr lang="zh-TW" altLang="en-US" sz="2000" dirty="0" smtClean="0">
                          <a:solidFill>
                            <a:srgbClr val="FF0000"/>
                          </a:solidFill>
                          <a:latin typeface="微軟正黑體" panose="020B0604030504040204" pitchFamily="34" charset="-120"/>
                          <a:ea typeface="微軟正黑體" panose="020B0604030504040204" pitchFamily="34" charset="-120"/>
                        </a:rPr>
                        <a:t>我方無人機資訊匯入</a:t>
                      </a:r>
                      <a:r>
                        <a:rPr lang="zh-TW" altLang="en-US" sz="2000" dirty="0" smtClean="0">
                          <a:solidFill>
                            <a:schemeClr val="tx1"/>
                          </a:solidFill>
                          <a:latin typeface="微軟正黑體" panose="020B0604030504040204" pitchFamily="34" charset="-120"/>
                          <a:ea typeface="微軟正黑體" panose="020B0604030504040204" pitchFamily="34" charset="-120"/>
                        </a:rPr>
                        <a:t>至白名單</a:t>
                      </a:r>
                      <a:endParaRPr lang="zh-TW" altLang="en-US" sz="2000" dirty="0">
                        <a:solidFill>
                          <a:schemeClr val="tx1"/>
                        </a:solidFill>
                        <a:latin typeface="微軟正黑體" panose="020B0604030504040204" pitchFamily="34" charset="-120"/>
                        <a:ea typeface="微軟正黑體" panose="020B0604030504040204" pitchFamily="34" charset="-120"/>
                      </a:endParaRPr>
                    </a:p>
                  </a:txBody>
                  <a:tcPr anchor="ctr"/>
                </a:tc>
                <a:tc>
                  <a:txBody>
                    <a:bodyPr/>
                    <a:lstStyle/>
                    <a:p>
                      <a:pPr algn="l"/>
                      <a:r>
                        <a:rPr lang="zh-TW" altLang="en-US" sz="2000" dirty="0" smtClean="0">
                          <a:solidFill>
                            <a:srgbClr val="FF0000"/>
                          </a:solidFill>
                          <a:latin typeface="微軟正黑體" panose="020B0604030504040204" pitchFamily="34" charset="-120"/>
                          <a:ea typeface="微軟正黑體" panose="020B0604030504040204" pitchFamily="34" charset="-120"/>
                        </a:rPr>
                        <a:t>使用者</a:t>
                      </a:r>
                      <a:r>
                        <a:rPr lang="en-US" altLang="zh-TW" sz="2000" dirty="0" smtClean="0">
                          <a:solidFill>
                            <a:srgbClr val="FF0000"/>
                          </a:solidFill>
                          <a:latin typeface="微軟正黑體" panose="020B0604030504040204" pitchFamily="34" charset="-120"/>
                          <a:ea typeface="微軟正黑體" panose="020B0604030504040204" pitchFamily="34" charset="-120"/>
                        </a:rPr>
                        <a:t>+</a:t>
                      </a:r>
                      <a:r>
                        <a:rPr lang="zh-TW" altLang="en-US" sz="2000" dirty="0" smtClean="0">
                          <a:solidFill>
                            <a:srgbClr val="FF0000"/>
                          </a:solidFill>
                          <a:latin typeface="微軟正黑體" panose="020B0604030504040204" pitchFamily="34" charset="-120"/>
                          <a:ea typeface="微軟正黑體" panose="020B0604030504040204" pitchFamily="34" charset="-120"/>
                        </a:rPr>
                        <a:t>匯入</a:t>
                      </a:r>
                      <a:r>
                        <a:rPr lang="en-US" altLang="zh-TW" sz="2000" dirty="0" smtClean="0">
                          <a:solidFill>
                            <a:srgbClr val="FF0000"/>
                          </a:solidFill>
                          <a:latin typeface="微軟正黑體" panose="020B0604030504040204" pitchFamily="34" charset="-120"/>
                          <a:ea typeface="微軟正黑體" panose="020B0604030504040204" pitchFamily="34" charset="-120"/>
                        </a:rPr>
                        <a:t>+</a:t>
                      </a:r>
                      <a:r>
                        <a:rPr lang="zh-TW" altLang="en-US" sz="2000" dirty="0" smtClean="0">
                          <a:solidFill>
                            <a:srgbClr val="FF0000"/>
                          </a:solidFill>
                          <a:latin typeface="微軟正黑體" panose="020B0604030504040204" pitchFamily="34" charset="-120"/>
                          <a:ea typeface="微軟正黑體" panose="020B0604030504040204" pitchFamily="34" charset="-120"/>
                        </a:rPr>
                        <a:t>我方無人機資訊</a:t>
                      </a:r>
                      <a:endParaRPr lang="zh-TW" altLang="en-US" sz="2000" dirty="0">
                        <a:solidFill>
                          <a:srgbClr val="FF0000"/>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068907460"/>
                  </a:ext>
                </a:extLst>
              </a:tr>
              <a:tr h="13985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kern="1200" dirty="0" smtClean="0">
                          <a:solidFill>
                            <a:schemeClr val="dk1"/>
                          </a:solidFill>
                          <a:effectLst/>
                          <a:latin typeface="微軟正黑體" panose="020B0604030504040204" pitchFamily="34" charset="-120"/>
                          <a:ea typeface="微軟正黑體" panose="020B0604030504040204" pitchFamily="34" charset="-120"/>
                          <a:cs typeface="+mn-cs"/>
                        </a:rPr>
                        <a:t>10.</a:t>
                      </a:r>
                      <a:r>
                        <a:rPr lang="zh-TW" altLang="zh-TW" sz="2000" kern="1200" dirty="0" smtClean="0">
                          <a:solidFill>
                            <a:schemeClr val="accent2">
                              <a:lumMod val="50000"/>
                            </a:schemeClr>
                          </a:solidFill>
                          <a:effectLst/>
                          <a:latin typeface="微軟正黑體" panose="020B0604030504040204" pitchFamily="34" charset="-120"/>
                          <a:ea typeface="微軟正黑體" panose="020B0604030504040204" pitchFamily="34" charset="-120"/>
                          <a:cs typeface="+mn-cs"/>
                        </a:rPr>
                        <a:t>使用者</a:t>
                      </a:r>
                      <a:r>
                        <a:rPr lang="zh-TW" altLang="zh-TW" sz="2000" kern="1200" dirty="0" smtClean="0">
                          <a:solidFill>
                            <a:schemeClr val="dk1"/>
                          </a:solidFill>
                          <a:effectLst/>
                          <a:latin typeface="微軟正黑體" panose="020B0604030504040204" pitchFamily="34" charset="-120"/>
                          <a:ea typeface="微軟正黑體" panose="020B0604030504040204" pitchFamily="34" charset="-120"/>
                          <a:cs typeface="+mn-cs"/>
                        </a:rPr>
                        <a:t>可以在任何時機</a:t>
                      </a:r>
                      <a:r>
                        <a:rPr lang="en-US" altLang="zh-TW" sz="2000" kern="1200" dirty="0" smtClean="0">
                          <a:solidFill>
                            <a:schemeClr val="dk1"/>
                          </a:solidFill>
                          <a:effectLst/>
                          <a:latin typeface="微軟正黑體" panose="020B0604030504040204" pitchFamily="34" charset="-120"/>
                          <a:ea typeface="微軟正黑體" panose="020B0604030504040204" pitchFamily="34" charset="-120"/>
                          <a:cs typeface="+mn-cs"/>
                        </a:rPr>
                        <a:t>(</a:t>
                      </a:r>
                      <a:r>
                        <a:rPr lang="zh-TW" altLang="zh-TW" sz="2000" kern="1200" dirty="0" smtClean="0">
                          <a:solidFill>
                            <a:schemeClr val="dk1"/>
                          </a:solidFill>
                          <a:effectLst/>
                          <a:latin typeface="微軟正黑體" panose="020B0604030504040204" pitchFamily="34" charset="-120"/>
                          <a:ea typeface="微軟正黑體" panose="020B0604030504040204" pitchFamily="34" charset="-120"/>
                          <a:cs typeface="+mn-cs"/>
                        </a:rPr>
                        <a:t>不管是否為攻擊當中</a:t>
                      </a:r>
                      <a:r>
                        <a:rPr lang="en-US" altLang="zh-TW" sz="2000" kern="1200" dirty="0" smtClean="0">
                          <a:solidFill>
                            <a:schemeClr val="dk1"/>
                          </a:solidFill>
                          <a:effectLst/>
                          <a:latin typeface="微軟正黑體" panose="020B0604030504040204" pitchFamily="34" charset="-120"/>
                          <a:ea typeface="微軟正黑體" panose="020B0604030504040204" pitchFamily="34" charset="-120"/>
                          <a:cs typeface="+mn-cs"/>
                        </a:rPr>
                        <a:t>)</a:t>
                      </a:r>
                      <a:r>
                        <a:rPr lang="zh-TW" altLang="zh-TW" sz="2000" kern="1200" dirty="0" smtClean="0">
                          <a:solidFill>
                            <a:schemeClr val="accent2">
                              <a:lumMod val="50000"/>
                            </a:schemeClr>
                          </a:solidFill>
                          <a:effectLst/>
                          <a:latin typeface="微軟正黑體" panose="020B0604030504040204" pitchFamily="34" charset="-120"/>
                          <a:ea typeface="微軟正黑體" panose="020B0604030504040204" pitchFamily="34" charset="-120"/>
                          <a:cs typeface="+mn-cs"/>
                        </a:rPr>
                        <a:t>修改白名單</a:t>
                      </a:r>
                      <a:r>
                        <a:rPr lang="zh-TW" altLang="zh-TW" sz="2000" kern="1200" dirty="0" smtClean="0">
                          <a:solidFill>
                            <a:schemeClr val="tx1"/>
                          </a:solidFill>
                          <a:effectLst/>
                          <a:latin typeface="微軟正黑體" panose="020B0604030504040204" pitchFamily="34" charset="-120"/>
                          <a:ea typeface="微軟正黑體" panose="020B0604030504040204" pitchFamily="34" charset="-120"/>
                          <a:cs typeface="+mn-cs"/>
                        </a:rPr>
                        <a:t>任何欄位</a:t>
                      </a:r>
                    </a:p>
                  </a:txBody>
                  <a:tcPr anchor="ctr"/>
                </a:tc>
                <a:tc>
                  <a:txBody>
                    <a:bodyPr/>
                    <a:lstStyle/>
                    <a:p>
                      <a:pPr algn="l"/>
                      <a:r>
                        <a:rPr lang="zh-TW" altLang="en-US" sz="2000" dirty="0" smtClean="0">
                          <a:solidFill>
                            <a:schemeClr val="accent2">
                              <a:lumMod val="50000"/>
                            </a:schemeClr>
                          </a:solidFill>
                          <a:latin typeface="微軟正黑體" panose="020B0604030504040204" pitchFamily="34" charset="-120"/>
                          <a:ea typeface="微軟正黑體" panose="020B0604030504040204" pitchFamily="34" charset="-120"/>
                        </a:rPr>
                        <a:t>使用者</a:t>
                      </a:r>
                      <a:r>
                        <a:rPr lang="en-US" altLang="zh-TW" sz="2000"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2000" dirty="0" smtClean="0">
                          <a:solidFill>
                            <a:schemeClr val="accent2">
                              <a:lumMod val="50000"/>
                            </a:schemeClr>
                          </a:solidFill>
                          <a:latin typeface="微軟正黑體" panose="020B0604030504040204" pitchFamily="34" charset="-120"/>
                          <a:ea typeface="微軟正黑體" panose="020B0604030504040204" pitchFamily="34" charset="-120"/>
                        </a:rPr>
                        <a:t>修改</a:t>
                      </a:r>
                      <a:r>
                        <a:rPr lang="en-US" altLang="zh-TW" sz="2000"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2000" dirty="0" smtClean="0">
                          <a:solidFill>
                            <a:schemeClr val="accent2">
                              <a:lumMod val="50000"/>
                            </a:schemeClr>
                          </a:solidFill>
                          <a:latin typeface="微軟正黑體" panose="020B0604030504040204" pitchFamily="34" charset="-120"/>
                          <a:ea typeface="微軟正黑體" panose="020B0604030504040204" pitchFamily="34" charset="-120"/>
                        </a:rPr>
                        <a:t>白名單</a:t>
                      </a:r>
                      <a:endParaRPr lang="zh-TW" altLang="en-US" sz="2000" dirty="0">
                        <a:solidFill>
                          <a:schemeClr val="accent2">
                            <a:lumMod val="50000"/>
                          </a:schemeClr>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646187827"/>
                  </a:ext>
                </a:extLst>
              </a:tr>
            </a:tbl>
          </a:graphicData>
        </a:graphic>
      </p:graphicFrame>
      <p:sp>
        <p:nvSpPr>
          <p:cNvPr id="3" name="矩形 2"/>
          <p:cNvSpPr/>
          <p:nvPr/>
        </p:nvSpPr>
        <p:spPr>
          <a:xfrm>
            <a:off x="3673002" y="0"/>
            <a:ext cx="5238935" cy="584775"/>
          </a:xfrm>
          <a:prstGeom prst="rect">
            <a:avLst/>
          </a:prstGeom>
        </p:spPr>
        <p:txBody>
          <a:bodyPr wrap="none">
            <a:spAutoFit/>
          </a:bodyPr>
          <a:lstStyle/>
          <a:p>
            <a:pPr algn="ctr"/>
            <a:r>
              <a:rPr lang="zh-TW" altLang="en-US" sz="3200" b="1" dirty="0" smtClean="0">
                <a:solidFill>
                  <a:schemeClr val="bg1"/>
                </a:solidFill>
                <a:latin typeface="+mj-ea"/>
                <a:ea typeface="+mj-ea"/>
              </a:rPr>
              <a:t>描述使</a:t>
            </a:r>
            <a:r>
              <a:rPr lang="zh-TW" altLang="en-US" sz="3200" b="1" dirty="0">
                <a:solidFill>
                  <a:schemeClr val="bg1"/>
                </a:solidFill>
                <a:latin typeface="+mj-ea"/>
                <a:ea typeface="+mj-ea"/>
              </a:rPr>
              <a:t>用個</a:t>
            </a:r>
            <a:r>
              <a:rPr lang="zh-TW" altLang="en-US" sz="3200" b="1" dirty="0" smtClean="0">
                <a:solidFill>
                  <a:schemeClr val="bg1"/>
                </a:solidFill>
                <a:latin typeface="+mj-ea"/>
                <a:ea typeface="+mj-ea"/>
              </a:rPr>
              <a:t>案</a:t>
            </a:r>
            <a:r>
              <a:rPr lang="en-US" altLang="zh-TW" sz="3200" b="1" dirty="0" smtClean="0">
                <a:solidFill>
                  <a:schemeClr val="bg1"/>
                </a:solidFill>
                <a:latin typeface="+mj-ea"/>
                <a:ea typeface="+mj-ea"/>
              </a:rPr>
              <a:t>-</a:t>
            </a:r>
            <a:r>
              <a:rPr lang="zh-TW" altLang="en-US" sz="3200" b="1" dirty="0" smtClean="0">
                <a:solidFill>
                  <a:schemeClr val="bg1"/>
                </a:solidFill>
                <a:latin typeface="+mj-ea"/>
                <a:ea typeface="+mj-ea"/>
              </a:rPr>
              <a:t>使用個案文</a:t>
            </a:r>
            <a:r>
              <a:rPr lang="zh-TW" altLang="en-US" sz="3200" b="1" dirty="0">
                <a:solidFill>
                  <a:schemeClr val="bg1"/>
                </a:solidFill>
                <a:latin typeface="+mj-ea"/>
                <a:ea typeface="+mj-ea"/>
              </a:rPr>
              <a:t>件</a:t>
            </a:r>
          </a:p>
        </p:txBody>
      </p:sp>
      <p:graphicFrame>
        <p:nvGraphicFramePr>
          <p:cNvPr id="4" name="表格 3"/>
          <p:cNvGraphicFramePr>
            <a:graphicFrameLocks noGrp="1"/>
          </p:cNvGraphicFramePr>
          <p:nvPr>
            <p:extLst>
              <p:ext uri="{D42A27DB-BD31-4B8C-83A1-F6EECF244321}">
                <p14:modId xmlns:p14="http://schemas.microsoft.com/office/powerpoint/2010/main" val="1596328548"/>
              </p:ext>
            </p:extLst>
          </p:nvPr>
        </p:nvGraphicFramePr>
        <p:xfrm>
          <a:off x="5118818" y="584775"/>
          <a:ext cx="6934637" cy="6193754"/>
        </p:xfrm>
        <a:graphic>
          <a:graphicData uri="http://schemas.openxmlformats.org/drawingml/2006/table">
            <a:tbl>
              <a:tblPr firstRow="1" bandRow="1">
                <a:tableStyleId>{5C22544A-7EE6-4342-B048-85BDC9FD1C3A}</a:tableStyleId>
              </a:tblPr>
              <a:tblGrid>
                <a:gridCol w="6934637">
                  <a:extLst>
                    <a:ext uri="{9D8B030D-6E8A-4147-A177-3AD203B41FA5}">
                      <a16:colId xmlns:a16="http://schemas.microsoft.com/office/drawing/2014/main" val="3490951874"/>
                    </a:ext>
                  </a:extLst>
                </a:gridCol>
              </a:tblGrid>
              <a:tr h="479866">
                <a:tc>
                  <a:txBody>
                    <a:bodyPr/>
                    <a:lstStyle/>
                    <a:p>
                      <a:pPr algn="ctr"/>
                      <a:r>
                        <a:rPr lang="zh-TW" altLang="en-US" sz="2000" dirty="0" smtClean="0"/>
                        <a:t>使用個案名稱：設定白名單</a:t>
                      </a:r>
                      <a:endParaRPr lang="zh-TW" altLang="en-US" sz="2000" dirty="0"/>
                    </a:p>
                  </a:txBody>
                  <a:tcPr/>
                </a:tc>
                <a:extLst>
                  <a:ext uri="{0D108BD9-81ED-4DB2-BD59-A6C34878D82A}">
                    <a16:rowId xmlns:a16="http://schemas.microsoft.com/office/drawing/2014/main" val="1067405951"/>
                  </a:ext>
                </a:extLst>
              </a:tr>
              <a:tr h="5713888">
                <a:tc>
                  <a:txBody>
                    <a:bodyPr/>
                    <a:lstStyle/>
                    <a:p>
                      <a:r>
                        <a:rPr lang="zh-TW" altLang="en-US" sz="2200" dirty="0" smtClean="0">
                          <a:latin typeface="+mn-ea"/>
                          <a:ea typeface="+mn-ea"/>
                        </a:rPr>
                        <a:t>行為者：使用者</a:t>
                      </a:r>
                      <a:endParaRPr lang="en-US" altLang="zh-TW" sz="2200" dirty="0" smtClean="0">
                        <a:latin typeface="+mn-ea"/>
                        <a:ea typeface="+mn-ea"/>
                      </a:endParaRPr>
                    </a:p>
                    <a:p>
                      <a:r>
                        <a:rPr lang="zh-TW" altLang="en-US" sz="2200" dirty="0" smtClean="0">
                          <a:latin typeface="+mn-ea"/>
                          <a:ea typeface="+mn-ea"/>
                        </a:rPr>
                        <a:t>目標：讓使用者設定白名單內的資訊以利自動攻擊時判斷</a:t>
                      </a:r>
                      <a:endParaRPr lang="en-US" altLang="zh-TW" sz="2200" dirty="0" smtClean="0">
                        <a:latin typeface="+mn-ea"/>
                        <a:ea typeface="+mn-ea"/>
                      </a:endParaRPr>
                    </a:p>
                    <a:p>
                      <a:r>
                        <a:rPr lang="zh-TW" altLang="en-US" sz="2200" dirty="0" smtClean="0">
                          <a:latin typeface="+mn-ea"/>
                          <a:ea typeface="+mn-ea"/>
                        </a:rPr>
                        <a:t>前提：存在我方無人機相關資訊</a:t>
                      </a:r>
                      <a:endParaRPr lang="en-US" altLang="zh-TW" sz="2200" dirty="0" smtClean="0">
                        <a:latin typeface="+mn-ea"/>
                        <a:ea typeface="+mn-ea"/>
                      </a:endParaRPr>
                    </a:p>
                    <a:p>
                      <a:r>
                        <a:rPr lang="zh-TW" altLang="en-US" sz="2200" dirty="0" smtClean="0">
                          <a:latin typeface="+mn-ea"/>
                          <a:ea typeface="+mn-ea"/>
                        </a:rPr>
                        <a:t>結束狀態：當使用者設定完白名單資訊</a:t>
                      </a:r>
                      <a:endParaRPr lang="en-US" altLang="zh-TW" sz="2200" dirty="0" smtClean="0">
                        <a:latin typeface="+mn-ea"/>
                        <a:ea typeface="+mn-ea"/>
                      </a:endParaRPr>
                    </a:p>
                    <a:p>
                      <a:r>
                        <a:rPr lang="zh-TW" altLang="en-US" sz="2200" dirty="0" smtClean="0">
                          <a:latin typeface="+mn-ea"/>
                          <a:ea typeface="+mn-ea"/>
                        </a:rPr>
                        <a:t>一系列事件：</a:t>
                      </a:r>
                      <a:endParaRPr lang="en-US" altLang="zh-TW" sz="2200" dirty="0" smtClean="0">
                        <a:latin typeface="+mn-ea"/>
                        <a:ea typeface="+mn-ea"/>
                      </a:endParaRPr>
                    </a:p>
                    <a:p>
                      <a:r>
                        <a:rPr lang="zh-TW" altLang="en-US" sz="2200" dirty="0" smtClean="0">
                          <a:latin typeface="+mn-ea"/>
                          <a:ea typeface="+mn-ea"/>
                        </a:rPr>
                        <a:t>正常程序：</a:t>
                      </a:r>
                      <a:endParaRPr lang="en-US" altLang="zh-TW" sz="2200" dirty="0" smtClean="0">
                        <a:latin typeface="+mn-ea"/>
                        <a:ea typeface="+mn-ea"/>
                      </a:endParaRPr>
                    </a:p>
                    <a:p>
                      <a:r>
                        <a:rPr lang="en-US" altLang="zh-TW" sz="2200" dirty="0" smtClean="0">
                          <a:latin typeface="+mn-ea"/>
                          <a:ea typeface="+mn-ea"/>
                        </a:rPr>
                        <a:t>1.</a:t>
                      </a:r>
                      <a:r>
                        <a:rPr lang="zh-TW" altLang="en-US" sz="2200" dirty="0" smtClean="0">
                          <a:latin typeface="+mn-ea"/>
                          <a:ea typeface="+mn-ea"/>
                        </a:rPr>
                        <a:t>使用者點擊介面上的白名單按鈕開啟白名單管理視窗</a:t>
                      </a:r>
                      <a:endParaRPr lang="en-US" altLang="zh-TW" sz="2200" dirty="0" smtClean="0">
                        <a:latin typeface="+mn-ea"/>
                        <a:ea typeface="+mn-ea"/>
                      </a:endParaRPr>
                    </a:p>
                    <a:p>
                      <a:r>
                        <a:rPr lang="en-US" altLang="zh-TW" sz="2200" dirty="0" smtClean="0">
                          <a:latin typeface="+mn-ea"/>
                          <a:ea typeface="+mn-ea"/>
                        </a:rPr>
                        <a:t>2.</a:t>
                      </a:r>
                      <a:r>
                        <a:rPr lang="zh-TW" altLang="en-US" sz="2200" dirty="0" smtClean="0">
                          <a:solidFill>
                            <a:srgbClr val="FF0000"/>
                          </a:solidFill>
                          <a:latin typeface="+mn-ea"/>
                          <a:ea typeface="+mn-ea"/>
                        </a:rPr>
                        <a:t>使用者</a:t>
                      </a:r>
                      <a:r>
                        <a:rPr lang="zh-TW" altLang="en-US" sz="2200" dirty="0" smtClean="0">
                          <a:latin typeface="+mn-ea"/>
                          <a:ea typeface="+mn-ea"/>
                        </a:rPr>
                        <a:t>可以把我方</a:t>
                      </a:r>
                      <a:r>
                        <a:rPr lang="zh-TW" altLang="en-US" sz="2200" dirty="0" smtClean="0">
                          <a:solidFill>
                            <a:srgbClr val="FF0000"/>
                          </a:solidFill>
                          <a:latin typeface="+mn-ea"/>
                          <a:ea typeface="+mn-ea"/>
                        </a:rPr>
                        <a:t>無人機資訊</a:t>
                      </a:r>
                      <a:r>
                        <a:rPr lang="zh-TW" altLang="en-US" sz="2200" dirty="0" smtClean="0">
                          <a:latin typeface="+mn-ea"/>
                          <a:ea typeface="+mn-ea"/>
                        </a:rPr>
                        <a:t>一次</a:t>
                      </a:r>
                      <a:r>
                        <a:rPr lang="zh-TW" altLang="en-US" sz="2200" dirty="0" smtClean="0">
                          <a:solidFill>
                            <a:srgbClr val="FF0000"/>
                          </a:solidFill>
                          <a:latin typeface="+mn-ea"/>
                          <a:ea typeface="+mn-ea"/>
                        </a:rPr>
                        <a:t>匯入至白名單</a:t>
                      </a:r>
                      <a:r>
                        <a:rPr lang="zh-TW" altLang="en-US" sz="2200" dirty="0" smtClean="0">
                          <a:latin typeface="+mn-ea"/>
                          <a:ea typeface="+mn-ea"/>
                        </a:rPr>
                        <a:t>，也可以單筆手動輸入</a:t>
                      </a:r>
                      <a:endParaRPr lang="en-US" altLang="zh-TW" sz="2200" dirty="0" smtClean="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smtClean="0">
                          <a:ln>
                            <a:noFill/>
                          </a:ln>
                          <a:solidFill>
                            <a:prstClr val="black"/>
                          </a:solidFill>
                          <a:effectLst/>
                          <a:uLnTx/>
                          <a:uFillTx/>
                          <a:latin typeface="新細明體" panose="02020500000000000000" pitchFamily="18" charset="-120"/>
                          <a:ea typeface="+mn-ea"/>
                          <a:cs typeface="+mn-cs"/>
                        </a:rPr>
                        <a:t>3.</a:t>
                      </a:r>
                      <a:r>
                        <a:rPr kumimoji="0" lang="zh-TW" altLang="en-US" sz="2400" b="0" i="0" u="none" strike="noStrike" kern="1200" cap="none" spc="0" normalizeH="0" baseline="0" noProof="0" dirty="0" smtClean="0">
                          <a:ln>
                            <a:noFill/>
                          </a:ln>
                          <a:solidFill>
                            <a:prstClr val="black"/>
                          </a:solidFill>
                          <a:effectLst/>
                          <a:uLnTx/>
                          <a:uFillTx/>
                          <a:latin typeface="新細明體" panose="02020500000000000000" pitchFamily="18" charset="-120"/>
                          <a:ea typeface="+mn-ea"/>
                          <a:cs typeface="+mn-cs"/>
                        </a:rPr>
                        <a:t>若</a:t>
                      </a:r>
                      <a:r>
                        <a:rPr kumimoji="0" lang="zh-TW" altLang="zh-TW" sz="2400" b="0" i="0" u="none" strike="noStrike" kern="1200" cap="none" spc="0" normalizeH="0" baseline="0" noProof="0" dirty="0" smtClean="0">
                          <a:ln>
                            <a:noFill/>
                          </a:ln>
                          <a:solidFill>
                            <a:schemeClr val="accent2">
                              <a:lumMod val="50000"/>
                            </a:schemeClr>
                          </a:solidFill>
                          <a:effectLst/>
                          <a:uLnTx/>
                          <a:uFillTx/>
                          <a:latin typeface="新細明體" panose="02020500000000000000" pitchFamily="18" charset="-120"/>
                          <a:ea typeface="+mn-ea"/>
                          <a:cs typeface="+mn-cs"/>
                        </a:rPr>
                        <a:t>使用者</a:t>
                      </a:r>
                      <a:r>
                        <a:rPr kumimoji="0" lang="zh-TW" altLang="en-US" sz="2400" b="0" i="0" u="none" strike="noStrike" kern="1200" cap="none" spc="0" normalizeH="0" baseline="0" noProof="0" dirty="0" smtClean="0">
                          <a:ln>
                            <a:noFill/>
                          </a:ln>
                          <a:solidFill>
                            <a:prstClr val="black"/>
                          </a:solidFill>
                          <a:effectLst/>
                          <a:uLnTx/>
                          <a:uFillTx/>
                          <a:latin typeface="新細明體" panose="02020500000000000000" pitchFamily="18" charset="-120"/>
                          <a:ea typeface="+mn-ea"/>
                          <a:cs typeface="+mn-cs"/>
                        </a:rPr>
                        <a:t>想修改白名單，可</a:t>
                      </a:r>
                      <a:r>
                        <a:rPr kumimoji="0" lang="zh-TW" altLang="zh-TW" sz="2400" b="0" i="0" u="none" strike="noStrike" kern="1200" cap="none" spc="0" normalizeH="0" baseline="0" noProof="0" dirty="0" smtClean="0">
                          <a:ln>
                            <a:noFill/>
                          </a:ln>
                          <a:solidFill>
                            <a:prstClr val="black"/>
                          </a:solidFill>
                          <a:effectLst/>
                          <a:uLnTx/>
                          <a:uFillTx/>
                          <a:latin typeface="新細明體" panose="02020500000000000000" pitchFamily="18" charset="-120"/>
                          <a:ea typeface="+mn-ea"/>
                          <a:cs typeface="+mn-cs"/>
                        </a:rPr>
                        <a:t>在任何時機</a:t>
                      </a:r>
                      <a:r>
                        <a:rPr kumimoji="0" lang="en-US" altLang="zh-TW" sz="2400" b="0" i="0" u="none" strike="noStrike" kern="1200" cap="none" spc="0" normalizeH="0" baseline="0" noProof="0" dirty="0" smtClean="0">
                          <a:ln>
                            <a:noFill/>
                          </a:ln>
                          <a:solidFill>
                            <a:prstClr val="black"/>
                          </a:solidFill>
                          <a:effectLst/>
                          <a:uLnTx/>
                          <a:uFillTx/>
                          <a:latin typeface="新細明體" panose="02020500000000000000" pitchFamily="18" charset="-120"/>
                          <a:ea typeface="+mn-ea"/>
                          <a:cs typeface="+mn-cs"/>
                        </a:rPr>
                        <a:t>(</a:t>
                      </a:r>
                      <a:r>
                        <a:rPr kumimoji="0" lang="zh-TW" altLang="zh-TW" sz="2400" b="0" i="0" u="none" strike="noStrike" kern="1200" cap="none" spc="0" normalizeH="0" baseline="0" noProof="0" dirty="0" smtClean="0">
                          <a:ln>
                            <a:noFill/>
                          </a:ln>
                          <a:solidFill>
                            <a:prstClr val="black"/>
                          </a:solidFill>
                          <a:effectLst/>
                          <a:uLnTx/>
                          <a:uFillTx/>
                          <a:latin typeface="新細明體" panose="02020500000000000000" pitchFamily="18" charset="-120"/>
                          <a:ea typeface="+mn-ea"/>
                          <a:cs typeface="+mn-cs"/>
                        </a:rPr>
                        <a:t>不管是否為攻擊當中</a:t>
                      </a:r>
                      <a:r>
                        <a:rPr kumimoji="0" lang="en-US" altLang="zh-TW" sz="2400" b="0" i="0" u="none" strike="noStrike" kern="1200" cap="none" spc="0" normalizeH="0" baseline="0" noProof="0" dirty="0" smtClean="0">
                          <a:ln>
                            <a:noFill/>
                          </a:ln>
                          <a:solidFill>
                            <a:prstClr val="black"/>
                          </a:solidFill>
                          <a:effectLst/>
                          <a:uLnTx/>
                          <a:uFillTx/>
                          <a:latin typeface="新細明體" panose="02020500000000000000" pitchFamily="18" charset="-120"/>
                          <a:ea typeface="+mn-ea"/>
                          <a:cs typeface="+mn-cs"/>
                        </a:rPr>
                        <a:t>)</a:t>
                      </a:r>
                      <a:r>
                        <a:rPr kumimoji="0" lang="zh-TW" altLang="zh-TW" sz="2400" b="0" i="0" u="none" strike="noStrike" kern="1200" cap="none" spc="0" normalizeH="0" baseline="0" noProof="0" dirty="0" smtClean="0">
                          <a:ln>
                            <a:noFill/>
                          </a:ln>
                          <a:solidFill>
                            <a:schemeClr val="accent2">
                              <a:lumMod val="50000"/>
                            </a:schemeClr>
                          </a:solidFill>
                          <a:effectLst/>
                          <a:uLnTx/>
                          <a:uFillTx/>
                          <a:latin typeface="新細明體" panose="02020500000000000000" pitchFamily="18" charset="-120"/>
                          <a:ea typeface="+mn-ea"/>
                          <a:cs typeface="+mn-cs"/>
                        </a:rPr>
                        <a:t>修改白名單</a:t>
                      </a:r>
                      <a:r>
                        <a:rPr kumimoji="0" lang="zh-TW" altLang="zh-TW" sz="2400" b="0" i="0" u="none" strike="noStrike" kern="1200" cap="none" spc="0" normalizeH="0" baseline="0" noProof="0" dirty="0" smtClean="0">
                          <a:ln>
                            <a:noFill/>
                          </a:ln>
                          <a:solidFill>
                            <a:prstClr val="black"/>
                          </a:solidFill>
                          <a:effectLst/>
                          <a:uLnTx/>
                          <a:uFillTx/>
                          <a:latin typeface="新細明體" panose="02020500000000000000" pitchFamily="18" charset="-120"/>
                          <a:ea typeface="+mn-ea"/>
                          <a:cs typeface="+mn-cs"/>
                        </a:rPr>
                        <a:t>任何欄位</a:t>
                      </a:r>
                    </a:p>
                    <a:p>
                      <a:endParaRPr lang="en-US" altLang="zh-TW" sz="2200" dirty="0" smtClean="0"/>
                    </a:p>
                  </a:txBody>
                  <a:tcPr/>
                </a:tc>
                <a:extLst>
                  <a:ext uri="{0D108BD9-81ED-4DB2-BD59-A6C34878D82A}">
                    <a16:rowId xmlns:a16="http://schemas.microsoft.com/office/drawing/2014/main" val="1016392956"/>
                  </a:ext>
                </a:extLst>
              </a:tr>
            </a:tbl>
          </a:graphicData>
        </a:graphic>
      </p:graphicFrame>
      <p:cxnSp>
        <p:nvCxnSpPr>
          <p:cNvPr id="5" name="直線單箭頭接點 4"/>
          <p:cNvCxnSpPr/>
          <p:nvPr/>
        </p:nvCxnSpPr>
        <p:spPr>
          <a:xfrm flipH="1" flipV="1">
            <a:off x="4841507" y="2926080"/>
            <a:ext cx="779647" cy="962526"/>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6" name="直線單箭頭接點 5"/>
          <p:cNvCxnSpPr/>
          <p:nvPr/>
        </p:nvCxnSpPr>
        <p:spPr>
          <a:xfrm flipH="1" flipV="1">
            <a:off x="4841507" y="4292867"/>
            <a:ext cx="991402" cy="269508"/>
          </a:xfrm>
          <a:prstGeom prst="straightConnector1">
            <a:avLst/>
          </a:prstGeom>
          <a:ln w="57150">
            <a:solidFill>
              <a:srgbClr val="9F745A"/>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4423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146196819"/>
              </p:ext>
            </p:extLst>
          </p:nvPr>
        </p:nvGraphicFramePr>
        <p:xfrm>
          <a:off x="299457" y="827875"/>
          <a:ext cx="4629876" cy="6047866"/>
        </p:xfrm>
        <a:graphic>
          <a:graphicData uri="http://schemas.openxmlformats.org/drawingml/2006/table">
            <a:tbl>
              <a:tblPr firstRow="1" bandRow="1">
                <a:tableStyleId>{5C22544A-7EE6-4342-B048-85BDC9FD1C3A}</a:tableStyleId>
              </a:tblPr>
              <a:tblGrid>
                <a:gridCol w="2173119">
                  <a:extLst>
                    <a:ext uri="{9D8B030D-6E8A-4147-A177-3AD203B41FA5}">
                      <a16:colId xmlns:a16="http://schemas.microsoft.com/office/drawing/2014/main" val="654116166"/>
                    </a:ext>
                  </a:extLst>
                </a:gridCol>
                <a:gridCol w="2456757">
                  <a:extLst>
                    <a:ext uri="{9D8B030D-6E8A-4147-A177-3AD203B41FA5}">
                      <a16:colId xmlns:a16="http://schemas.microsoft.com/office/drawing/2014/main" val="3466944794"/>
                    </a:ext>
                  </a:extLst>
                </a:gridCol>
              </a:tblGrid>
              <a:tr h="413530">
                <a:tc>
                  <a:txBody>
                    <a:bodyPr/>
                    <a:lstStyle/>
                    <a:p>
                      <a:pPr algn="ctr"/>
                      <a:r>
                        <a:rPr lang="zh-TW" altLang="en-US" sz="2000" dirty="0" smtClean="0">
                          <a:latin typeface="微軟正黑體" panose="020B0604030504040204" pitchFamily="34" charset="-120"/>
                          <a:ea typeface="微軟正黑體" panose="020B0604030504040204" pitchFamily="34" charset="-120"/>
                        </a:rPr>
                        <a:t>描述性項目</a:t>
                      </a:r>
                      <a:endParaRPr lang="zh-TW" altLang="en-US" sz="20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000" dirty="0" smtClean="0">
                          <a:latin typeface="微軟正黑體" panose="020B0604030504040204" pitchFamily="34" charset="-120"/>
                          <a:ea typeface="微軟正黑體" panose="020B0604030504040204" pitchFamily="34" charset="-120"/>
                        </a:rPr>
                        <a:t>事件條列式</a:t>
                      </a:r>
                      <a:endParaRPr lang="zh-TW" altLang="en-US" sz="20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984888196"/>
                  </a:ext>
                </a:extLst>
              </a:tr>
              <a:tr h="16859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kern="1200" dirty="0" smtClean="0">
                          <a:solidFill>
                            <a:schemeClr val="dk1"/>
                          </a:solidFill>
                          <a:effectLst/>
                          <a:latin typeface="微軟正黑體" panose="020B0604030504040204" pitchFamily="34" charset="-120"/>
                          <a:ea typeface="微軟正黑體" panose="020B0604030504040204" pitchFamily="34" charset="-120"/>
                          <a:cs typeface="+mn-cs"/>
                        </a:rPr>
                        <a:t>11.</a:t>
                      </a:r>
                      <a:r>
                        <a:rPr lang="zh-TW" altLang="zh-TW" sz="2000" kern="1200" dirty="0" smtClean="0">
                          <a:solidFill>
                            <a:schemeClr val="dk1"/>
                          </a:solidFill>
                          <a:effectLst/>
                          <a:latin typeface="微軟正黑體" panose="020B0604030504040204" pitchFamily="34" charset="-120"/>
                          <a:ea typeface="微軟正黑體" panose="020B0604030504040204" pitchFamily="34" charset="-120"/>
                          <a:cs typeface="+mn-cs"/>
                        </a:rPr>
                        <a:t>若有判斷為非敵方的無人機，</a:t>
                      </a:r>
                      <a:r>
                        <a:rPr lang="zh-TW" altLang="zh-TW" sz="2000" kern="1200" dirty="0" smtClean="0">
                          <a:solidFill>
                            <a:srgbClr val="FF0000"/>
                          </a:solidFill>
                          <a:effectLst/>
                          <a:latin typeface="微軟正黑體" panose="020B0604030504040204" pitchFamily="34" charset="-120"/>
                          <a:ea typeface="微軟正黑體" panose="020B0604030504040204" pitchFamily="34" charset="-120"/>
                          <a:cs typeface="+mn-cs"/>
                        </a:rPr>
                        <a:t>使用者</a:t>
                      </a:r>
                      <a:r>
                        <a:rPr lang="zh-TW" altLang="zh-TW" sz="2000" kern="1200" dirty="0" smtClean="0">
                          <a:solidFill>
                            <a:schemeClr val="dk1"/>
                          </a:solidFill>
                          <a:effectLst/>
                          <a:latin typeface="微軟正黑體" panose="020B0604030504040204" pitchFamily="34" charset="-120"/>
                          <a:ea typeface="微軟正黑體" panose="020B0604030504040204" pitchFamily="34" charset="-120"/>
                          <a:cs typeface="+mn-cs"/>
                        </a:rPr>
                        <a:t>可以在</a:t>
                      </a:r>
                      <a:r>
                        <a:rPr lang="zh-TW" altLang="zh-TW" sz="2000" kern="1200" dirty="0" smtClean="0">
                          <a:solidFill>
                            <a:srgbClr val="FF0000"/>
                          </a:solidFill>
                          <a:effectLst/>
                          <a:latin typeface="微軟正黑體" panose="020B0604030504040204" pitchFamily="34" charset="-120"/>
                          <a:ea typeface="微軟正黑體" panose="020B0604030504040204" pitchFamily="34" charset="-120"/>
                          <a:cs typeface="+mn-cs"/>
                        </a:rPr>
                        <a:t>白名單內</a:t>
                      </a:r>
                      <a:r>
                        <a:rPr lang="zh-TW" altLang="en-US" sz="2000" kern="1200" dirty="0" smtClean="0">
                          <a:solidFill>
                            <a:srgbClr val="FF0000"/>
                          </a:solidFill>
                          <a:effectLst/>
                          <a:latin typeface="微軟正黑體" panose="020B0604030504040204" pitchFamily="34" charset="-120"/>
                          <a:ea typeface="微軟正黑體" panose="020B0604030504040204" pitchFamily="34" charset="-120"/>
                          <a:cs typeface="+mn-cs"/>
                        </a:rPr>
                        <a:t>匯入</a:t>
                      </a:r>
                      <a:r>
                        <a:rPr lang="zh-TW" altLang="zh-TW" sz="2000" kern="1200" dirty="0" smtClean="0">
                          <a:solidFill>
                            <a:schemeClr val="tx1"/>
                          </a:solidFill>
                          <a:effectLst/>
                          <a:latin typeface="微軟正黑體" panose="020B0604030504040204" pitchFamily="34" charset="-120"/>
                          <a:ea typeface="微軟正黑體" panose="020B0604030504040204" pitchFamily="34" charset="-120"/>
                          <a:cs typeface="+mn-cs"/>
                        </a:rPr>
                        <a:t>不被攻擊</a:t>
                      </a:r>
                      <a:r>
                        <a:rPr lang="zh-TW" altLang="en-US" sz="2000" kern="1200" dirty="0" smtClean="0">
                          <a:solidFill>
                            <a:schemeClr val="tx1"/>
                          </a:solidFill>
                          <a:effectLst/>
                          <a:latin typeface="微軟正黑體" panose="020B0604030504040204" pitchFamily="34" charset="-120"/>
                          <a:ea typeface="微軟正黑體" panose="020B0604030504040204" pitchFamily="34" charset="-120"/>
                          <a:cs typeface="+mn-cs"/>
                        </a:rPr>
                        <a:t>的</a:t>
                      </a:r>
                      <a:r>
                        <a:rPr lang="zh-TW" altLang="zh-TW" sz="2000" kern="1200" dirty="0" smtClean="0">
                          <a:solidFill>
                            <a:schemeClr val="dk1"/>
                          </a:solidFill>
                          <a:effectLst/>
                          <a:latin typeface="微軟正黑體" panose="020B0604030504040204" pitchFamily="34" charset="-120"/>
                          <a:ea typeface="微軟正黑體" panose="020B0604030504040204" pitchFamily="34" charset="-120"/>
                          <a:cs typeface="+mn-cs"/>
                        </a:rPr>
                        <a:t>無人機</a:t>
                      </a:r>
                      <a:r>
                        <a:rPr lang="zh-TW" altLang="en-US" sz="2000" kern="1200" dirty="0" smtClean="0">
                          <a:solidFill>
                            <a:schemeClr val="dk1"/>
                          </a:solidFill>
                          <a:effectLst/>
                          <a:latin typeface="微軟正黑體" panose="020B0604030504040204" pitchFamily="34" charset="-120"/>
                          <a:ea typeface="微軟正黑體" panose="020B0604030504040204" pitchFamily="34" charset="-120"/>
                          <a:cs typeface="+mn-cs"/>
                        </a:rPr>
                        <a:t>清單</a:t>
                      </a:r>
                      <a:endParaRPr lang="zh-TW" altLang="zh-TW" sz="2000" kern="1200" dirty="0" smtClean="0">
                        <a:solidFill>
                          <a:schemeClr val="tx1"/>
                        </a:solidFill>
                        <a:effectLst/>
                        <a:latin typeface="微軟正黑體" panose="020B0604030504040204" pitchFamily="34" charset="-120"/>
                        <a:ea typeface="微軟正黑體" panose="020B0604030504040204" pitchFamily="34" charset="-120"/>
                        <a:cs typeface="+mn-cs"/>
                      </a:endParaRPr>
                    </a:p>
                  </a:txBody>
                  <a:tcPr anchor="ctr"/>
                </a:tc>
                <a:tc>
                  <a:txBody>
                    <a:bodyPr/>
                    <a:lstStyle/>
                    <a:p>
                      <a:pPr algn="l"/>
                      <a:r>
                        <a:rPr lang="zh-TW" altLang="en-US" sz="2000" dirty="0" smtClean="0">
                          <a:solidFill>
                            <a:srgbClr val="FF0000"/>
                          </a:solidFill>
                          <a:latin typeface="微軟正黑體" panose="020B0604030504040204" pitchFamily="34" charset="-120"/>
                          <a:ea typeface="微軟正黑體" panose="020B0604030504040204" pitchFamily="34" charset="-120"/>
                        </a:rPr>
                        <a:t>使用者</a:t>
                      </a:r>
                      <a:r>
                        <a:rPr lang="en-US" altLang="zh-TW" sz="2000" dirty="0" smtClean="0">
                          <a:solidFill>
                            <a:srgbClr val="FF0000"/>
                          </a:solidFill>
                          <a:latin typeface="微軟正黑體" panose="020B0604030504040204" pitchFamily="34" charset="-120"/>
                          <a:ea typeface="微軟正黑體" panose="020B0604030504040204" pitchFamily="34" charset="-120"/>
                        </a:rPr>
                        <a:t>+</a:t>
                      </a:r>
                      <a:r>
                        <a:rPr lang="zh-TW" altLang="en-US" sz="2000" dirty="0" smtClean="0">
                          <a:solidFill>
                            <a:srgbClr val="FF0000"/>
                          </a:solidFill>
                          <a:latin typeface="微軟正黑體" panose="020B0604030504040204" pitchFamily="34" charset="-120"/>
                          <a:ea typeface="微軟正黑體" panose="020B0604030504040204" pitchFamily="34" charset="-120"/>
                        </a:rPr>
                        <a:t>匯入</a:t>
                      </a:r>
                      <a:r>
                        <a:rPr lang="en-US" altLang="zh-TW" sz="2000" dirty="0" smtClean="0">
                          <a:solidFill>
                            <a:srgbClr val="FF0000"/>
                          </a:solidFill>
                          <a:latin typeface="微軟正黑體" panose="020B0604030504040204" pitchFamily="34" charset="-120"/>
                          <a:ea typeface="微軟正黑體" panose="020B0604030504040204" pitchFamily="34" charset="-120"/>
                        </a:rPr>
                        <a:t>+</a:t>
                      </a:r>
                      <a:r>
                        <a:rPr lang="zh-TW" altLang="en-US" sz="2000" dirty="0" smtClean="0">
                          <a:solidFill>
                            <a:srgbClr val="FF0000"/>
                          </a:solidFill>
                          <a:latin typeface="微軟正黑體" panose="020B0604030504040204" pitchFamily="34" charset="-120"/>
                          <a:ea typeface="微軟正黑體" panose="020B0604030504040204" pitchFamily="34" charset="-120"/>
                        </a:rPr>
                        <a:t>白名單</a:t>
                      </a:r>
                      <a:endParaRPr lang="zh-TW" altLang="en-US" sz="2000" dirty="0">
                        <a:solidFill>
                          <a:srgbClr val="FF0000"/>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689277179"/>
                  </a:ext>
                </a:extLst>
              </a:tr>
              <a:tr h="1857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smtClean="0">
                          <a:ln>
                            <a:noFill/>
                          </a:ln>
                          <a:solidFill>
                            <a:prstClr val="black"/>
                          </a:solidFill>
                          <a:effectLst/>
                          <a:uLnTx/>
                          <a:uFillTx/>
                          <a:latin typeface="微軟正黑體" panose="020B0604030504040204" pitchFamily="34" charset="-120"/>
                          <a:ea typeface="微軟正黑體" panose="020B0604030504040204" pitchFamily="34" charset="-120"/>
                          <a:cs typeface="+mn-cs"/>
                        </a:rPr>
                        <a:t>12.</a:t>
                      </a:r>
                      <a:r>
                        <a:rPr kumimoji="0" lang="zh-TW" altLang="en-US" sz="2000" b="0" i="0" u="none" strike="noStrike" kern="1200" cap="none" spc="0" normalizeH="0" baseline="0" noProof="0" dirty="0" smtClean="0">
                          <a:ln>
                            <a:noFill/>
                          </a:ln>
                          <a:solidFill>
                            <a:schemeClr val="accent2">
                              <a:lumMod val="50000"/>
                            </a:schemeClr>
                          </a:solidFill>
                          <a:effectLst/>
                          <a:uLnTx/>
                          <a:uFillTx/>
                          <a:latin typeface="微軟正黑體" panose="020B0604030504040204" pitchFamily="34" charset="-120"/>
                          <a:ea typeface="微軟正黑體" panose="020B0604030504040204" pitchFamily="34" charset="-120"/>
                          <a:cs typeface="+mn-cs"/>
                        </a:rPr>
                        <a:t>使用者啟用</a:t>
                      </a:r>
                      <a:r>
                        <a:rPr kumimoji="0" lang="en-US" altLang="zh-TW" sz="2000" b="0" i="0" u="none" strike="noStrike" kern="1200" cap="none" spc="0" normalizeH="0" baseline="0" noProof="0" dirty="0" smtClean="0">
                          <a:ln>
                            <a:noFill/>
                          </a:ln>
                          <a:solidFill>
                            <a:schemeClr val="accent2">
                              <a:lumMod val="50000"/>
                            </a:schemeClr>
                          </a:solidFill>
                          <a:effectLst/>
                          <a:uLnTx/>
                          <a:uFillTx/>
                          <a:latin typeface="微軟正黑體" panose="020B0604030504040204" pitchFamily="34" charset="-120"/>
                          <a:ea typeface="微軟正黑體" panose="020B0604030504040204" pitchFamily="34" charset="-120"/>
                          <a:cs typeface="+mn-cs"/>
                        </a:rPr>
                        <a:t>(</a:t>
                      </a:r>
                      <a:r>
                        <a:rPr kumimoji="0" lang="zh-TW" altLang="en-US" sz="2000" b="0" i="0" u="none" strike="noStrike" kern="1200" cap="none" spc="0" normalizeH="0" baseline="0" noProof="0" dirty="0" smtClean="0">
                          <a:ln>
                            <a:noFill/>
                          </a:ln>
                          <a:solidFill>
                            <a:schemeClr val="accent2">
                              <a:lumMod val="50000"/>
                            </a:schemeClr>
                          </a:solidFill>
                          <a:effectLst/>
                          <a:uLnTx/>
                          <a:uFillTx/>
                          <a:latin typeface="微軟正黑體" panose="020B0604030504040204" pitchFamily="34" charset="-120"/>
                          <a:ea typeface="微軟正黑體" panose="020B0604030504040204" pitchFamily="34" charset="-120"/>
                          <a:cs typeface="+mn-cs"/>
                        </a:rPr>
                        <a:t>自動</a:t>
                      </a:r>
                      <a:r>
                        <a:rPr kumimoji="0" lang="en-US" altLang="zh-TW" sz="2000" b="0" i="0" u="none" strike="noStrike" kern="1200" cap="none" spc="0" normalizeH="0" baseline="0" noProof="0" dirty="0" smtClean="0">
                          <a:ln>
                            <a:noFill/>
                          </a:ln>
                          <a:solidFill>
                            <a:schemeClr val="accent2">
                              <a:lumMod val="50000"/>
                            </a:schemeClr>
                          </a:solidFill>
                          <a:effectLst/>
                          <a:uLnTx/>
                          <a:uFillTx/>
                          <a:latin typeface="微軟正黑體" panose="020B0604030504040204" pitchFamily="34" charset="-120"/>
                          <a:ea typeface="微軟正黑體" panose="020B0604030504040204" pitchFamily="34" charset="-120"/>
                          <a:cs typeface="+mn-cs"/>
                        </a:rPr>
                        <a:t>)</a:t>
                      </a:r>
                      <a:r>
                        <a:rPr kumimoji="0" lang="zh-TW" altLang="en-US" sz="2000" b="0" i="0" u="none" strike="noStrike" kern="1200" cap="none" spc="0" normalizeH="0" baseline="0" noProof="0" dirty="0" smtClean="0">
                          <a:ln>
                            <a:noFill/>
                          </a:ln>
                          <a:solidFill>
                            <a:schemeClr val="accent2">
                              <a:lumMod val="50000"/>
                            </a:schemeClr>
                          </a:solidFill>
                          <a:effectLst/>
                          <a:uLnTx/>
                          <a:uFillTx/>
                          <a:latin typeface="微軟正黑體" panose="020B0604030504040204" pitchFamily="34" charset="-120"/>
                          <a:ea typeface="微軟正黑體" panose="020B0604030504040204" pitchFamily="34" charset="-120"/>
                          <a:cs typeface="+mn-cs"/>
                        </a:rPr>
                        <a:t>攻擊</a:t>
                      </a:r>
                      <a:r>
                        <a:rPr kumimoji="0" lang="zh-TW" altLang="en-US" sz="2000" b="0" i="0" u="none" strike="noStrike" kern="1200" cap="none" spc="0" normalizeH="0" baseline="0" noProof="0" dirty="0" smtClean="0">
                          <a:ln>
                            <a:noFill/>
                          </a:ln>
                          <a:solidFill>
                            <a:prstClr val="black"/>
                          </a:solidFill>
                          <a:effectLst/>
                          <a:uLnTx/>
                          <a:uFillTx/>
                          <a:latin typeface="微軟正黑體" panose="020B0604030504040204" pitchFamily="34" charset="-120"/>
                          <a:ea typeface="微軟正黑體" panose="020B0604030504040204" pitchFamily="34" charset="-120"/>
                          <a:cs typeface="+mn-cs"/>
                        </a:rPr>
                        <a:t>模式後可以自動</a:t>
                      </a:r>
                      <a:r>
                        <a:rPr kumimoji="0" lang="zh-TW" altLang="en-US" sz="2000" b="0" i="0" u="none" strike="noStrike" kern="1200" cap="none" spc="0" normalizeH="0" baseline="0" noProof="0" dirty="0" smtClean="0">
                          <a:ln>
                            <a:noFill/>
                          </a:ln>
                          <a:solidFill>
                            <a:schemeClr val="accent2">
                              <a:lumMod val="50000"/>
                            </a:schemeClr>
                          </a:solidFill>
                          <a:effectLst/>
                          <a:uLnTx/>
                          <a:uFillTx/>
                          <a:latin typeface="微軟正黑體" panose="020B0604030504040204" pitchFamily="34" charset="-120"/>
                          <a:ea typeface="微軟正黑體" panose="020B0604030504040204" pitchFamily="34" charset="-120"/>
                          <a:cs typeface="+mn-cs"/>
                        </a:rPr>
                        <a:t>攻擊</a:t>
                      </a:r>
                      <a:r>
                        <a:rPr kumimoji="0" lang="zh-TW" altLang="en-US" sz="2000" b="0" i="0" u="none" strike="noStrike" kern="1200" cap="none" spc="0" normalizeH="0" baseline="0" noProof="0" dirty="0" smtClean="0">
                          <a:ln>
                            <a:noFill/>
                          </a:ln>
                          <a:solidFill>
                            <a:prstClr val="black"/>
                          </a:solidFill>
                          <a:effectLst/>
                          <a:uLnTx/>
                          <a:uFillTx/>
                          <a:latin typeface="微軟正黑體" panose="020B0604030504040204" pitchFamily="34" charset="-120"/>
                          <a:ea typeface="微軟正黑體" panose="020B0604030504040204" pitchFamily="34" charset="-120"/>
                          <a:cs typeface="+mn-cs"/>
                        </a:rPr>
                        <a:t>沒有在白名單內的</a:t>
                      </a:r>
                      <a:r>
                        <a:rPr kumimoji="0" lang="zh-TW" altLang="en-US" sz="2000" b="0" i="0" u="none" strike="noStrike" kern="1200" cap="none" spc="0" normalizeH="0" baseline="0" noProof="0" dirty="0" smtClean="0">
                          <a:ln>
                            <a:noFill/>
                          </a:ln>
                          <a:solidFill>
                            <a:schemeClr val="accent2">
                              <a:lumMod val="50000"/>
                            </a:schemeClr>
                          </a:solidFill>
                          <a:effectLst/>
                          <a:uLnTx/>
                          <a:uFillTx/>
                          <a:latin typeface="微軟正黑體" panose="020B0604030504040204" pitchFamily="34" charset="-120"/>
                          <a:ea typeface="微軟正黑體" panose="020B0604030504040204" pitchFamily="34" charset="-120"/>
                          <a:cs typeface="+mn-cs"/>
                        </a:rPr>
                        <a:t>無人機訊號</a:t>
                      </a:r>
                      <a:endParaRPr kumimoji="0" lang="zh-TW" altLang="zh-TW" sz="2000" b="0" i="0" u="none" strike="noStrike" kern="1200" cap="none" spc="0" normalizeH="0" baseline="0" noProof="0" dirty="0" smtClean="0">
                        <a:ln>
                          <a:noFill/>
                        </a:ln>
                        <a:solidFill>
                          <a:schemeClr val="accent2">
                            <a:lumMod val="50000"/>
                          </a:schemeClr>
                        </a:solidFill>
                        <a:effectLst/>
                        <a:uLnTx/>
                        <a:uFillTx/>
                        <a:latin typeface="微軟正黑體" panose="020B0604030504040204" pitchFamily="34" charset="-120"/>
                        <a:ea typeface="微軟正黑體" panose="020B0604030504040204" pitchFamily="34" charset="-120"/>
                        <a:cs typeface="+mn-cs"/>
                      </a:endParaRPr>
                    </a:p>
                  </a:txBody>
                  <a:tcPr anchor="ctr"/>
                </a:tc>
                <a:tc>
                  <a:txBody>
                    <a:bodyPr/>
                    <a:lstStyle/>
                    <a:p>
                      <a:pPr algn="l"/>
                      <a:r>
                        <a:rPr lang="zh-TW" altLang="en-US" sz="2000" dirty="0" smtClean="0">
                          <a:solidFill>
                            <a:schemeClr val="accent2">
                              <a:lumMod val="50000"/>
                            </a:schemeClr>
                          </a:solidFill>
                          <a:latin typeface="微軟正黑體" panose="020B0604030504040204" pitchFamily="34" charset="-120"/>
                          <a:ea typeface="微軟正黑體" panose="020B0604030504040204" pitchFamily="34" charset="-120"/>
                        </a:rPr>
                        <a:t>使用者</a:t>
                      </a:r>
                      <a:r>
                        <a:rPr lang="en-US" altLang="zh-TW" sz="2000"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2000" dirty="0" smtClean="0">
                          <a:solidFill>
                            <a:schemeClr val="accent2">
                              <a:lumMod val="50000"/>
                            </a:schemeClr>
                          </a:solidFill>
                          <a:latin typeface="微軟正黑體" panose="020B0604030504040204" pitchFamily="34" charset="-120"/>
                          <a:ea typeface="微軟正黑體" panose="020B0604030504040204" pitchFamily="34" charset="-120"/>
                        </a:rPr>
                        <a:t>啟用</a:t>
                      </a:r>
                      <a:r>
                        <a:rPr lang="en-US" altLang="zh-TW" sz="2000"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2000" dirty="0" smtClean="0">
                          <a:solidFill>
                            <a:schemeClr val="accent2">
                              <a:lumMod val="50000"/>
                            </a:schemeClr>
                          </a:solidFill>
                          <a:latin typeface="微軟正黑體" panose="020B0604030504040204" pitchFamily="34" charset="-120"/>
                          <a:ea typeface="微軟正黑體" panose="020B0604030504040204" pitchFamily="34" charset="-120"/>
                        </a:rPr>
                        <a:t>自動攻擊</a:t>
                      </a:r>
                      <a:endParaRPr lang="en-US" altLang="zh-TW" sz="2000" dirty="0" smtClean="0">
                        <a:solidFill>
                          <a:schemeClr val="accent2">
                            <a:lumMod val="50000"/>
                          </a:schemeClr>
                        </a:solidFill>
                        <a:latin typeface="微軟正黑體" panose="020B0604030504040204" pitchFamily="34" charset="-120"/>
                        <a:ea typeface="微軟正黑體" panose="020B0604030504040204" pitchFamily="34" charset="-120"/>
                      </a:endParaRPr>
                    </a:p>
                    <a:p>
                      <a:pPr algn="l"/>
                      <a:r>
                        <a:rPr lang="zh-TW" altLang="en-US" sz="2000" dirty="0" smtClean="0">
                          <a:solidFill>
                            <a:schemeClr val="accent2">
                              <a:lumMod val="50000"/>
                            </a:schemeClr>
                          </a:solidFill>
                          <a:latin typeface="微軟正黑體" panose="020B0604030504040204" pitchFamily="34" charset="-120"/>
                          <a:ea typeface="微軟正黑體" panose="020B0604030504040204" pitchFamily="34" charset="-120"/>
                        </a:rPr>
                        <a:t>使用者</a:t>
                      </a:r>
                      <a:r>
                        <a:rPr lang="en-US" altLang="zh-TW" sz="2000"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2000" dirty="0" smtClean="0">
                          <a:solidFill>
                            <a:schemeClr val="accent2">
                              <a:lumMod val="50000"/>
                            </a:schemeClr>
                          </a:solidFill>
                          <a:latin typeface="微軟正黑體" panose="020B0604030504040204" pitchFamily="34" charset="-120"/>
                          <a:ea typeface="微軟正黑體" panose="020B0604030504040204" pitchFamily="34" charset="-120"/>
                        </a:rPr>
                        <a:t>攻擊</a:t>
                      </a:r>
                      <a:r>
                        <a:rPr lang="en-US" altLang="zh-TW" sz="2000"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2000" dirty="0" smtClean="0">
                          <a:solidFill>
                            <a:schemeClr val="accent2">
                              <a:lumMod val="50000"/>
                            </a:schemeClr>
                          </a:solidFill>
                          <a:latin typeface="微軟正黑體" panose="020B0604030504040204" pitchFamily="34" charset="-120"/>
                          <a:ea typeface="微軟正黑體" panose="020B0604030504040204" pitchFamily="34" charset="-120"/>
                        </a:rPr>
                        <a:t>無人機訊號</a:t>
                      </a:r>
                      <a:endParaRPr lang="en-US" altLang="zh-TW" sz="2000" dirty="0" smtClean="0">
                        <a:solidFill>
                          <a:schemeClr val="accent2">
                            <a:lumMod val="50000"/>
                          </a:schemeClr>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646187827"/>
                  </a:ext>
                </a:extLst>
              </a:tr>
              <a:tr h="18570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kern="1200" dirty="0" smtClean="0">
                          <a:solidFill>
                            <a:schemeClr val="dk1"/>
                          </a:solidFill>
                          <a:effectLst/>
                          <a:latin typeface="微軟正黑體" panose="020B0604030504040204" pitchFamily="34" charset="-120"/>
                          <a:ea typeface="微軟正黑體" panose="020B0604030504040204" pitchFamily="34" charset="-120"/>
                          <a:cs typeface="+mn-cs"/>
                        </a:rPr>
                        <a:t>8</a:t>
                      </a:r>
                      <a:r>
                        <a:rPr lang="en-US" altLang="zh-TW" sz="2000" kern="1200" dirty="0" smtClean="0">
                          <a:solidFill>
                            <a:schemeClr val="tx1"/>
                          </a:solidFill>
                          <a:effectLst/>
                          <a:latin typeface="微軟正黑體" panose="020B0604030504040204" pitchFamily="34" charset="-120"/>
                          <a:ea typeface="微軟正黑體" panose="020B0604030504040204" pitchFamily="34" charset="-120"/>
                          <a:cs typeface="+mn-cs"/>
                        </a:rPr>
                        <a:t>.</a:t>
                      </a:r>
                      <a:r>
                        <a:rPr lang="zh-TW" altLang="en-US" sz="2000" kern="1200" dirty="0" smtClean="0">
                          <a:solidFill>
                            <a:schemeClr val="tx1"/>
                          </a:solidFill>
                          <a:effectLst/>
                          <a:latin typeface="微軟正黑體" panose="020B0604030504040204" pitchFamily="34" charset="-120"/>
                          <a:ea typeface="微軟正黑體" panose="020B0604030504040204" pitchFamily="34" charset="-120"/>
                          <a:cs typeface="+mn-cs"/>
                        </a:rPr>
                        <a:t>使用者點選確定</a:t>
                      </a:r>
                      <a:r>
                        <a:rPr lang="zh-TW" altLang="en-US" sz="2000" kern="1200" dirty="0" smtClean="0">
                          <a:solidFill>
                            <a:schemeClr val="dk1"/>
                          </a:solidFill>
                          <a:effectLst/>
                          <a:latin typeface="微軟正黑體" panose="020B0604030504040204" pitchFamily="34" charset="-120"/>
                          <a:ea typeface="微軟正黑體" panose="020B0604030504040204" pitchFamily="34" charset="-120"/>
                          <a:cs typeface="+mn-cs"/>
                        </a:rPr>
                        <a:t>攻擊後</a:t>
                      </a:r>
                      <a:r>
                        <a:rPr lang="zh-TW" altLang="en-US" sz="2000" kern="1200" dirty="0" smtClean="0">
                          <a:solidFill>
                            <a:srgbClr val="7030A0"/>
                          </a:solidFill>
                          <a:effectLst/>
                          <a:latin typeface="微軟正黑體" panose="020B0604030504040204" pitchFamily="34" charset="-120"/>
                          <a:ea typeface="微軟正黑體" panose="020B0604030504040204" pitchFamily="34" charset="-120"/>
                          <a:cs typeface="+mn-cs"/>
                        </a:rPr>
                        <a:t>介面</a:t>
                      </a:r>
                      <a:r>
                        <a:rPr lang="zh-TW" altLang="en-US" sz="2000" kern="1200" dirty="0" smtClean="0">
                          <a:solidFill>
                            <a:schemeClr val="dk1"/>
                          </a:solidFill>
                          <a:effectLst/>
                          <a:latin typeface="微軟正黑體" panose="020B0604030504040204" pitchFamily="34" charset="-120"/>
                          <a:ea typeface="微軟正黑體" panose="020B0604030504040204" pitchFamily="34" charset="-120"/>
                          <a:cs typeface="+mn-cs"/>
                        </a:rPr>
                        <a:t>上該列變為紅色以</a:t>
                      </a:r>
                      <a:r>
                        <a:rPr lang="zh-TW" altLang="en-US" sz="2000" kern="1200" dirty="0" smtClean="0">
                          <a:solidFill>
                            <a:srgbClr val="7030A0"/>
                          </a:solidFill>
                          <a:effectLst/>
                          <a:latin typeface="微軟正黑體" panose="020B0604030504040204" pitchFamily="34" charset="-120"/>
                          <a:ea typeface="微軟正黑體" panose="020B0604030504040204" pitchFamily="34" charset="-120"/>
                          <a:cs typeface="+mn-cs"/>
                        </a:rPr>
                        <a:t>標記攻擊目標</a:t>
                      </a:r>
                      <a:endParaRPr lang="zh-TW" altLang="zh-TW" sz="2000" kern="1200" dirty="0" smtClean="0">
                        <a:solidFill>
                          <a:srgbClr val="7030A0"/>
                        </a:solidFill>
                        <a:effectLst/>
                        <a:latin typeface="微軟正黑體" panose="020B0604030504040204" pitchFamily="34" charset="-120"/>
                        <a:ea typeface="微軟正黑體" panose="020B0604030504040204" pitchFamily="34" charset="-120"/>
                        <a:cs typeface="+mn-cs"/>
                      </a:endParaRPr>
                    </a:p>
                  </a:txBody>
                  <a:tcPr anchor="ctr"/>
                </a:tc>
                <a:tc>
                  <a:txBody>
                    <a:bodyPr/>
                    <a:lstStyle/>
                    <a:p>
                      <a:pPr algn="l"/>
                      <a:r>
                        <a:rPr lang="zh-TW" altLang="en-US" sz="2000" dirty="0" smtClean="0">
                          <a:solidFill>
                            <a:srgbClr val="7030A0"/>
                          </a:solidFill>
                          <a:latin typeface="微軟正黑體" panose="020B0604030504040204" pitchFamily="34" charset="-120"/>
                          <a:ea typeface="微軟正黑體" panose="020B0604030504040204" pitchFamily="34" charset="-120"/>
                        </a:rPr>
                        <a:t>系統介面</a:t>
                      </a:r>
                      <a:r>
                        <a:rPr lang="en-US" altLang="zh-TW" sz="2000" dirty="0" smtClean="0">
                          <a:solidFill>
                            <a:srgbClr val="7030A0"/>
                          </a:solidFill>
                          <a:latin typeface="微軟正黑體" panose="020B0604030504040204" pitchFamily="34" charset="-120"/>
                          <a:ea typeface="微軟正黑體" panose="020B0604030504040204" pitchFamily="34" charset="-120"/>
                        </a:rPr>
                        <a:t>+</a:t>
                      </a:r>
                      <a:r>
                        <a:rPr lang="zh-TW" altLang="en-US" sz="2000" dirty="0" smtClean="0">
                          <a:solidFill>
                            <a:srgbClr val="7030A0"/>
                          </a:solidFill>
                          <a:latin typeface="微軟正黑體" panose="020B0604030504040204" pitchFamily="34" charset="-120"/>
                          <a:ea typeface="微軟正黑體" panose="020B0604030504040204" pitchFamily="34" charset="-120"/>
                        </a:rPr>
                        <a:t>標記</a:t>
                      </a:r>
                      <a:r>
                        <a:rPr lang="en-US" altLang="zh-TW" sz="2000" dirty="0" smtClean="0">
                          <a:solidFill>
                            <a:srgbClr val="7030A0"/>
                          </a:solidFill>
                          <a:latin typeface="微軟正黑體" panose="020B0604030504040204" pitchFamily="34" charset="-120"/>
                          <a:ea typeface="微軟正黑體" panose="020B0604030504040204" pitchFamily="34" charset="-120"/>
                        </a:rPr>
                        <a:t>+</a:t>
                      </a:r>
                      <a:r>
                        <a:rPr lang="zh-TW" altLang="en-US" sz="2000" dirty="0" smtClean="0">
                          <a:solidFill>
                            <a:srgbClr val="7030A0"/>
                          </a:solidFill>
                          <a:latin typeface="微軟正黑體" panose="020B0604030504040204" pitchFamily="34" charset="-120"/>
                          <a:ea typeface="微軟正黑體" panose="020B0604030504040204" pitchFamily="34" charset="-120"/>
                        </a:rPr>
                        <a:t>攻擊目標</a:t>
                      </a:r>
                      <a:endParaRPr lang="en-US" altLang="zh-TW" sz="2000" dirty="0" smtClean="0">
                        <a:solidFill>
                          <a:srgbClr val="7030A0"/>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312561757"/>
                  </a:ext>
                </a:extLst>
              </a:tr>
            </a:tbl>
          </a:graphicData>
        </a:graphic>
      </p:graphicFrame>
      <p:sp>
        <p:nvSpPr>
          <p:cNvPr id="3" name="矩形 2"/>
          <p:cNvSpPr/>
          <p:nvPr/>
        </p:nvSpPr>
        <p:spPr>
          <a:xfrm>
            <a:off x="3673002" y="0"/>
            <a:ext cx="5238935" cy="584775"/>
          </a:xfrm>
          <a:prstGeom prst="rect">
            <a:avLst/>
          </a:prstGeom>
        </p:spPr>
        <p:txBody>
          <a:bodyPr wrap="none">
            <a:spAutoFit/>
          </a:bodyPr>
          <a:lstStyle/>
          <a:p>
            <a:pPr algn="ctr"/>
            <a:r>
              <a:rPr lang="zh-TW" altLang="en-US" sz="3200" b="1" dirty="0" smtClean="0">
                <a:solidFill>
                  <a:schemeClr val="bg1"/>
                </a:solidFill>
                <a:latin typeface="+mj-ea"/>
                <a:ea typeface="+mj-ea"/>
              </a:rPr>
              <a:t>描述使</a:t>
            </a:r>
            <a:r>
              <a:rPr lang="zh-TW" altLang="en-US" sz="3200" b="1" dirty="0">
                <a:solidFill>
                  <a:schemeClr val="bg1"/>
                </a:solidFill>
                <a:latin typeface="+mj-ea"/>
                <a:ea typeface="+mj-ea"/>
              </a:rPr>
              <a:t>用個</a:t>
            </a:r>
            <a:r>
              <a:rPr lang="zh-TW" altLang="en-US" sz="3200" b="1" dirty="0" smtClean="0">
                <a:solidFill>
                  <a:schemeClr val="bg1"/>
                </a:solidFill>
                <a:latin typeface="+mj-ea"/>
                <a:ea typeface="+mj-ea"/>
              </a:rPr>
              <a:t>案</a:t>
            </a:r>
            <a:r>
              <a:rPr lang="en-US" altLang="zh-TW" sz="3200" b="1" dirty="0" smtClean="0">
                <a:solidFill>
                  <a:schemeClr val="bg1"/>
                </a:solidFill>
                <a:latin typeface="+mj-ea"/>
                <a:ea typeface="+mj-ea"/>
              </a:rPr>
              <a:t>-</a:t>
            </a:r>
            <a:r>
              <a:rPr lang="zh-TW" altLang="en-US" sz="3200" b="1" dirty="0" smtClean="0">
                <a:solidFill>
                  <a:schemeClr val="bg1"/>
                </a:solidFill>
                <a:latin typeface="+mj-ea"/>
                <a:ea typeface="+mj-ea"/>
              </a:rPr>
              <a:t>使用個案文</a:t>
            </a:r>
            <a:r>
              <a:rPr lang="zh-TW" altLang="en-US" sz="3200" b="1" dirty="0">
                <a:solidFill>
                  <a:schemeClr val="bg1"/>
                </a:solidFill>
                <a:latin typeface="+mj-ea"/>
                <a:ea typeface="+mj-ea"/>
              </a:rPr>
              <a:t>件</a:t>
            </a:r>
          </a:p>
        </p:txBody>
      </p:sp>
      <p:graphicFrame>
        <p:nvGraphicFramePr>
          <p:cNvPr id="4" name="表格 3"/>
          <p:cNvGraphicFramePr>
            <a:graphicFrameLocks noGrp="1"/>
          </p:cNvGraphicFramePr>
          <p:nvPr>
            <p:extLst>
              <p:ext uri="{D42A27DB-BD31-4B8C-83A1-F6EECF244321}">
                <p14:modId xmlns:p14="http://schemas.microsoft.com/office/powerpoint/2010/main" val="2988001056"/>
              </p:ext>
            </p:extLst>
          </p:nvPr>
        </p:nvGraphicFramePr>
        <p:xfrm>
          <a:off x="4929333" y="584775"/>
          <a:ext cx="7270734" cy="6583680"/>
        </p:xfrm>
        <a:graphic>
          <a:graphicData uri="http://schemas.openxmlformats.org/drawingml/2006/table">
            <a:tbl>
              <a:tblPr firstRow="1" bandRow="1">
                <a:tableStyleId>{5C22544A-7EE6-4342-B048-85BDC9FD1C3A}</a:tableStyleId>
              </a:tblPr>
              <a:tblGrid>
                <a:gridCol w="7270734">
                  <a:extLst>
                    <a:ext uri="{9D8B030D-6E8A-4147-A177-3AD203B41FA5}">
                      <a16:colId xmlns:a16="http://schemas.microsoft.com/office/drawing/2014/main" val="3490951874"/>
                    </a:ext>
                  </a:extLst>
                </a:gridCol>
              </a:tblGrid>
              <a:tr h="371281">
                <a:tc>
                  <a:txBody>
                    <a:bodyPr/>
                    <a:lstStyle/>
                    <a:p>
                      <a:pPr algn="ctr"/>
                      <a:r>
                        <a:rPr lang="zh-TW" altLang="en-US" sz="2000" dirty="0" smtClean="0"/>
                        <a:t>使用個案名稱：自動攻擊無人機</a:t>
                      </a:r>
                      <a:endParaRPr lang="zh-TW" altLang="en-US" sz="2000" dirty="0"/>
                    </a:p>
                  </a:txBody>
                  <a:tcPr/>
                </a:tc>
                <a:extLst>
                  <a:ext uri="{0D108BD9-81ED-4DB2-BD59-A6C34878D82A}">
                    <a16:rowId xmlns:a16="http://schemas.microsoft.com/office/drawing/2014/main" val="1067405951"/>
                  </a:ext>
                </a:extLst>
              </a:tr>
              <a:tr h="5795726">
                <a:tc>
                  <a:txBody>
                    <a:bodyPr/>
                    <a:lstStyle/>
                    <a:p>
                      <a:r>
                        <a:rPr lang="zh-TW" altLang="en-US" sz="2000" dirty="0" smtClean="0">
                          <a:latin typeface="+mn-ea"/>
                          <a:ea typeface="+mn-ea"/>
                        </a:rPr>
                        <a:t>行為者：無人機系統</a:t>
                      </a:r>
                      <a:endParaRPr lang="en-US" altLang="zh-TW" sz="2000" dirty="0" smtClean="0">
                        <a:latin typeface="+mn-ea"/>
                        <a:ea typeface="+mn-ea"/>
                      </a:endParaRPr>
                    </a:p>
                    <a:p>
                      <a:r>
                        <a:rPr lang="zh-TW" altLang="en-US" sz="2000" dirty="0" smtClean="0">
                          <a:latin typeface="+mn-ea"/>
                          <a:ea typeface="+mn-ea"/>
                        </a:rPr>
                        <a:t>目標：讓無人機系統可以自動攻擊無人機訊號。</a:t>
                      </a:r>
                      <a:endParaRPr lang="en-US" altLang="zh-TW" sz="2000" dirty="0" smtClean="0">
                        <a:latin typeface="+mn-ea"/>
                        <a:ea typeface="+mn-ea"/>
                      </a:endParaRPr>
                    </a:p>
                    <a:p>
                      <a:r>
                        <a:rPr lang="zh-TW" altLang="en-US" sz="2000" dirty="0" smtClean="0">
                          <a:latin typeface="+mn-ea"/>
                          <a:ea typeface="+mn-ea"/>
                        </a:rPr>
                        <a:t>前提：有偵測到訊號存在。</a:t>
                      </a:r>
                      <a:endParaRPr lang="en-US" altLang="zh-TW" sz="2000" dirty="0" smtClean="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accent2"/>
                          </a:solidFill>
                          <a:latin typeface="+mn-ea"/>
                          <a:ea typeface="+mn-ea"/>
                        </a:rPr>
                        <a:t>Include:</a:t>
                      </a:r>
                      <a:r>
                        <a:rPr lang="zh-TW" altLang="en-US" sz="2000" dirty="0" smtClean="0">
                          <a:solidFill>
                            <a:schemeClr val="accent2"/>
                          </a:solidFill>
                          <a:latin typeface="+mn-ea"/>
                          <a:ea typeface="+mn-ea"/>
                        </a:rPr>
                        <a:t>查看訊號相關資訊使用個案</a:t>
                      </a:r>
                      <a:endParaRPr lang="en-US" altLang="zh-TW" sz="2000" dirty="0" smtClean="0">
                        <a:solidFill>
                          <a:schemeClr val="accent2"/>
                        </a:solidFill>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accent2"/>
                          </a:solidFill>
                          <a:latin typeface="+mn-ea"/>
                          <a:ea typeface="+mn-ea"/>
                        </a:rPr>
                        <a:t>Include:</a:t>
                      </a:r>
                      <a:r>
                        <a:rPr lang="zh-TW" altLang="en-US" sz="2000" dirty="0" smtClean="0">
                          <a:solidFill>
                            <a:schemeClr val="accent2"/>
                          </a:solidFill>
                          <a:latin typeface="+mn-ea"/>
                          <a:ea typeface="+mn-ea"/>
                        </a:rPr>
                        <a:t>白名單使用個案</a:t>
                      </a:r>
                      <a:endParaRPr lang="en-US" altLang="zh-TW" sz="2000" dirty="0" smtClean="0">
                        <a:latin typeface="+mn-ea"/>
                        <a:ea typeface="+mn-ea"/>
                      </a:endParaRPr>
                    </a:p>
                    <a:p>
                      <a:r>
                        <a:rPr lang="zh-TW" altLang="en-US" sz="2000" dirty="0" smtClean="0">
                          <a:latin typeface="+mn-ea"/>
                          <a:ea typeface="+mn-ea"/>
                        </a:rPr>
                        <a:t>結束狀態：攻擊結束。</a:t>
                      </a:r>
                      <a:endParaRPr lang="en-US" altLang="zh-TW" sz="2000" dirty="0" smtClean="0">
                        <a:latin typeface="+mn-ea"/>
                        <a:ea typeface="+mn-ea"/>
                      </a:endParaRPr>
                    </a:p>
                    <a:p>
                      <a:r>
                        <a:rPr lang="zh-TW" altLang="en-US" sz="2000" dirty="0" smtClean="0">
                          <a:latin typeface="+mn-ea"/>
                          <a:ea typeface="+mn-ea"/>
                        </a:rPr>
                        <a:t>一系列事件：</a:t>
                      </a:r>
                      <a:endParaRPr lang="en-US" altLang="zh-TW" sz="2000" dirty="0" smtClean="0">
                        <a:latin typeface="+mn-ea"/>
                        <a:ea typeface="+mn-ea"/>
                      </a:endParaRPr>
                    </a:p>
                    <a:p>
                      <a:r>
                        <a:rPr lang="zh-TW" altLang="en-US" sz="2000" dirty="0" smtClean="0">
                          <a:latin typeface="+mn-ea"/>
                          <a:ea typeface="+mn-ea"/>
                        </a:rPr>
                        <a:t>正常程序：</a:t>
                      </a:r>
                      <a:endParaRPr lang="en-US" altLang="zh-TW" sz="2000" dirty="0" smtClean="0">
                        <a:latin typeface="+mn-ea"/>
                        <a:ea typeface="+mn-ea"/>
                      </a:endParaRPr>
                    </a:p>
                    <a:p>
                      <a:r>
                        <a:rPr lang="en-US" altLang="zh-TW" sz="2000" dirty="0" smtClean="0">
                          <a:latin typeface="+mn-ea"/>
                          <a:ea typeface="+mn-ea"/>
                        </a:rPr>
                        <a:t>1.</a:t>
                      </a:r>
                      <a:r>
                        <a:rPr lang="zh-TW" altLang="en-US" sz="2000" dirty="0" smtClean="0">
                          <a:latin typeface="+mn-ea"/>
                          <a:ea typeface="+mn-ea"/>
                        </a:rPr>
                        <a:t>使用者藉由介面資訊與雷達圖</a:t>
                      </a:r>
                      <a:r>
                        <a:rPr lang="zh-TW" altLang="en-US" sz="2000" dirty="0" smtClean="0">
                          <a:solidFill>
                            <a:schemeClr val="accent2"/>
                          </a:solidFill>
                          <a:latin typeface="+mn-ea"/>
                          <a:ea typeface="+mn-ea"/>
                        </a:rPr>
                        <a:t>觀察</a:t>
                      </a:r>
                      <a:r>
                        <a:rPr lang="zh-TW" altLang="en-US" sz="2000" dirty="0" smtClean="0">
                          <a:latin typeface="+mn-ea"/>
                          <a:ea typeface="+mn-ea"/>
                        </a:rPr>
                        <a:t>所有訊號後，開始判斷是否攻擊</a:t>
                      </a:r>
                      <a:endParaRPr lang="en-US" altLang="zh-TW" sz="2000" dirty="0" smtClean="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kern="1200" dirty="0" smtClean="0">
                          <a:solidFill>
                            <a:schemeClr val="dk1"/>
                          </a:solidFill>
                          <a:effectLst/>
                          <a:latin typeface="+mn-ea"/>
                          <a:ea typeface="+mn-ea"/>
                          <a:cs typeface="+mn-cs"/>
                        </a:rPr>
                        <a:t>2.</a:t>
                      </a:r>
                      <a:r>
                        <a:rPr lang="zh-TW" altLang="zh-TW" sz="2000" kern="1200" dirty="0" smtClean="0">
                          <a:solidFill>
                            <a:schemeClr val="dk1"/>
                          </a:solidFill>
                          <a:effectLst/>
                          <a:latin typeface="+mn-ea"/>
                          <a:ea typeface="+mn-ea"/>
                          <a:cs typeface="+mn-cs"/>
                        </a:rPr>
                        <a:t>若有判斷為非敵方的無人機，</a:t>
                      </a:r>
                      <a:r>
                        <a:rPr lang="zh-TW" altLang="zh-TW" sz="2000" kern="1200" dirty="0" smtClean="0">
                          <a:solidFill>
                            <a:srgbClr val="FF0000"/>
                          </a:solidFill>
                          <a:effectLst/>
                          <a:latin typeface="+mn-ea"/>
                          <a:ea typeface="+mn-ea"/>
                          <a:cs typeface="+mn-cs"/>
                        </a:rPr>
                        <a:t>使用者</a:t>
                      </a:r>
                      <a:r>
                        <a:rPr lang="zh-TW" altLang="zh-TW" sz="2000" kern="1200" dirty="0" smtClean="0">
                          <a:solidFill>
                            <a:schemeClr val="dk1"/>
                          </a:solidFill>
                          <a:effectLst/>
                          <a:latin typeface="+mn-ea"/>
                          <a:ea typeface="+mn-ea"/>
                          <a:cs typeface="+mn-cs"/>
                        </a:rPr>
                        <a:t>可以在</a:t>
                      </a:r>
                      <a:r>
                        <a:rPr lang="zh-TW" altLang="zh-TW" sz="2000" kern="1200" dirty="0" smtClean="0">
                          <a:solidFill>
                            <a:schemeClr val="accent2"/>
                          </a:solidFill>
                          <a:effectLst/>
                          <a:latin typeface="+mn-ea"/>
                          <a:ea typeface="+mn-ea"/>
                          <a:cs typeface="+mn-cs"/>
                        </a:rPr>
                        <a:t>白名單</a:t>
                      </a:r>
                      <a:r>
                        <a:rPr lang="zh-TW" altLang="zh-TW" sz="2000" kern="1200" dirty="0" smtClean="0">
                          <a:solidFill>
                            <a:srgbClr val="FF0000"/>
                          </a:solidFill>
                          <a:effectLst/>
                          <a:latin typeface="+mn-ea"/>
                          <a:ea typeface="+mn-ea"/>
                          <a:cs typeface="+mn-cs"/>
                        </a:rPr>
                        <a:t>內</a:t>
                      </a:r>
                      <a:r>
                        <a:rPr lang="zh-TW" altLang="en-US" sz="2000" kern="1200" dirty="0" smtClean="0">
                          <a:solidFill>
                            <a:srgbClr val="FF0000"/>
                          </a:solidFill>
                          <a:effectLst/>
                          <a:latin typeface="+mn-ea"/>
                          <a:ea typeface="+mn-ea"/>
                          <a:cs typeface="+mn-cs"/>
                        </a:rPr>
                        <a:t>匯入</a:t>
                      </a:r>
                      <a:r>
                        <a:rPr lang="zh-TW" altLang="zh-TW" sz="2000" kern="1200" dirty="0" smtClean="0">
                          <a:solidFill>
                            <a:schemeClr val="tx1"/>
                          </a:solidFill>
                          <a:effectLst/>
                          <a:latin typeface="+mn-ea"/>
                          <a:ea typeface="+mn-ea"/>
                          <a:cs typeface="+mn-cs"/>
                        </a:rPr>
                        <a:t>不被攻擊</a:t>
                      </a:r>
                      <a:r>
                        <a:rPr lang="zh-TW" altLang="en-US" sz="2000" kern="1200" dirty="0" smtClean="0">
                          <a:solidFill>
                            <a:schemeClr val="tx1"/>
                          </a:solidFill>
                          <a:effectLst/>
                          <a:latin typeface="+mn-ea"/>
                          <a:ea typeface="+mn-ea"/>
                          <a:cs typeface="+mn-cs"/>
                        </a:rPr>
                        <a:t>的</a:t>
                      </a:r>
                      <a:r>
                        <a:rPr lang="zh-TW" altLang="zh-TW" sz="2000" kern="1200" dirty="0" smtClean="0">
                          <a:solidFill>
                            <a:schemeClr val="dk1"/>
                          </a:solidFill>
                          <a:effectLst/>
                          <a:latin typeface="+mn-ea"/>
                          <a:ea typeface="+mn-ea"/>
                          <a:cs typeface="+mn-cs"/>
                        </a:rPr>
                        <a:t>無人機</a:t>
                      </a:r>
                      <a:r>
                        <a:rPr lang="zh-TW" altLang="en-US" sz="2000" kern="1200" dirty="0" smtClean="0">
                          <a:solidFill>
                            <a:schemeClr val="dk1"/>
                          </a:solidFill>
                          <a:effectLst/>
                          <a:latin typeface="+mn-ea"/>
                          <a:ea typeface="+mn-ea"/>
                          <a:cs typeface="+mn-cs"/>
                        </a:rPr>
                        <a:t>清單</a:t>
                      </a:r>
                      <a:endParaRPr lang="zh-TW" altLang="zh-TW" sz="2000" kern="1200" dirty="0" smtClean="0">
                        <a:solidFill>
                          <a:schemeClr val="tx1"/>
                        </a:solidFill>
                        <a:effectLst/>
                        <a:latin typeface="+mn-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latin typeface="+mn-ea"/>
                          <a:ea typeface="+mn-ea"/>
                        </a:rPr>
                        <a:t>3.</a:t>
                      </a:r>
                      <a:r>
                        <a:rPr kumimoji="0" lang="zh-TW" altLang="en-US" sz="2000" b="0" i="0" u="none" strike="noStrike" kern="1200" cap="none" spc="0" normalizeH="0" baseline="0" noProof="0" dirty="0" smtClean="0">
                          <a:ln>
                            <a:noFill/>
                          </a:ln>
                          <a:solidFill>
                            <a:schemeClr val="accent2">
                              <a:lumMod val="50000"/>
                            </a:schemeClr>
                          </a:solidFill>
                          <a:effectLst/>
                          <a:uLnTx/>
                          <a:uFillTx/>
                          <a:latin typeface="+mn-ea"/>
                          <a:ea typeface="+mn-ea"/>
                          <a:cs typeface="+mn-cs"/>
                        </a:rPr>
                        <a:t>使用者啟用自動攻擊</a:t>
                      </a:r>
                      <a:r>
                        <a:rPr kumimoji="0" lang="zh-TW" altLang="en-US" sz="2000" b="0" i="0" u="none" strike="noStrike" kern="1200" cap="none" spc="0" normalizeH="0" baseline="0" noProof="0" dirty="0" smtClean="0">
                          <a:ln>
                            <a:noFill/>
                          </a:ln>
                          <a:solidFill>
                            <a:prstClr val="black"/>
                          </a:solidFill>
                          <a:effectLst/>
                          <a:uLnTx/>
                          <a:uFillTx/>
                          <a:latin typeface="+mn-ea"/>
                          <a:ea typeface="+mn-ea"/>
                          <a:cs typeface="+mn-cs"/>
                        </a:rPr>
                        <a:t>模式後可以自動</a:t>
                      </a:r>
                      <a:r>
                        <a:rPr kumimoji="0" lang="zh-TW" altLang="en-US" sz="2000" b="0" i="0" u="none" strike="noStrike" kern="1200" cap="none" spc="0" normalizeH="0" baseline="0" noProof="0" dirty="0" smtClean="0">
                          <a:ln>
                            <a:noFill/>
                          </a:ln>
                          <a:solidFill>
                            <a:schemeClr val="accent2">
                              <a:lumMod val="50000"/>
                            </a:schemeClr>
                          </a:solidFill>
                          <a:effectLst/>
                          <a:uLnTx/>
                          <a:uFillTx/>
                          <a:latin typeface="+mn-ea"/>
                          <a:ea typeface="+mn-ea"/>
                          <a:cs typeface="+mn-cs"/>
                        </a:rPr>
                        <a:t>攻擊</a:t>
                      </a:r>
                      <a:r>
                        <a:rPr kumimoji="0" lang="zh-TW" altLang="en-US" sz="2000" b="0" i="0" u="none" strike="noStrike" kern="1200" cap="none" spc="0" normalizeH="0" baseline="0" noProof="0" dirty="0" smtClean="0">
                          <a:ln>
                            <a:noFill/>
                          </a:ln>
                          <a:solidFill>
                            <a:prstClr val="black"/>
                          </a:solidFill>
                          <a:effectLst/>
                          <a:uLnTx/>
                          <a:uFillTx/>
                          <a:latin typeface="+mn-ea"/>
                          <a:ea typeface="+mn-ea"/>
                          <a:cs typeface="+mn-cs"/>
                        </a:rPr>
                        <a:t>沒有在白名單內的</a:t>
                      </a:r>
                      <a:r>
                        <a:rPr kumimoji="0" lang="zh-TW" altLang="en-US" sz="2000" b="0" i="0" u="none" strike="noStrike" kern="1200" cap="none" spc="0" normalizeH="0" baseline="0" noProof="0" dirty="0" smtClean="0">
                          <a:ln>
                            <a:noFill/>
                          </a:ln>
                          <a:solidFill>
                            <a:schemeClr val="accent2">
                              <a:lumMod val="50000"/>
                            </a:schemeClr>
                          </a:solidFill>
                          <a:effectLst/>
                          <a:uLnTx/>
                          <a:uFillTx/>
                          <a:latin typeface="+mn-ea"/>
                          <a:ea typeface="+mn-ea"/>
                          <a:cs typeface="+mn-cs"/>
                        </a:rPr>
                        <a:t>無人機訊號</a:t>
                      </a:r>
                      <a:r>
                        <a:rPr kumimoji="0" lang="zh-TW" altLang="en-US" sz="20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TW" sz="20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smtClean="0">
                          <a:ln>
                            <a:noFill/>
                          </a:ln>
                          <a:solidFill>
                            <a:schemeClr val="tx1"/>
                          </a:solidFill>
                          <a:effectLst/>
                          <a:uLnTx/>
                          <a:uFillTx/>
                          <a:latin typeface="+mn-ea"/>
                          <a:ea typeface="+mn-ea"/>
                          <a:cs typeface="+mn-cs"/>
                        </a:rPr>
                        <a:t>4.</a:t>
                      </a:r>
                      <a:r>
                        <a:rPr kumimoji="0" lang="zh-TW" altLang="en-US" sz="2000" b="0" i="0" u="none" strike="noStrike" kern="1200" cap="none" spc="0" normalizeH="0" baseline="0" noProof="0" dirty="0" smtClean="0">
                          <a:ln>
                            <a:noFill/>
                          </a:ln>
                          <a:solidFill>
                            <a:schemeClr val="tx1"/>
                          </a:solidFill>
                          <a:effectLst/>
                          <a:uLnTx/>
                          <a:uFillTx/>
                          <a:latin typeface="+mn-ea"/>
                          <a:ea typeface="+mn-ea"/>
                          <a:cs typeface="+mn-cs"/>
                        </a:rPr>
                        <a:t>自動攻擊會針對沒有在白名單內的無人機進行連續的攻擊使所有的敵方無人機降落。</a:t>
                      </a:r>
                      <a:endParaRPr kumimoji="0" lang="en-US" altLang="zh-TW" sz="20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kern="1200" dirty="0" smtClean="0">
                          <a:solidFill>
                            <a:schemeClr val="tx1"/>
                          </a:solidFill>
                          <a:effectLst/>
                          <a:latin typeface="+mn-ea"/>
                          <a:ea typeface="+mn-ea"/>
                          <a:cs typeface="+mn-cs"/>
                        </a:rPr>
                        <a:t>4.</a:t>
                      </a:r>
                      <a:r>
                        <a:rPr lang="zh-TW" altLang="en-US" sz="2000" kern="1200" dirty="0" smtClean="0">
                          <a:solidFill>
                            <a:schemeClr val="tx1"/>
                          </a:solidFill>
                          <a:effectLst/>
                          <a:latin typeface="+mn-ea"/>
                          <a:ea typeface="+mn-ea"/>
                          <a:cs typeface="+mn-cs"/>
                        </a:rPr>
                        <a:t>使用者點選確定</a:t>
                      </a:r>
                      <a:r>
                        <a:rPr lang="zh-TW" altLang="en-US" sz="2000" kern="1200" dirty="0" smtClean="0">
                          <a:solidFill>
                            <a:schemeClr val="dk1"/>
                          </a:solidFill>
                          <a:effectLst/>
                          <a:latin typeface="+mn-ea"/>
                          <a:ea typeface="+mn-ea"/>
                          <a:cs typeface="+mn-cs"/>
                        </a:rPr>
                        <a:t>攻擊後</a:t>
                      </a:r>
                      <a:r>
                        <a:rPr lang="zh-TW" altLang="en-US" sz="2000" kern="1200" dirty="0" smtClean="0">
                          <a:solidFill>
                            <a:srgbClr val="7030A0"/>
                          </a:solidFill>
                          <a:effectLst/>
                          <a:latin typeface="+mn-ea"/>
                          <a:ea typeface="+mn-ea"/>
                          <a:cs typeface="+mn-cs"/>
                        </a:rPr>
                        <a:t>介面</a:t>
                      </a:r>
                      <a:r>
                        <a:rPr lang="zh-TW" altLang="en-US" sz="2000" kern="1200" dirty="0" smtClean="0">
                          <a:solidFill>
                            <a:schemeClr val="dk1"/>
                          </a:solidFill>
                          <a:effectLst/>
                          <a:latin typeface="+mn-ea"/>
                          <a:ea typeface="+mn-ea"/>
                          <a:cs typeface="+mn-cs"/>
                        </a:rPr>
                        <a:t>上該資訊列變為紅色以</a:t>
                      </a:r>
                      <a:r>
                        <a:rPr lang="zh-TW" altLang="en-US" sz="2000" kern="1200" dirty="0" smtClean="0">
                          <a:solidFill>
                            <a:srgbClr val="7030A0"/>
                          </a:solidFill>
                          <a:effectLst/>
                          <a:latin typeface="+mn-ea"/>
                          <a:ea typeface="+mn-ea"/>
                          <a:cs typeface="+mn-cs"/>
                        </a:rPr>
                        <a:t>標記攻擊目標</a:t>
                      </a:r>
                      <a:endParaRPr lang="en-US" altLang="zh-TW" sz="2000" kern="1200" dirty="0" smtClean="0">
                        <a:solidFill>
                          <a:srgbClr val="7030A0"/>
                        </a:solidFill>
                        <a:effectLst/>
                        <a:latin typeface="+mn-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2000" kern="1200" dirty="0" smtClean="0">
                        <a:solidFill>
                          <a:schemeClr val="dk1"/>
                        </a:solidFill>
                        <a:effectLst/>
                        <a:latin typeface="微軟正黑體" panose="020B0604030504040204" pitchFamily="34" charset="-120"/>
                        <a:ea typeface="微軟正黑體" panose="020B0604030504040204" pitchFamily="34" charset="-120"/>
                        <a:cs typeface="+mn-cs"/>
                      </a:endParaRPr>
                    </a:p>
                    <a:p>
                      <a:endParaRPr lang="en-US" altLang="zh-TW" sz="2000" dirty="0" smtClean="0"/>
                    </a:p>
                  </a:txBody>
                  <a:tcPr/>
                </a:tc>
                <a:extLst>
                  <a:ext uri="{0D108BD9-81ED-4DB2-BD59-A6C34878D82A}">
                    <a16:rowId xmlns:a16="http://schemas.microsoft.com/office/drawing/2014/main" val="1016392956"/>
                  </a:ext>
                </a:extLst>
              </a:tr>
            </a:tbl>
          </a:graphicData>
        </a:graphic>
      </p:graphicFrame>
      <p:cxnSp>
        <p:nvCxnSpPr>
          <p:cNvPr id="5" name="直線單箭頭接點 4"/>
          <p:cNvCxnSpPr/>
          <p:nvPr/>
        </p:nvCxnSpPr>
        <p:spPr>
          <a:xfrm flipH="1" flipV="1">
            <a:off x="4639382" y="2338941"/>
            <a:ext cx="4138984" cy="1827972"/>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6" name="直線單箭頭接點 5"/>
          <p:cNvCxnSpPr/>
          <p:nvPr/>
        </p:nvCxnSpPr>
        <p:spPr>
          <a:xfrm flipH="1" flipV="1">
            <a:off x="4148490" y="4158115"/>
            <a:ext cx="1236310" cy="591446"/>
          </a:xfrm>
          <a:prstGeom prst="straightConnector1">
            <a:avLst/>
          </a:prstGeom>
          <a:ln w="57150">
            <a:solidFill>
              <a:schemeClr val="accent2">
                <a:lumMod val="5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7" name="直線單箭頭接點 6"/>
          <p:cNvCxnSpPr/>
          <p:nvPr/>
        </p:nvCxnSpPr>
        <p:spPr>
          <a:xfrm flipH="1" flipV="1">
            <a:off x="4639379" y="5765535"/>
            <a:ext cx="3137639" cy="220552"/>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1157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5886" y="52517"/>
            <a:ext cx="8213679" cy="1077218"/>
          </a:xfrm>
          <a:prstGeom prst="rect">
            <a:avLst/>
          </a:prstGeom>
        </p:spPr>
        <p:txBody>
          <a:bodyPr wrap="square">
            <a:spAutoFit/>
          </a:bodyPr>
          <a:lstStyle/>
          <a:p>
            <a:pPr algn="ctr"/>
            <a:r>
              <a:rPr lang="zh-TW" altLang="en-US" sz="3200" b="1" dirty="0" smtClean="0">
                <a:solidFill>
                  <a:schemeClr val="bg1"/>
                </a:solidFill>
                <a:latin typeface="微軟正黑體" panose="020B0604030504040204" pitchFamily="34" charset="-120"/>
                <a:ea typeface="微軟正黑體" panose="020B0604030504040204" pitchFamily="34" charset="-120"/>
              </a:rPr>
              <a:t>使</a:t>
            </a:r>
            <a:r>
              <a:rPr lang="zh-TW" altLang="en-US" sz="3200" b="1" dirty="0">
                <a:solidFill>
                  <a:schemeClr val="bg1"/>
                </a:solidFill>
                <a:latin typeface="微軟正黑體" panose="020B0604030504040204" pitchFamily="34" charset="-120"/>
                <a:ea typeface="微軟正黑體" panose="020B0604030504040204" pitchFamily="34" charset="-120"/>
              </a:rPr>
              <a:t>用個</a:t>
            </a:r>
            <a:r>
              <a:rPr lang="zh-TW" altLang="en-US" sz="3200" b="1" dirty="0" smtClean="0">
                <a:solidFill>
                  <a:schemeClr val="bg1"/>
                </a:solidFill>
                <a:latin typeface="微軟正黑體" panose="020B0604030504040204" pitchFamily="34" charset="-120"/>
                <a:ea typeface="微軟正黑體" panose="020B0604030504040204" pitchFamily="34" charset="-120"/>
              </a:rPr>
              <a:t>案圖</a:t>
            </a:r>
            <a:r>
              <a:rPr lang="en-US" altLang="zh-TW" sz="3200" b="1" dirty="0" smtClean="0">
                <a:solidFill>
                  <a:schemeClr val="bg1"/>
                </a:solidFill>
                <a:latin typeface="微軟正黑體" panose="020B0604030504040204" pitchFamily="34" charset="-120"/>
                <a:ea typeface="微軟正黑體" panose="020B0604030504040204" pitchFamily="34" charset="-120"/>
              </a:rPr>
              <a:t>-</a:t>
            </a:r>
          </a:p>
          <a:p>
            <a:pPr algn="ctr"/>
            <a:r>
              <a:rPr lang="zh-TW" altLang="en-US" sz="3200" b="1" dirty="0" smtClean="0">
                <a:solidFill>
                  <a:schemeClr val="bg1"/>
                </a:solidFill>
                <a:latin typeface="微軟正黑體" panose="020B0604030504040204" pitchFamily="34" charset="-120"/>
                <a:ea typeface="微軟正黑體" panose="020B0604030504040204" pitchFamily="34" charset="-120"/>
              </a:rPr>
              <a:t>全</a:t>
            </a:r>
            <a:r>
              <a:rPr lang="zh-TW" altLang="en-US" sz="3200" b="1" dirty="0">
                <a:solidFill>
                  <a:schemeClr val="bg1"/>
                </a:solidFill>
                <a:latin typeface="微軟正黑體" panose="020B0604030504040204" pitchFamily="34" charset="-120"/>
                <a:ea typeface="微軟正黑體" panose="020B0604030504040204" pitchFamily="34" charset="-120"/>
              </a:rPr>
              <a:t>自動反無人機系</a:t>
            </a:r>
            <a:r>
              <a:rPr lang="zh-TW" altLang="en-US" sz="3200" b="1" dirty="0" smtClean="0">
                <a:solidFill>
                  <a:schemeClr val="bg1"/>
                </a:solidFill>
                <a:latin typeface="微軟正黑體" panose="020B0604030504040204" pitchFamily="34" charset="-120"/>
                <a:ea typeface="微軟正黑體" panose="020B0604030504040204" pitchFamily="34" charset="-120"/>
              </a:rPr>
              <a:t>統使用個案圖</a:t>
            </a:r>
            <a:endParaRPr lang="zh-TW" altLang="en-US" sz="3200" b="1" dirty="0">
              <a:solidFill>
                <a:schemeClr val="bg1"/>
              </a:solidFill>
              <a:latin typeface="微軟正黑體" panose="020B0604030504040204" pitchFamily="34" charset="-120"/>
              <a:ea typeface="微軟正黑體" panose="020B0604030504040204" pitchFamily="34" charset="-120"/>
            </a:endParaRPr>
          </a:p>
        </p:txBody>
      </p:sp>
      <p:sp>
        <p:nvSpPr>
          <p:cNvPr id="3" name="圓角矩形 2"/>
          <p:cNvSpPr/>
          <p:nvPr/>
        </p:nvSpPr>
        <p:spPr>
          <a:xfrm>
            <a:off x="4904508" y="3525390"/>
            <a:ext cx="1413164" cy="665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bg1"/>
                </a:solidFill>
                <a:latin typeface="微軟正黑體" panose="020B0604030504040204" pitchFamily="34" charset="-120"/>
                <a:ea typeface="微軟正黑體" panose="020B0604030504040204" pitchFamily="34" charset="-120"/>
              </a:rPr>
              <a:t>使用者</a:t>
            </a:r>
          </a:p>
        </p:txBody>
      </p:sp>
      <p:sp>
        <p:nvSpPr>
          <p:cNvPr id="4" name="橢圓 3"/>
          <p:cNvSpPr/>
          <p:nvPr/>
        </p:nvSpPr>
        <p:spPr>
          <a:xfrm>
            <a:off x="7699531" y="5368176"/>
            <a:ext cx="1662546" cy="831273"/>
          </a:xfrm>
          <a:prstGeom prst="ellipse">
            <a:avLst/>
          </a:prstGeom>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bg1"/>
                </a:solidFill>
                <a:latin typeface="微軟正黑體" panose="020B0604030504040204" pitchFamily="34" charset="-120"/>
                <a:ea typeface="微軟正黑體" panose="020B0604030504040204" pitchFamily="34" charset="-120"/>
              </a:rPr>
              <a:t>自動攻擊</a:t>
            </a:r>
          </a:p>
        </p:txBody>
      </p:sp>
      <p:sp>
        <p:nvSpPr>
          <p:cNvPr id="5" name="橢圓 4"/>
          <p:cNvSpPr/>
          <p:nvPr/>
        </p:nvSpPr>
        <p:spPr>
          <a:xfrm>
            <a:off x="1856509" y="5248599"/>
            <a:ext cx="1929757" cy="831273"/>
          </a:xfrm>
          <a:prstGeom prst="ellipse">
            <a:avLst/>
          </a:prstGeom>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solidFill>
                  <a:schemeClr val="bg1"/>
                </a:solidFill>
                <a:latin typeface="微軟正黑體" panose="020B0604030504040204" pitchFamily="34" charset="-120"/>
                <a:ea typeface="微軟正黑體" panose="020B0604030504040204" pitchFamily="34" charset="-120"/>
              </a:rPr>
              <a:t>設定白</a:t>
            </a:r>
            <a:r>
              <a:rPr lang="zh-TW" altLang="en-US" b="1" dirty="0">
                <a:solidFill>
                  <a:schemeClr val="bg1"/>
                </a:solidFill>
                <a:latin typeface="微軟正黑體" panose="020B0604030504040204" pitchFamily="34" charset="-120"/>
                <a:ea typeface="微軟正黑體" panose="020B0604030504040204" pitchFamily="34" charset="-120"/>
              </a:rPr>
              <a:t>名單</a:t>
            </a:r>
          </a:p>
        </p:txBody>
      </p:sp>
      <p:cxnSp>
        <p:nvCxnSpPr>
          <p:cNvPr id="6" name="直線接點 5"/>
          <p:cNvCxnSpPr>
            <a:stCxn id="13" idx="3"/>
          </p:cNvCxnSpPr>
          <p:nvPr/>
        </p:nvCxnSpPr>
        <p:spPr>
          <a:xfrm flipH="1">
            <a:off x="6300429" y="2759140"/>
            <a:ext cx="1585400" cy="82410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flipH="1">
            <a:off x="3205018" y="4202544"/>
            <a:ext cx="1795829" cy="104605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a:endCxn id="4" idx="1"/>
          </p:cNvCxnSpPr>
          <p:nvPr/>
        </p:nvCxnSpPr>
        <p:spPr>
          <a:xfrm>
            <a:off x="6317672" y="4152065"/>
            <a:ext cx="1625333" cy="133784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3632198" y="2603526"/>
            <a:ext cx="1347489" cy="94554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a:stCxn id="4" idx="2"/>
          </p:cNvCxnSpPr>
          <p:nvPr/>
        </p:nvCxnSpPr>
        <p:spPr>
          <a:xfrm flipH="1" flipV="1">
            <a:off x="3743539" y="5758545"/>
            <a:ext cx="3955992" cy="2526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4979687" y="5936349"/>
            <a:ext cx="1736436" cy="369332"/>
          </a:xfrm>
          <a:prstGeom prst="rect">
            <a:avLst/>
          </a:prstGeom>
          <a:noFill/>
        </p:spPr>
        <p:txBody>
          <a:bodyPr wrap="square" rtlCol="0">
            <a:spAutoFit/>
          </a:bodyPr>
          <a:lstStyle/>
          <a:p>
            <a:r>
              <a:rPr lang="en-US" altLang="zh-TW" b="1" dirty="0" smtClean="0">
                <a:solidFill>
                  <a:schemeClr val="bg1"/>
                </a:solidFill>
              </a:rPr>
              <a:t>&lt;&lt;include&gt;&gt;</a:t>
            </a:r>
            <a:endParaRPr lang="zh-TW" altLang="en-US" b="1" dirty="0">
              <a:solidFill>
                <a:schemeClr val="bg1"/>
              </a:solidFill>
            </a:endParaRPr>
          </a:p>
        </p:txBody>
      </p:sp>
      <p:sp>
        <p:nvSpPr>
          <p:cNvPr id="12" name="橢圓 11"/>
          <p:cNvSpPr/>
          <p:nvPr/>
        </p:nvSpPr>
        <p:spPr>
          <a:xfrm>
            <a:off x="1986326" y="1940819"/>
            <a:ext cx="1831747" cy="973843"/>
          </a:xfrm>
          <a:prstGeom prst="ellipse">
            <a:avLst/>
          </a:prstGeom>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bg1"/>
                </a:solidFill>
                <a:latin typeface="微軟正黑體" panose="020B0604030504040204" pitchFamily="34" charset="-120"/>
                <a:ea typeface="微軟正黑體" panose="020B0604030504040204" pitchFamily="34" charset="-120"/>
              </a:rPr>
              <a:t>手動攻擊</a:t>
            </a:r>
          </a:p>
        </p:txBody>
      </p:sp>
      <p:sp>
        <p:nvSpPr>
          <p:cNvPr id="13" name="橢圓 12"/>
          <p:cNvSpPr/>
          <p:nvPr/>
        </p:nvSpPr>
        <p:spPr>
          <a:xfrm>
            <a:off x="7560616" y="1895901"/>
            <a:ext cx="2220693" cy="1011347"/>
          </a:xfrm>
          <a:prstGeom prst="ellipse">
            <a:avLst/>
          </a:prstGeom>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bg1"/>
                </a:solidFill>
                <a:latin typeface="微軟正黑體" panose="020B0604030504040204" pitchFamily="34" charset="-120"/>
                <a:ea typeface="微軟正黑體" panose="020B0604030504040204" pitchFamily="34" charset="-120"/>
              </a:rPr>
              <a:t>查</a:t>
            </a:r>
            <a:r>
              <a:rPr lang="zh-TW" altLang="en-US" b="1" dirty="0" smtClean="0">
                <a:solidFill>
                  <a:schemeClr val="bg1"/>
                </a:solidFill>
                <a:latin typeface="微軟正黑體" panose="020B0604030504040204" pitchFamily="34" charset="-120"/>
                <a:ea typeface="微軟正黑體" panose="020B0604030504040204" pitchFamily="34" charset="-120"/>
              </a:rPr>
              <a:t>看相關資訊</a:t>
            </a:r>
            <a:endParaRPr lang="zh-TW" altLang="en-US" b="1" dirty="0">
              <a:solidFill>
                <a:schemeClr val="bg1"/>
              </a:solidFill>
              <a:latin typeface="微軟正黑體" panose="020B0604030504040204" pitchFamily="34" charset="-120"/>
              <a:ea typeface="微軟正黑體" panose="020B0604030504040204" pitchFamily="34" charset="-120"/>
            </a:endParaRPr>
          </a:p>
        </p:txBody>
      </p:sp>
      <p:cxnSp>
        <p:nvCxnSpPr>
          <p:cNvPr id="15" name="直線單箭頭接點 14"/>
          <p:cNvCxnSpPr>
            <a:stCxn id="4" idx="0"/>
          </p:cNvCxnSpPr>
          <p:nvPr/>
        </p:nvCxnSpPr>
        <p:spPr>
          <a:xfrm flipH="1" flipV="1">
            <a:off x="8488219" y="2914663"/>
            <a:ext cx="42585" cy="2453513"/>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5000847" y="1358850"/>
            <a:ext cx="1736436" cy="369332"/>
          </a:xfrm>
          <a:prstGeom prst="rect">
            <a:avLst/>
          </a:prstGeom>
          <a:noFill/>
        </p:spPr>
        <p:txBody>
          <a:bodyPr wrap="square" rtlCol="0">
            <a:spAutoFit/>
          </a:bodyPr>
          <a:lstStyle/>
          <a:p>
            <a:r>
              <a:rPr lang="en-US" altLang="zh-TW" b="1" dirty="0" smtClean="0">
                <a:solidFill>
                  <a:schemeClr val="bg1"/>
                </a:solidFill>
              </a:rPr>
              <a:t>&lt;&lt;include&gt;&gt;</a:t>
            </a:r>
            <a:endParaRPr lang="zh-TW" altLang="en-US" b="1" dirty="0">
              <a:solidFill>
                <a:schemeClr val="bg1"/>
              </a:solidFill>
            </a:endParaRPr>
          </a:p>
        </p:txBody>
      </p:sp>
      <p:sp>
        <p:nvSpPr>
          <p:cNvPr id="17" name="文字方塊 16"/>
          <p:cNvSpPr txBox="1"/>
          <p:nvPr/>
        </p:nvSpPr>
        <p:spPr>
          <a:xfrm>
            <a:off x="8509511" y="3946106"/>
            <a:ext cx="1736436" cy="369332"/>
          </a:xfrm>
          <a:prstGeom prst="rect">
            <a:avLst/>
          </a:prstGeom>
          <a:noFill/>
        </p:spPr>
        <p:txBody>
          <a:bodyPr wrap="square" rtlCol="0">
            <a:spAutoFit/>
          </a:bodyPr>
          <a:lstStyle/>
          <a:p>
            <a:r>
              <a:rPr lang="en-US" altLang="zh-TW" b="1" dirty="0" smtClean="0">
                <a:solidFill>
                  <a:schemeClr val="bg1"/>
                </a:solidFill>
              </a:rPr>
              <a:t>&lt;&lt;include&gt;&gt;</a:t>
            </a:r>
            <a:endParaRPr lang="zh-TW" altLang="en-US" b="1" dirty="0">
              <a:solidFill>
                <a:schemeClr val="bg1"/>
              </a:solidFill>
            </a:endParaRPr>
          </a:p>
        </p:txBody>
      </p:sp>
      <p:sp>
        <p:nvSpPr>
          <p:cNvPr id="23" name="弧形箭號 (下彎) 22"/>
          <p:cNvSpPr/>
          <p:nvPr/>
        </p:nvSpPr>
        <p:spPr>
          <a:xfrm>
            <a:off x="3131128" y="1318203"/>
            <a:ext cx="5357091" cy="600847"/>
          </a:xfrm>
          <a:prstGeom prst="curvedDownArrow">
            <a:avLst>
              <a:gd name="adj1" fmla="val 0"/>
              <a:gd name="adj2" fmla="val 50000"/>
              <a:gd name="adj3" fmla="val 25000"/>
            </a:avLst>
          </a:prstGeom>
          <a:solidFill>
            <a:schemeClr val="accent4"/>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9" name="橢圓 18"/>
          <p:cNvSpPr/>
          <p:nvPr/>
        </p:nvSpPr>
        <p:spPr>
          <a:xfrm>
            <a:off x="4657182" y="1940820"/>
            <a:ext cx="1899992" cy="914872"/>
          </a:xfrm>
          <a:prstGeom prst="ellipse">
            <a:avLst/>
          </a:prstGeom>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solidFill>
                  <a:schemeClr val="bg1"/>
                </a:solidFill>
                <a:latin typeface="微軟正黑體" panose="020B0604030504040204" pitchFamily="34" charset="-120"/>
                <a:ea typeface="微軟正黑體" panose="020B0604030504040204" pitchFamily="34" charset="-120"/>
              </a:rPr>
              <a:t>查看雷達圖</a:t>
            </a:r>
            <a:endParaRPr lang="zh-TW" altLang="en-US" b="1" dirty="0">
              <a:solidFill>
                <a:schemeClr val="bg1"/>
              </a:solidFill>
              <a:latin typeface="微軟正黑體" panose="020B0604030504040204" pitchFamily="34" charset="-120"/>
              <a:ea typeface="微軟正黑體" panose="020B0604030504040204" pitchFamily="34" charset="-120"/>
            </a:endParaRPr>
          </a:p>
        </p:txBody>
      </p:sp>
      <p:cxnSp>
        <p:nvCxnSpPr>
          <p:cNvPr id="20" name="直線接點 19"/>
          <p:cNvCxnSpPr>
            <a:stCxn id="19" idx="4"/>
            <a:endCxn id="3" idx="0"/>
          </p:cNvCxnSpPr>
          <p:nvPr/>
        </p:nvCxnSpPr>
        <p:spPr>
          <a:xfrm>
            <a:off x="5607178" y="2855692"/>
            <a:ext cx="3912" cy="66969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a:stCxn id="13" idx="2"/>
            <a:endCxn id="19" idx="6"/>
          </p:cNvCxnSpPr>
          <p:nvPr/>
        </p:nvCxnSpPr>
        <p:spPr>
          <a:xfrm flipH="1" flipV="1">
            <a:off x="6557174" y="2398256"/>
            <a:ext cx="1003442" cy="3319"/>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9" name="文字方塊 38"/>
          <p:cNvSpPr txBox="1"/>
          <p:nvPr/>
        </p:nvSpPr>
        <p:spPr>
          <a:xfrm>
            <a:off x="6399001" y="1895902"/>
            <a:ext cx="1736436" cy="369332"/>
          </a:xfrm>
          <a:prstGeom prst="rect">
            <a:avLst/>
          </a:prstGeom>
          <a:noFill/>
        </p:spPr>
        <p:txBody>
          <a:bodyPr wrap="square" rtlCol="0">
            <a:spAutoFit/>
          </a:bodyPr>
          <a:lstStyle/>
          <a:p>
            <a:r>
              <a:rPr lang="en-US" altLang="zh-TW" b="1" dirty="0" smtClean="0">
                <a:solidFill>
                  <a:schemeClr val="bg1"/>
                </a:solidFill>
              </a:rPr>
              <a:t>&lt;&lt;include&gt;&gt;</a:t>
            </a:r>
            <a:endParaRPr lang="zh-TW" altLang="en-US" b="1" dirty="0">
              <a:solidFill>
                <a:schemeClr val="bg1"/>
              </a:solidFill>
            </a:endParaRPr>
          </a:p>
        </p:txBody>
      </p:sp>
    </p:spTree>
    <p:extLst>
      <p:ext uri="{BB962C8B-B14F-4D97-AF65-F5344CB8AC3E}">
        <p14:creationId xmlns:p14="http://schemas.microsoft.com/office/powerpoint/2010/main" val="30586992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226" y="688035"/>
            <a:ext cx="7924800" cy="5714423"/>
          </a:xfrm>
          <a:prstGeom prst="rect">
            <a:avLst/>
          </a:prstGeom>
        </p:spPr>
      </p:pic>
      <p:grpSp>
        <p:nvGrpSpPr>
          <p:cNvPr id="3" name="组合 10"/>
          <p:cNvGrpSpPr/>
          <p:nvPr/>
        </p:nvGrpSpPr>
        <p:grpSpPr>
          <a:xfrm>
            <a:off x="95885" y="98755"/>
            <a:ext cx="3586480" cy="589280"/>
            <a:chOff x="0" y="416560"/>
            <a:chExt cx="3586480" cy="589280"/>
          </a:xfrm>
        </p:grpSpPr>
        <p:sp>
          <p:nvSpPr>
            <p:cNvPr id="4" name="五边形 8"/>
            <p:cNvSpPr/>
            <p:nvPr/>
          </p:nvSpPr>
          <p:spPr>
            <a:xfrm>
              <a:off x="0" y="416560"/>
              <a:ext cx="2997200" cy="589280"/>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600" normalizeH="0" baseline="0" noProof="0" dirty="0" smtClean="0">
                  <a:ln>
                    <a:noFill/>
                  </a:ln>
                  <a:solidFill>
                    <a:srgbClr val="FFFFFF"/>
                  </a:solidFill>
                  <a:effectLst/>
                  <a:uLnTx/>
                  <a:uFillTx/>
                  <a:latin typeface="標楷體" panose="03000509000000000000" pitchFamily="65" charset="-120"/>
                  <a:ea typeface="標楷體" panose="03000509000000000000" pitchFamily="65" charset="-120"/>
                  <a:cs typeface="+mn-ea"/>
                  <a:sym typeface="+mn-lt"/>
                </a:rPr>
                <a:t>介面示意圖</a:t>
              </a:r>
              <a:endParaRPr kumimoji="0" lang="zh-CN" altLang="en-US" sz="2400" b="0" i="0" u="none" strike="noStrike" kern="1200" cap="none" spc="600" normalizeH="0" baseline="0" noProof="0" dirty="0">
                <a:ln>
                  <a:noFill/>
                </a:ln>
                <a:solidFill>
                  <a:srgbClr val="FFFFFF"/>
                </a:solidFill>
                <a:effectLst/>
                <a:uLnTx/>
                <a:uFillTx/>
                <a:latin typeface="標楷體" panose="03000509000000000000" pitchFamily="65" charset="-120"/>
                <a:ea typeface="標楷體" panose="03000509000000000000" pitchFamily="65" charset="-120"/>
                <a:cs typeface="+mn-ea"/>
                <a:sym typeface="+mn-lt"/>
              </a:endParaRPr>
            </a:p>
          </p:txBody>
        </p:sp>
        <p:sp>
          <p:nvSpPr>
            <p:cNvPr id="5" name="燕尾形 9"/>
            <p:cNvSpPr/>
            <p:nvPr/>
          </p:nvSpPr>
          <p:spPr>
            <a:xfrm>
              <a:off x="2997200" y="416560"/>
              <a:ext cx="589280" cy="589280"/>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ea typeface="Microsoft JhengHei Light"/>
                <a:cs typeface="+mn-ea"/>
                <a:sym typeface="+mn-lt"/>
              </a:endParaRPr>
            </a:p>
          </p:txBody>
        </p:sp>
      </p:grpSp>
      <p:sp>
        <p:nvSpPr>
          <p:cNvPr id="6" name="矩形 5"/>
          <p:cNvSpPr/>
          <p:nvPr/>
        </p:nvSpPr>
        <p:spPr>
          <a:xfrm>
            <a:off x="5292437" y="1052945"/>
            <a:ext cx="4350327" cy="21982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241662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226" y="688035"/>
            <a:ext cx="7924800" cy="5714423"/>
          </a:xfrm>
          <a:prstGeom prst="rect">
            <a:avLst/>
          </a:prstGeom>
        </p:spPr>
      </p:pic>
      <p:grpSp>
        <p:nvGrpSpPr>
          <p:cNvPr id="3" name="组合 10"/>
          <p:cNvGrpSpPr/>
          <p:nvPr/>
        </p:nvGrpSpPr>
        <p:grpSpPr>
          <a:xfrm>
            <a:off x="95885" y="98755"/>
            <a:ext cx="3586480" cy="589280"/>
            <a:chOff x="0" y="416560"/>
            <a:chExt cx="3586480" cy="589280"/>
          </a:xfrm>
        </p:grpSpPr>
        <p:sp>
          <p:nvSpPr>
            <p:cNvPr id="4" name="五边形 8"/>
            <p:cNvSpPr/>
            <p:nvPr/>
          </p:nvSpPr>
          <p:spPr>
            <a:xfrm>
              <a:off x="0" y="416560"/>
              <a:ext cx="2997200" cy="589280"/>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600" normalizeH="0" baseline="0" noProof="0" dirty="0" smtClean="0">
                  <a:ln>
                    <a:noFill/>
                  </a:ln>
                  <a:solidFill>
                    <a:srgbClr val="FFFFFF"/>
                  </a:solidFill>
                  <a:effectLst/>
                  <a:uLnTx/>
                  <a:uFillTx/>
                  <a:latin typeface="標楷體" panose="03000509000000000000" pitchFamily="65" charset="-120"/>
                  <a:ea typeface="標楷體" panose="03000509000000000000" pitchFamily="65" charset="-120"/>
                  <a:cs typeface="+mn-ea"/>
                  <a:sym typeface="+mn-lt"/>
                </a:rPr>
                <a:t>雷達圖</a:t>
              </a:r>
              <a:endParaRPr kumimoji="0" lang="zh-CN" altLang="en-US" sz="2400" b="0" i="0" u="none" strike="noStrike" kern="1200" cap="none" spc="600" normalizeH="0" baseline="0" noProof="0" dirty="0">
                <a:ln>
                  <a:noFill/>
                </a:ln>
                <a:solidFill>
                  <a:srgbClr val="FFFFFF"/>
                </a:solidFill>
                <a:effectLst/>
                <a:uLnTx/>
                <a:uFillTx/>
                <a:latin typeface="標楷體" panose="03000509000000000000" pitchFamily="65" charset="-120"/>
                <a:ea typeface="標楷體" panose="03000509000000000000" pitchFamily="65" charset="-120"/>
                <a:cs typeface="+mn-ea"/>
                <a:sym typeface="+mn-lt"/>
              </a:endParaRPr>
            </a:p>
          </p:txBody>
        </p:sp>
        <p:sp>
          <p:nvSpPr>
            <p:cNvPr id="5" name="燕尾形 9"/>
            <p:cNvSpPr/>
            <p:nvPr/>
          </p:nvSpPr>
          <p:spPr>
            <a:xfrm>
              <a:off x="2997200" y="416560"/>
              <a:ext cx="589280" cy="589280"/>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ea typeface="Microsoft JhengHei Light"/>
                <a:cs typeface="+mn-ea"/>
                <a:sym typeface="+mn-lt"/>
              </a:endParaRPr>
            </a:p>
          </p:txBody>
        </p:sp>
      </p:grpSp>
      <p:sp>
        <p:nvSpPr>
          <p:cNvPr id="6" name="矩形 5"/>
          <p:cNvSpPr/>
          <p:nvPr/>
        </p:nvSpPr>
        <p:spPr>
          <a:xfrm>
            <a:off x="5292437" y="1052945"/>
            <a:ext cx="4350327" cy="21982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2864196" y="931025"/>
            <a:ext cx="599440" cy="243840"/>
          </a:xfrm>
          <a:prstGeom prst="rect">
            <a:avLst/>
          </a:prstGeom>
          <a:noFill/>
          <a:ln w="4445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cxnSp>
        <p:nvCxnSpPr>
          <p:cNvPr id="8" name="肘形接點 7"/>
          <p:cNvCxnSpPr/>
          <p:nvPr/>
        </p:nvCxnSpPr>
        <p:spPr>
          <a:xfrm rot="16200000" flipH="1">
            <a:off x="3438525" y="908165"/>
            <a:ext cx="487680" cy="1021080"/>
          </a:xfrm>
          <a:prstGeom prst="bentConnector2">
            <a:avLst/>
          </a:prstGeom>
          <a:ln w="47625">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2905" y="1016547"/>
            <a:ext cx="5372410" cy="5057397"/>
          </a:xfrm>
          <a:prstGeom prst="rect">
            <a:avLst/>
          </a:prstGeom>
          <a:solidFill>
            <a:schemeClr val="accent1"/>
          </a:solidFill>
          <a:ln w="25400">
            <a:solidFill>
              <a:srgbClr val="00B0F0"/>
            </a:solidFill>
          </a:ln>
        </p:spPr>
      </p:pic>
    </p:spTree>
    <p:extLst>
      <p:ext uri="{BB962C8B-B14F-4D97-AF65-F5344CB8AC3E}">
        <p14:creationId xmlns:p14="http://schemas.microsoft.com/office/powerpoint/2010/main" val="3893247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226" y="688035"/>
            <a:ext cx="7924800" cy="5714423"/>
          </a:xfrm>
          <a:prstGeom prst="rect">
            <a:avLst/>
          </a:prstGeom>
        </p:spPr>
      </p:pic>
      <p:grpSp>
        <p:nvGrpSpPr>
          <p:cNvPr id="3" name="组合 10"/>
          <p:cNvGrpSpPr/>
          <p:nvPr/>
        </p:nvGrpSpPr>
        <p:grpSpPr>
          <a:xfrm>
            <a:off x="95885" y="98755"/>
            <a:ext cx="3586480" cy="589280"/>
            <a:chOff x="0" y="416560"/>
            <a:chExt cx="3586480" cy="589280"/>
          </a:xfrm>
        </p:grpSpPr>
        <p:sp>
          <p:nvSpPr>
            <p:cNvPr id="4" name="五边形 8"/>
            <p:cNvSpPr/>
            <p:nvPr/>
          </p:nvSpPr>
          <p:spPr>
            <a:xfrm>
              <a:off x="0" y="416560"/>
              <a:ext cx="2997200" cy="589280"/>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600" normalizeH="0" baseline="0" noProof="0" dirty="0" smtClean="0">
                  <a:ln>
                    <a:noFill/>
                  </a:ln>
                  <a:solidFill>
                    <a:srgbClr val="FFFFFF"/>
                  </a:solidFill>
                  <a:effectLst/>
                  <a:uLnTx/>
                  <a:uFillTx/>
                  <a:latin typeface="標楷體" panose="03000509000000000000" pitchFamily="65" charset="-120"/>
                  <a:ea typeface="標楷體" panose="03000509000000000000" pitchFamily="65" charset="-120"/>
                  <a:cs typeface="+mn-ea"/>
                  <a:sym typeface="+mn-lt"/>
                </a:rPr>
                <a:t>白名單管理</a:t>
              </a:r>
              <a:endParaRPr kumimoji="0" lang="zh-CN" altLang="en-US" sz="2400" b="0" i="0" u="none" strike="noStrike" kern="1200" cap="none" spc="600" normalizeH="0" baseline="0" noProof="0" dirty="0">
                <a:ln>
                  <a:noFill/>
                </a:ln>
                <a:solidFill>
                  <a:srgbClr val="FFFFFF"/>
                </a:solidFill>
                <a:effectLst/>
                <a:uLnTx/>
                <a:uFillTx/>
                <a:latin typeface="標楷體" panose="03000509000000000000" pitchFamily="65" charset="-120"/>
                <a:ea typeface="標楷體" panose="03000509000000000000" pitchFamily="65" charset="-120"/>
                <a:cs typeface="+mn-ea"/>
                <a:sym typeface="+mn-lt"/>
              </a:endParaRPr>
            </a:p>
          </p:txBody>
        </p:sp>
        <p:sp>
          <p:nvSpPr>
            <p:cNvPr id="5" name="燕尾形 9"/>
            <p:cNvSpPr/>
            <p:nvPr/>
          </p:nvSpPr>
          <p:spPr>
            <a:xfrm>
              <a:off x="2997200" y="416560"/>
              <a:ext cx="589280" cy="589280"/>
            </a:xfrm>
            <a:prstGeom prst="chevr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ea typeface="Microsoft JhengHei Light"/>
                <a:cs typeface="+mn-ea"/>
                <a:sym typeface="+mn-lt"/>
              </a:endParaRPr>
            </a:p>
          </p:txBody>
        </p:sp>
      </p:grpSp>
      <p:sp>
        <p:nvSpPr>
          <p:cNvPr id="6" name="矩形 5"/>
          <p:cNvSpPr/>
          <p:nvPr/>
        </p:nvSpPr>
        <p:spPr>
          <a:xfrm>
            <a:off x="5292437" y="1052945"/>
            <a:ext cx="4350327" cy="21982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3367405" y="941180"/>
            <a:ext cx="629920" cy="243840"/>
          </a:xfrm>
          <a:prstGeom prst="rect">
            <a:avLst/>
          </a:prstGeom>
          <a:noFill/>
          <a:ln w="444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cxnSp>
        <p:nvCxnSpPr>
          <p:cNvPr id="8" name="肘形接點 7"/>
          <p:cNvCxnSpPr/>
          <p:nvPr/>
        </p:nvCxnSpPr>
        <p:spPr>
          <a:xfrm>
            <a:off x="3644727" y="1185020"/>
            <a:ext cx="584200" cy="419321"/>
          </a:xfrm>
          <a:prstGeom prst="bentConnector3">
            <a:avLst>
              <a:gd name="adj1" fmla="val 50000"/>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4647" y="1038088"/>
            <a:ext cx="5707875" cy="3688400"/>
          </a:xfrm>
          <a:prstGeom prst="rect">
            <a:avLst/>
          </a:prstGeom>
        </p:spPr>
      </p:pic>
    </p:spTree>
    <p:extLst>
      <p:ext uri="{BB962C8B-B14F-4D97-AF65-F5344CB8AC3E}">
        <p14:creationId xmlns:p14="http://schemas.microsoft.com/office/powerpoint/2010/main" val="147898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422" y="434119"/>
            <a:ext cx="8287056" cy="5966681"/>
          </a:xfrm>
          <a:prstGeom prst="rect">
            <a:avLst/>
          </a:prstGeom>
        </p:spPr>
      </p:pic>
    </p:spTree>
    <p:extLst>
      <p:ext uri="{BB962C8B-B14F-4D97-AF65-F5344CB8AC3E}">
        <p14:creationId xmlns:p14="http://schemas.microsoft.com/office/powerpoint/2010/main" val="387044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p:cNvSpPr>
          <p:nvPr/>
        </p:nvSpPr>
        <p:spPr>
          <a:xfrm>
            <a:off x="838200" y="5683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b="1" dirty="0" smtClean="0">
                <a:solidFill>
                  <a:schemeClr val="bg1"/>
                </a:solidFill>
              </a:rPr>
              <a:t>目錄</a:t>
            </a:r>
            <a:endParaRPr lang="zh-TW" altLang="en-US" b="1" dirty="0">
              <a:solidFill>
                <a:schemeClr val="bg1"/>
              </a:solidFill>
            </a:endParaRPr>
          </a:p>
        </p:txBody>
      </p:sp>
      <p:sp>
        <p:nvSpPr>
          <p:cNvPr id="3" name="內容版面配置區 2"/>
          <p:cNvSpPr txBox="1">
            <a:spLocks/>
          </p:cNvSpPr>
          <p:nvPr/>
        </p:nvSpPr>
        <p:spPr>
          <a:xfrm>
            <a:off x="838200" y="1690688"/>
            <a:ext cx="10515600" cy="435133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800"/>
              </a:spcBef>
            </a:pPr>
            <a:r>
              <a:rPr lang="zh-TW" altLang="en-US" b="1" u="sng" dirty="0" smtClean="0">
                <a:solidFill>
                  <a:schemeClr val="bg1"/>
                </a:solidFill>
                <a:latin typeface="+mn-ea"/>
              </a:rPr>
              <a:t>背景</a:t>
            </a:r>
            <a:endParaRPr lang="en-US" altLang="zh-TW" b="1" u="sng" dirty="0" smtClean="0">
              <a:solidFill>
                <a:schemeClr val="bg1"/>
              </a:solidFill>
              <a:latin typeface="+mn-ea"/>
            </a:endParaRPr>
          </a:p>
          <a:p>
            <a:pPr>
              <a:spcBef>
                <a:spcPts val="1800"/>
              </a:spcBef>
            </a:pPr>
            <a:r>
              <a:rPr lang="zh-TW" altLang="en-US" b="1" u="sng" dirty="0" smtClean="0">
                <a:solidFill>
                  <a:schemeClr val="bg1"/>
                </a:solidFill>
                <a:latin typeface="+mn-ea"/>
              </a:rPr>
              <a:t>研究動機</a:t>
            </a:r>
            <a:endParaRPr lang="en-US" altLang="zh-TW" b="1" u="sng" dirty="0" smtClean="0">
              <a:solidFill>
                <a:schemeClr val="bg1"/>
              </a:solidFill>
              <a:latin typeface="+mn-ea"/>
            </a:endParaRPr>
          </a:p>
          <a:p>
            <a:pPr>
              <a:spcBef>
                <a:spcPts val="1800"/>
              </a:spcBef>
            </a:pPr>
            <a:r>
              <a:rPr lang="zh-TW" altLang="en-US" b="1" u="sng" dirty="0" smtClean="0">
                <a:solidFill>
                  <a:schemeClr val="bg1"/>
                </a:solidFill>
                <a:latin typeface="+mn-ea"/>
              </a:rPr>
              <a:t>研究目的</a:t>
            </a:r>
            <a:endParaRPr lang="en-US" altLang="zh-TW" b="1" u="sng" dirty="0" smtClean="0">
              <a:solidFill>
                <a:schemeClr val="bg1"/>
              </a:solidFill>
              <a:latin typeface="+mn-ea"/>
            </a:endParaRPr>
          </a:p>
          <a:p>
            <a:pPr>
              <a:spcBef>
                <a:spcPts val="1800"/>
              </a:spcBef>
            </a:pPr>
            <a:r>
              <a:rPr lang="zh-TW" altLang="en-US" b="1" u="sng" dirty="0" smtClean="0">
                <a:solidFill>
                  <a:schemeClr val="bg1"/>
                </a:solidFill>
                <a:latin typeface="+mn-ea"/>
              </a:rPr>
              <a:t>建構使用個案圖</a:t>
            </a:r>
            <a:r>
              <a:rPr lang="en-US" altLang="zh-TW" b="1" u="sng" dirty="0" smtClean="0">
                <a:solidFill>
                  <a:schemeClr val="bg1"/>
                </a:solidFill>
                <a:latin typeface="+mn-ea"/>
              </a:rPr>
              <a:t>-</a:t>
            </a:r>
            <a:r>
              <a:rPr lang="zh-TW" altLang="en-US" b="1" u="sng" dirty="0" smtClean="0">
                <a:solidFill>
                  <a:schemeClr val="bg1"/>
                </a:solidFill>
                <a:latin typeface="+mn-ea"/>
              </a:rPr>
              <a:t>描述項目與事件條列式對照</a:t>
            </a:r>
            <a:endParaRPr lang="en-US" altLang="zh-TW" b="1" u="sng" dirty="0" smtClean="0">
              <a:solidFill>
                <a:schemeClr val="bg1"/>
              </a:solidFill>
              <a:latin typeface="+mn-ea"/>
            </a:endParaRPr>
          </a:p>
          <a:p>
            <a:pPr>
              <a:spcBef>
                <a:spcPts val="1800"/>
              </a:spcBef>
            </a:pPr>
            <a:r>
              <a:rPr lang="zh-TW" altLang="en-US" b="1" u="sng" dirty="0" smtClean="0">
                <a:solidFill>
                  <a:schemeClr val="bg1"/>
                </a:solidFill>
                <a:latin typeface="+mn-ea"/>
              </a:rPr>
              <a:t>描述使用個案</a:t>
            </a:r>
            <a:r>
              <a:rPr lang="en-US" altLang="zh-TW" b="1" u="sng" dirty="0" smtClean="0">
                <a:solidFill>
                  <a:schemeClr val="bg1"/>
                </a:solidFill>
                <a:latin typeface="+mn-ea"/>
              </a:rPr>
              <a:t>-</a:t>
            </a:r>
            <a:r>
              <a:rPr lang="zh-TW" altLang="en-US" b="1" u="sng" dirty="0" smtClean="0">
                <a:solidFill>
                  <a:schemeClr val="bg1"/>
                </a:solidFill>
                <a:latin typeface="+mn-ea"/>
              </a:rPr>
              <a:t>使用個案文件</a:t>
            </a:r>
            <a:endParaRPr lang="en-US" altLang="zh-TW" b="1" u="sng" dirty="0" smtClean="0">
              <a:solidFill>
                <a:schemeClr val="bg1"/>
              </a:solidFill>
              <a:latin typeface="+mn-ea"/>
            </a:endParaRPr>
          </a:p>
          <a:p>
            <a:pPr>
              <a:spcBef>
                <a:spcPts val="1800"/>
              </a:spcBef>
            </a:pPr>
            <a:r>
              <a:rPr lang="zh-TW" altLang="en-US" b="1" u="sng" dirty="0" smtClean="0">
                <a:solidFill>
                  <a:schemeClr val="bg1"/>
                </a:solidFill>
                <a:latin typeface="+mn-ea"/>
              </a:rPr>
              <a:t>建構使用個案圖</a:t>
            </a:r>
            <a:endParaRPr lang="en-US" altLang="zh-TW" b="1" u="sng" dirty="0" smtClean="0">
              <a:solidFill>
                <a:schemeClr val="bg1"/>
              </a:solidFill>
              <a:latin typeface="+mn-ea"/>
            </a:endParaRPr>
          </a:p>
          <a:p>
            <a:pPr>
              <a:spcBef>
                <a:spcPts val="1800"/>
              </a:spcBef>
            </a:pPr>
            <a:r>
              <a:rPr lang="zh-TW" altLang="en-US" b="1" u="sng" dirty="0" smtClean="0">
                <a:solidFill>
                  <a:schemeClr val="bg1"/>
                </a:solidFill>
                <a:latin typeface="+mn-ea"/>
              </a:rPr>
              <a:t>組員報告分工</a:t>
            </a:r>
            <a:endParaRPr lang="en-US" altLang="zh-TW" b="1" u="sng" dirty="0" smtClean="0">
              <a:solidFill>
                <a:schemeClr val="bg1"/>
              </a:solidFill>
              <a:latin typeface="+mn-ea"/>
            </a:endParaRPr>
          </a:p>
          <a:p>
            <a:pPr>
              <a:spcBef>
                <a:spcPts val="1800"/>
              </a:spcBef>
            </a:pPr>
            <a:r>
              <a:rPr lang="zh-TW" altLang="en-US" b="1" u="sng" dirty="0" smtClean="0">
                <a:solidFill>
                  <a:schemeClr val="bg1"/>
                </a:solidFill>
                <a:latin typeface="+mn-ea"/>
              </a:rPr>
              <a:t>資料來源</a:t>
            </a:r>
          </a:p>
          <a:p>
            <a:pPr>
              <a:spcBef>
                <a:spcPts val="1800"/>
              </a:spcBef>
            </a:pPr>
            <a:endParaRPr lang="en-US" altLang="zh-TW" dirty="0" smtClean="0">
              <a:latin typeface="+mn-ea"/>
            </a:endParaRPr>
          </a:p>
        </p:txBody>
      </p:sp>
    </p:spTree>
    <p:extLst>
      <p:ext uri="{BB962C8B-B14F-4D97-AF65-F5344CB8AC3E}">
        <p14:creationId xmlns:p14="http://schemas.microsoft.com/office/powerpoint/2010/main" val="22484739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36916" y="340602"/>
            <a:ext cx="3570208" cy="769441"/>
          </a:xfrm>
          <a:prstGeom prst="rect">
            <a:avLst/>
          </a:prstGeom>
        </p:spPr>
        <p:txBody>
          <a:bodyPr wrap="none">
            <a:spAutoFit/>
          </a:bodyPr>
          <a:lstStyle/>
          <a:p>
            <a:r>
              <a:rPr lang="zh-TW" altLang="en-US" sz="4400" b="1" dirty="0">
                <a:solidFill>
                  <a:schemeClr val="bg1"/>
                </a:solidFill>
                <a:latin typeface="+mj-ea"/>
                <a:ea typeface="+mj-ea"/>
              </a:rPr>
              <a:t>組員報告分工</a:t>
            </a:r>
          </a:p>
        </p:txBody>
      </p:sp>
      <p:graphicFrame>
        <p:nvGraphicFramePr>
          <p:cNvPr id="5" name="表格 4"/>
          <p:cNvGraphicFramePr>
            <a:graphicFrameLocks noGrp="1"/>
          </p:cNvGraphicFramePr>
          <p:nvPr>
            <p:extLst>
              <p:ext uri="{D42A27DB-BD31-4B8C-83A1-F6EECF244321}">
                <p14:modId xmlns:p14="http://schemas.microsoft.com/office/powerpoint/2010/main" val="289548150"/>
              </p:ext>
            </p:extLst>
          </p:nvPr>
        </p:nvGraphicFramePr>
        <p:xfrm>
          <a:off x="1240420" y="1607125"/>
          <a:ext cx="10363200" cy="2564016"/>
        </p:xfrm>
        <a:graphic>
          <a:graphicData uri="http://schemas.openxmlformats.org/drawingml/2006/table">
            <a:tbl>
              <a:tblPr firstRow="1" firstCol="1" bandRow="1">
                <a:tableStyleId>{5A111915-BE36-4E01-A7E5-04B1672EAD32}</a:tableStyleId>
              </a:tblPr>
              <a:tblGrid>
                <a:gridCol w="1621689">
                  <a:extLst>
                    <a:ext uri="{9D8B030D-6E8A-4147-A177-3AD203B41FA5}">
                      <a16:colId xmlns:a16="http://schemas.microsoft.com/office/drawing/2014/main" val="1586421808"/>
                    </a:ext>
                  </a:extLst>
                </a:gridCol>
                <a:gridCol w="1660680">
                  <a:extLst>
                    <a:ext uri="{9D8B030D-6E8A-4147-A177-3AD203B41FA5}">
                      <a16:colId xmlns:a16="http://schemas.microsoft.com/office/drawing/2014/main" val="2964869684"/>
                    </a:ext>
                  </a:extLst>
                </a:gridCol>
                <a:gridCol w="4774458">
                  <a:extLst>
                    <a:ext uri="{9D8B030D-6E8A-4147-A177-3AD203B41FA5}">
                      <a16:colId xmlns:a16="http://schemas.microsoft.com/office/drawing/2014/main" val="4042624633"/>
                    </a:ext>
                  </a:extLst>
                </a:gridCol>
                <a:gridCol w="2306373">
                  <a:extLst>
                    <a:ext uri="{9D8B030D-6E8A-4147-A177-3AD203B41FA5}">
                      <a16:colId xmlns:a16="http://schemas.microsoft.com/office/drawing/2014/main" val="1977482090"/>
                    </a:ext>
                  </a:extLst>
                </a:gridCol>
              </a:tblGrid>
              <a:tr h="641004">
                <a:tc>
                  <a:txBody>
                    <a:bodyPr/>
                    <a:lstStyle/>
                    <a:p>
                      <a:pPr algn="ctr">
                        <a:spcAft>
                          <a:spcPts val="0"/>
                        </a:spcAft>
                      </a:pPr>
                      <a:r>
                        <a:rPr lang="zh-TW" sz="2400" b="0" dirty="0">
                          <a:ln>
                            <a:solidFill>
                              <a:schemeClr val="bg1"/>
                            </a:solidFill>
                          </a:ln>
                          <a:effectLst/>
                          <a:latin typeface="微軟正黑體" panose="020B0604030504040204" pitchFamily="34" charset="-120"/>
                          <a:ea typeface="微軟正黑體" panose="020B0604030504040204" pitchFamily="34" charset="-120"/>
                        </a:rPr>
                        <a:t>學號</a:t>
                      </a:r>
                      <a:endParaRPr lang="zh-TW" sz="2400" b="0" dirty="0">
                        <a:ln>
                          <a:solidFill>
                            <a:schemeClr val="bg1"/>
                          </a:solidFill>
                        </a:ln>
                        <a:solidFill>
                          <a:schemeClr val="bg1"/>
                        </a:solidFill>
                        <a:effectLst/>
                        <a:latin typeface="微軟正黑體" panose="020B0604030504040204" pitchFamily="34" charset="-120"/>
                        <a:ea typeface="微軟正黑體" panose="020B0604030504040204" pitchFamily="34" charset="-120"/>
                        <a:cs typeface="細明體" panose="02020509000000000000" pitchFamily="49" charset="-120"/>
                      </a:endParaRPr>
                    </a:p>
                  </a:txBody>
                  <a:tcPr marL="68580" marR="68580" marT="0" marB="0" anchor="ctr"/>
                </a:tc>
                <a:tc>
                  <a:txBody>
                    <a:bodyPr/>
                    <a:lstStyle/>
                    <a:p>
                      <a:pPr algn="ctr">
                        <a:spcAft>
                          <a:spcPts val="0"/>
                        </a:spcAft>
                      </a:pPr>
                      <a:r>
                        <a:rPr lang="zh-TW" sz="2400" b="0" dirty="0">
                          <a:ln>
                            <a:solidFill>
                              <a:schemeClr val="bg1"/>
                            </a:solidFill>
                          </a:ln>
                          <a:effectLst/>
                          <a:latin typeface="微軟正黑體" panose="020B0604030504040204" pitchFamily="34" charset="-120"/>
                          <a:ea typeface="微軟正黑體" panose="020B0604030504040204" pitchFamily="34" charset="-120"/>
                        </a:rPr>
                        <a:t>姓名 </a:t>
                      </a:r>
                      <a:endParaRPr lang="zh-TW" sz="2400" b="0" dirty="0">
                        <a:ln>
                          <a:solidFill>
                            <a:schemeClr val="bg1"/>
                          </a:solidFill>
                        </a:ln>
                        <a:solidFill>
                          <a:schemeClr val="bg1"/>
                        </a:solidFill>
                        <a:effectLst/>
                        <a:latin typeface="微軟正黑體" panose="020B0604030504040204" pitchFamily="34" charset="-120"/>
                        <a:ea typeface="微軟正黑體" panose="020B0604030504040204" pitchFamily="34" charset="-120"/>
                        <a:cs typeface="細明體" panose="02020509000000000000" pitchFamily="49" charset="-120"/>
                      </a:endParaRPr>
                    </a:p>
                  </a:txBody>
                  <a:tcPr marL="68580" marR="68580" marT="0" marB="0" anchor="ctr"/>
                </a:tc>
                <a:tc>
                  <a:txBody>
                    <a:bodyPr/>
                    <a:lstStyle/>
                    <a:p>
                      <a:pPr algn="ctr">
                        <a:spcAft>
                          <a:spcPts val="0"/>
                        </a:spcAft>
                      </a:pPr>
                      <a:r>
                        <a:rPr lang="zh-TW" sz="2400" b="0" dirty="0">
                          <a:ln>
                            <a:solidFill>
                              <a:schemeClr val="bg1"/>
                            </a:solidFill>
                          </a:ln>
                          <a:effectLst/>
                          <a:latin typeface="微軟正黑體" panose="020B0604030504040204" pitchFamily="34" charset="-120"/>
                          <a:ea typeface="微軟正黑體" panose="020B0604030504040204" pitchFamily="34" charset="-120"/>
                        </a:rPr>
                        <a:t>主要工作項目 </a:t>
                      </a:r>
                      <a:endParaRPr lang="zh-TW" sz="2400" b="0" dirty="0">
                        <a:ln>
                          <a:solidFill>
                            <a:schemeClr val="bg1"/>
                          </a:solidFill>
                        </a:ln>
                        <a:solidFill>
                          <a:schemeClr val="bg1"/>
                        </a:solidFill>
                        <a:effectLst/>
                        <a:latin typeface="微軟正黑體" panose="020B0604030504040204" pitchFamily="34" charset="-120"/>
                        <a:ea typeface="微軟正黑體" panose="020B0604030504040204" pitchFamily="34" charset="-120"/>
                        <a:cs typeface="細明體" panose="02020509000000000000" pitchFamily="49" charset="-120"/>
                      </a:endParaRPr>
                    </a:p>
                  </a:txBody>
                  <a:tcPr marL="68580" marR="68580" marT="0" marB="0" anchor="ctr"/>
                </a:tc>
                <a:tc>
                  <a:txBody>
                    <a:bodyPr/>
                    <a:lstStyle/>
                    <a:p>
                      <a:pPr algn="ctr">
                        <a:spcAft>
                          <a:spcPts val="0"/>
                        </a:spcAft>
                      </a:pPr>
                      <a:r>
                        <a:rPr lang="zh-TW" altLang="en-US" sz="2400" b="0" kern="100" dirty="0" smtClean="0">
                          <a:ln>
                            <a:solidFill>
                              <a:schemeClr val="bg1"/>
                            </a:solidFill>
                          </a:ln>
                          <a:effectLst/>
                          <a:latin typeface="微軟正黑體" panose="020B0604030504040204" pitchFamily="34" charset="-120"/>
                          <a:ea typeface="微軟正黑體" panose="020B0604030504040204" pitchFamily="34" charset="-120"/>
                        </a:rPr>
                        <a:t>貢獻度</a:t>
                      </a:r>
                      <a:r>
                        <a:rPr lang="en-US" altLang="zh-TW" sz="2400" b="0" kern="100" dirty="0" smtClean="0">
                          <a:ln>
                            <a:solidFill>
                              <a:schemeClr val="bg1"/>
                            </a:solidFill>
                          </a:ln>
                          <a:effectLst/>
                          <a:latin typeface="微軟正黑體" panose="020B0604030504040204" pitchFamily="34" charset="-120"/>
                          <a:ea typeface="微軟正黑體" panose="020B0604030504040204" pitchFamily="34" charset="-120"/>
                        </a:rPr>
                        <a:t>(%)</a:t>
                      </a:r>
                      <a:r>
                        <a:rPr lang="en-US" sz="2400" b="0" kern="100" dirty="0" smtClean="0">
                          <a:ln>
                            <a:solidFill>
                              <a:schemeClr val="bg1"/>
                            </a:solidFill>
                          </a:ln>
                          <a:effectLst/>
                          <a:latin typeface="微軟正黑體" panose="020B0604030504040204" pitchFamily="34" charset="-120"/>
                          <a:ea typeface="微軟正黑體" panose="020B0604030504040204" pitchFamily="34" charset="-120"/>
                        </a:rPr>
                        <a:t> </a:t>
                      </a:r>
                      <a:endParaRPr lang="zh-TW" sz="2400" b="0" kern="100" dirty="0">
                        <a:ln>
                          <a:solidFill>
                            <a:schemeClr val="bg1"/>
                          </a:solidFill>
                        </a:ln>
                        <a:solidFill>
                          <a:schemeClr val="bg1"/>
                        </a:solidFill>
                        <a:effectLst/>
                        <a:latin typeface="微軟正黑體" panose="020B0604030504040204" pitchFamily="34" charset="-120"/>
                        <a:ea typeface="微軟正黑體" panose="020B0604030504040204" pitchFamily="34" charset="-120"/>
                      </a:endParaRPr>
                    </a:p>
                  </a:txBody>
                  <a:tcPr marL="68580" marR="68580" marT="0" marB="0" anchor="ctr"/>
                </a:tc>
                <a:extLst>
                  <a:ext uri="{0D108BD9-81ED-4DB2-BD59-A6C34878D82A}">
                    <a16:rowId xmlns:a16="http://schemas.microsoft.com/office/drawing/2014/main" val="2294462808"/>
                  </a:ext>
                </a:extLst>
              </a:tr>
              <a:tr h="641004">
                <a:tc>
                  <a:txBody>
                    <a:bodyPr/>
                    <a:lstStyle/>
                    <a:p>
                      <a:pPr algn="ctr">
                        <a:spcAft>
                          <a:spcPts val="0"/>
                        </a:spcAft>
                      </a:pPr>
                      <a:r>
                        <a:rPr lang="en-US" sz="1800" kern="100" dirty="0">
                          <a:ln>
                            <a:solidFill>
                              <a:schemeClr val="bg1"/>
                            </a:solidFill>
                          </a:ln>
                          <a:solidFill>
                            <a:schemeClr val="bg1"/>
                          </a:solidFill>
                          <a:effectLst/>
                          <a:latin typeface="微軟正黑體" panose="020B0604030504040204" pitchFamily="34" charset="-120"/>
                          <a:ea typeface="微軟正黑體" panose="020B0604030504040204" pitchFamily="34" charset="-120"/>
                        </a:rPr>
                        <a:t>0651115</a:t>
                      </a:r>
                      <a:endParaRPr lang="zh-TW" sz="1800" kern="100" dirty="0">
                        <a:ln>
                          <a:solidFill>
                            <a:schemeClr val="bg1"/>
                          </a:solidFill>
                        </a:ln>
                        <a:solidFill>
                          <a:schemeClr val="bg1"/>
                        </a:solidFill>
                        <a:effectLst/>
                        <a:latin typeface="微軟正黑體" panose="020B0604030504040204" pitchFamily="34" charset="-120"/>
                        <a:ea typeface="微軟正黑體" panose="020B0604030504040204" pitchFamily="34" charset="-120"/>
                      </a:endParaRPr>
                    </a:p>
                  </a:txBody>
                  <a:tcPr marL="68580" marR="68580" marT="0" marB="0" anchor="ctr"/>
                </a:tc>
                <a:tc>
                  <a:txBody>
                    <a:bodyPr/>
                    <a:lstStyle/>
                    <a:p>
                      <a:pPr algn="ctr">
                        <a:spcAft>
                          <a:spcPts val="0"/>
                        </a:spcAft>
                      </a:pPr>
                      <a:r>
                        <a:rPr lang="zh-TW" sz="1800" kern="100" dirty="0">
                          <a:ln>
                            <a:solidFill>
                              <a:schemeClr val="bg1"/>
                            </a:solidFill>
                          </a:ln>
                          <a:solidFill>
                            <a:schemeClr val="bg1"/>
                          </a:solidFill>
                          <a:effectLst/>
                          <a:latin typeface="微軟正黑體" panose="020B0604030504040204" pitchFamily="34" charset="-120"/>
                          <a:ea typeface="微軟正黑體" panose="020B0604030504040204" pitchFamily="34" charset="-120"/>
                        </a:rPr>
                        <a:t>李潔欣</a:t>
                      </a:r>
                    </a:p>
                  </a:txBody>
                  <a:tcPr marL="68580" marR="68580" marT="0" marB="0" anchor="ctr"/>
                </a:tc>
                <a:tc>
                  <a:txBody>
                    <a:bodyPr/>
                    <a:lstStyle/>
                    <a:p>
                      <a:pPr algn="l">
                        <a:spcAft>
                          <a:spcPts val="0"/>
                        </a:spcAft>
                      </a:pPr>
                      <a:r>
                        <a:rPr lang="zh-TW" altLang="en-US" sz="1800" kern="100" dirty="0" smtClean="0">
                          <a:ln>
                            <a:solidFill>
                              <a:schemeClr val="bg1"/>
                            </a:solidFill>
                          </a:ln>
                          <a:solidFill>
                            <a:schemeClr val="bg1"/>
                          </a:solidFill>
                          <a:effectLst/>
                          <a:latin typeface="微軟正黑體" panose="020B0604030504040204" pitchFamily="34" charset="-120"/>
                          <a:ea typeface="微軟正黑體" panose="020B0604030504040204" pitchFamily="34" charset="-120"/>
                        </a:rPr>
                        <a:t>      </a:t>
                      </a:r>
                      <a:r>
                        <a:rPr lang="en-US" sz="1800" kern="100" dirty="0" smtClean="0">
                          <a:ln>
                            <a:solidFill>
                              <a:schemeClr val="bg1"/>
                            </a:solidFill>
                          </a:ln>
                          <a:solidFill>
                            <a:schemeClr val="bg1"/>
                          </a:solidFill>
                          <a:effectLst/>
                          <a:latin typeface="微軟正黑體" panose="020B0604030504040204" pitchFamily="34" charset="-120"/>
                          <a:ea typeface="微軟正黑體" panose="020B0604030504040204" pitchFamily="34" charset="-120"/>
                        </a:rPr>
                        <a:t>Word</a:t>
                      </a:r>
                      <a:r>
                        <a:rPr lang="zh-TW" sz="1800" kern="100" dirty="0">
                          <a:ln>
                            <a:solidFill>
                              <a:schemeClr val="bg1"/>
                            </a:solidFill>
                          </a:ln>
                          <a:solidFill>
                            <a:schemeClr val="bg1"/>
                          </a:solidFill>
                          <a:effectLst/>
                          <a:latin typeface="微軟正黑體" panose="020B0604030504040204" pitchFamily="34" charset="-120"/>
                          <a:ea typeface="微軟正黑體" panose="020B0604030504040204" pitchFamily="34" charset="-120"/>
                        </a:rPr>
                        <a:t>報告撰寫、</a:t>
                      </a:r>
                      <a:r>
                        <a:rPr lang="en-US" sz="1800" kern="100" dirty="0">
                          <a:ln>
                            <a:solidFill>
                              <a:schemeClr val="bg1"/>
                            </a:solidFill>
                          </a:ln>
                          <a:solidFill>
                            <a:schemeClr val="bg1"/>
                          </a:solidFill>
                          <a:effectLst/>
                          <a:latin typeface="微軟正黑體" panose="020B0604030504040204" pitchFamily="34" charset="-120"/>
                          <a:ea typeface="微軟正黑體" panose="020B0604030504040204" pitchFamily="34" charset="-120"/>
                        </a:rPr>
                        <a:t>PPT</a:t>
                      </a:r>
                      <a:r>
                        <a:rPr lang="zh-TW" sz="1800" kern="100" dirty="0">
                          <a:ln>
                            <a:solidFill>
                              <a:schemeClr val="bg1"/>
                            </a:solidFill>
                          </a:ln>
                          <a:solidFill>
                            <a:schemeClr val="bg1"/>
                          </a:solidFill>
                          <a:effectLst/>
                          <a:latin typeface="微軟正黑體" panose="020B0604030504040204" pitchFamily="34" charset="-120"/>
                          <a:ea typeface="微軟正黑體" panose="020B0604030504040204" pitchFamily="34" charset="-120"/>
                        </a:rPr>
                        <a:t>製作</a:t>
                      </a:r>
                    </a:p>
                    <a:p>
                      <a:pPr algn="l">
                        <a:spcAft>
                          <a:spcPts val="0"/>
                        </a:spcAft>
                      </a:pPr>
                      <a:r>
                        <a:rPr lang="zh-TW" altLang="en-US" sz="1800" kern="100" dirty="0" smtClean="0">
                          <a:ln>
                            <a:solidFill>
                              <a:schemeClr val="bg1"/>
                            </a:solidFill>
                          </a:ln>
                          <a:solidFill>
                            <a:schemeClr val="bg1"/>
                          </a:solidFill>
                          <a:effectLst/>
                          <a:latin typeface="微軟正黑體" panose="020B0604030504040204" pitchFamily="34" charset="-120"/>
                          <a:ea typeface="微軟正黑體" panose="020B0604030504040204" pitchFamily="34" charset="-120"/>
                        </a:rPr>
                        <a:t>      </a:t>
                      </a:r>
                      <a:r>
                        <a:rPr lang="en-US" sz="1800" kern="100" dirty="0" smtClean="0">
                          <a:ln>
                            <a:solidFill>
                              <a:schemeClr val="bg1"/>
                            </a:solidFill>
                          </a:ln>
                          <a:solidFill>
                            <a:schemeClr val="bg1"/>
                          </a:solidFill>
                          <a:effectLst/>
                          <a:latin typeface="微軟正黑體" panose="020B0604030504040204" pitchFamily="34" charset="-120"/>
                          <a:ea typeface="微軟正黑體" panose="020B0604030504040204" pitchFamily="34" charset="-120"/>
                        </a:rPr>
                        <a:t>Word</a:t>
                      </a:r>
                      <a:r>
                        <a:rPr lang="zh-TW" sz="1800" kern="100" dirty="0">
                          <a:ln>
                            <a:solidFill>
                              <a:schemeClr val="bg1"/>
                            </a:solidFill>
                          </a:ln>
                          <a:solidFill>
                            <a:schemeClr val="bg1"/>
                          </a:solidFill>
                          <a:effectLst/>
                          <a:latin typeface="微軟正黑體" panose="020B0604030504040204" pitchFamily="34" charset="-120"/>
                          <a:ea typeface="微軟正黑體" panose="020B0604030504040204" pitchFamily="34" charset="-120"/>
                        </a:rPr>
                        <a:t>報告修改、</a:t>
                      </a:r>
                      <a:r>
                        <a:rPr lang="en-US" sz="1800" kern="100" dirty="0">
                          <a:ln>
                            <a:solidFill>
                              <a:schemeClr val="bg1"/>
                            </a:solidFill>
                          </a:ln>
                          <a:solidFill>
                            <a:schemeClr val="bg1"/>
                          </a:solidFill>
                          <a:effectLst/>
                          <a:latin typeface="微軟正黑體" panose="020B0604030504040204" pitchFamily="34" charset="-120"/>
                          <a:ea typeface="微軟正黑體" panose="020B0604030504040204" pitchFamily="34" charset="-120"/>
                        </a:rPr>
                        <a:t>PPT</a:t>
                      </a:r>
                      <a:r>
                        <a:rPr lang="zh-TW" sz="1800" kern="100" dirty="0" smtClean="0">
                          <a:ln>
                            <a:solidFill>
                              <a:schemeClr val="bg1"/>
                            </a:solidFill>
                          </a:ln>
                          <a:solidFill>
                            <a:schemeClr val="bg1"/>
                          </a:solidFill>
                          <a:effectLst/>
                          <a:latin typeface="微軟正黑體" panose="020B0604030504040204" pitchFamily="34" charset="-120"/>
                          <a:ea typeface="微軟正黑體" panose="020B0604030504040204" pitchFamily="34" charset="-120"/>
                        </a:rPr>
                        <a:t>修改</a:t>
                      </a:r>
                      <a:r>
                        <a:rPr lang="zh-TW" altLang="en-US" sz="1800" kern="100" dirty="0" smtClean="0">
                          <a:ln>
                            <a:solidFill>
                              <a:schemeClr val="bg1"/>
                            </a:solidFill>
                          </a:ln>
                          <a:solidFill>
                            <a:schemeClr val="bg1"/>
                          </a:solidFill>
                          <a:effectLst/>
                          <a:latin typeface="微軟正黑體" panose="020B0604030504040204" pitchFamily="34" charset="-120"/>
                          <a:ea typeface="微軟正黑體" panose="020B0604030504040204" pitchFamily="34" charset="-120"/>
                        </a:rPr>
                        <a:t>、上台報告</a:t>
                      </a:r>
                      <a:endParaRPr lang="zh-TW" sz="1800" kern="100" dirty="0">
                        <a:ln>
                          <a:solidFill>
                            <a:schemeClr val="bg1"/>
                          </a:solidFill>
                        </a:ln>
                        <a:solidFill>
                          <a:schemeClr val="bg1"/>
                        </a:solidFill>
                        <a:effectLst/>
                        <a:latin typeface="微軟正黑體" panose="020B0604030504040204" pitchFamily="34" charset="-120"/>
                        <a:ea typeface="微軟正黑體" panose="020B0604030504040204" pitchFamily="34" charset="-120"/>
                      </a:endParaRPr>
                    </a:p>
                  </a:txBody>
                  <a:tcPr marL="68580" marR="68580" marT="0" marB="0" anchor="ctr"/>
                </a:tc>
                <a:tc>
                  <a:txBody>
                    <a:bodyPr/>
                    <a:lstStyle/>
                    <a:p>
                      <a:pPr algn="ctr">
                        <a:spcAft>
                          <a:spcPts val="0"/>
                        </a:spcAft>
                      </a:pPr>
                      <a:r>
                        <a:rPr lang="en-US" sz="1800" kern="100" dirty="0">
                          <a:ln>
                            <a:solidFill>
                              <a:schemeClr val="bg1"/>
                            </a:solidFill>
                          </a:ln>
                          <a:solidFill>
                            <a:schemeClr val="bg1"/>
                          </a:solidFill>
                          <a:effectLst/>
                          <a:latin typeface="微軟正黑體" panose="020B0604030504040204" pitchFamily="34" charset="-120"/>
                          <a:ea typeface="微軟正黑體" panose="020B0604030504040204" pitchFamily="34" charset="-120"/>
                        </a:rPr>
                        <a:t>55%</a:t>
                      </a:r>
                      <a:endParaRPr lang="zh-TW" sz="1800" kern="100" dirty="0">
                        <a:ln>
                          <a:solidFill>
                            <a:schemeClr val="bg1"/>
                          </a:solidFill>
                        </a:ln>
                        <a:solidFill>
                          <a:schemeClr val="bg1"/>
                        </a:solidFill>
                        <a:effectLst/>
                        <a:latin typeface="微軟正黑體" panose="020B0604030504040204" pitchFamily="34" charset="-120"/>
                        <a:ea typeface="微軟正黑體" panose="020B0604030504040204" pitchFamily="34" charset="-120"/>
                      </a:endParaRPr>
                    </a:p>
                  </a:txBody>
                  <a:tcPr marL="68580" marR="68580" marT="0" marB="0" anchor="ctr"/>
                </a:tc>
                <a:extLst>
                  <a:ext uri="{0D108BD9-81ED-4DB2-BD59-A6C34878D82A}">
                    <a16:rowId xmlns:a16="http://schemas.microsoft.com/office/drawing/2014/main" val="4246163377"/>
                  </a:ext>
                </a:extLst>
              </a:tr>
              <a:tr h="641004">
                <a:tc>
                  <a:txBody>
                    <a:bodyPr/>
                    <a:lstStyle/>
                    <a:p>
                      <a:pPr algn="ctr">
                        <a:spcAft>
                          <a:spcPts val="0"/>
                        </a:spcAft>
                      </a:pPr>
                      <a:r>
                        <a:rPr lang="en-US" sz="1800" kern="100" dirty="0">
                          <a:ln>
                            <a:solidFill>
                              <a:schemeClr val="bg1"/>
                            </a:solidFill>
                          </a:ln>
                          <a:solidFill>
                            <a:schemeClr val="bg1"/>
                          </a:solidFill>
                          <a:effectLst/>
                          <a:latin typeface="微軟正黑體" panose="020B0604030504040204" pitchFamily="34" charset="-120"/>
                          <a:ea typeface="微軟正黑體" panose="020B0604030504040204" pitchFamily="34" charset="-120"/>
                        </a:rPr>
                        <a:t>0651031</a:t>
                      </a:r>
                      <a:endParaRPr lang="zh-TW" sz="1800" kern="100" dirty="0">
                        <a:ln>
                          <a:solidFill>
                            <a:schemeClr val="bg1"/>
                          </a:solidFill>
                        </a:ln>
                        <a:solidFill>
                          <a:schemeClr val="bg1"/>
                        </a:solidFill>
                        <a:effectLst/>
                        <a:latin typeface="微軟正黑體" panose="020B0604030504040204" pitchFamily="34" charset="-120"/>
                        <a:ea typeface="微軟正黑體" panose="020B0604030504040204" pitchFamily="34" charset="-120"/>
                      </a:endParaRPr>
                    </a:p>
                  </a:txBody>
                  <a:tcPr marL="68580" marR="68580" marT="0" marB="0" anchor="ctr"/>
                </a:tc>
                <a:tc>
                  <a:txBody>
                    <a:bodyPr/>
                    <a:lstStyle/>
                    <a:p>
                      <a:pPr algn="ctr">
                        <a:spcAft>
                          <a:spcPts val="0"/>
                        </a:spcAft>
                      </a:pPr>
                      <a:r>
                        <a:rPr lang="zh-TW" sz="1800" kern="100">
                          <a:ln>
                            <a:solidFill>
                              <a:schemeClr val="bg1"/>
                            </a:solidFill>
                          </a:ln>
                          <a:solidFill>
                            <a:schemeClr val="bg1"/>
                          </a:solidFill>
                          <a:effectLst/>
                          <a:latin typeface="微軟正黑體" panose="020B0604030504040204" pitchFamily="34" charset="-120"/>
                          <a:ea typeface="微軟正黑體" panose="020B0604030504040204" pitchFamily="34" charset="-120"/>
                        </a:rPr>
                        <a:t>顏承恩</a:t>
                      </a:r>
                    </a:p>
                  </a:txBody>
                  <a:tcPr marL="68580" marR="68580" marT="0" marB="0" anchor="ctr"/>
                </a:tc>
                <a:tc>
                  <a:txBody>
                    <a:bodyPr/>
                    <a:lstStyle/>
                    <a:p>
                      <a:pPr algn="l">
                        <a:spcAft>
                          <a:spcPts val="0"/>
                        </a:spcAft>
                      </a:pPr>
                      <a:r>
                        <a:rPr lang="zh-TW" altLang="en-US" sz="1800" kern="100" dirty="0" smtClean="0">
                          <a:ln>
                            <a:solidFill>
                              <a:schemeClr val="bg1"/>
                            </a:solidFill>
                          </a:ln>
                          <a:solidFill>
                            <a:schemeClr val="bg1"/>
                          </a:solidFill>
                          <a:effectLst/>
                          <a:latin typeface="微軟正黑體" panose="020B0604030504040204" pitchFamily="34" charset="-120"/>
                          <a:ea typeface="微軟正黑體" panose="020B0604030504040204" pitchFamily="34" charset="-120"/>
                        </a:rPr>
                        <a:t>      </a:t>
                      </a:r>
                      <a:r>
                        <a:rPr lang="en-US" sz="1800" kern="100" dirty="0" smtClean="0">
                          <a:ln>
                            <a:solidFill>
                              <a:schemeClr val="bg1"/>
                            </a:solidFill>
                          </a:ln>
                          <a:solidFill>
                            <a:schemeClr val="bg1"/>
                          </a:solidFill>
                          <a:effectLst/>
                          <a:latin typeface="微軟正黑體" panose="020B0604030504040204" pitchFamily="34" charset="-120"/>
                          <a:ea typeface="微軟正黑體" panose="020B0604030504040204" pitchFamily="34" charset="-120"/>
                        </a:rPr>
                        <a:t>Word</a:t>
                      </a:r>
                      <a:r>
                        <a:rPr lang="zh-TW" sz="1800" kern="100" dirty="0">
                          <a:ln>
                            <a:solidFill>
                              <a:schemeClr val="bg1"/>
                            </a:solidFill>
                          </a:ln>
                          <a:solidFill>
                            <a:schemeClr val="bg1"/>
                          </a:solidFill>
                          <a:effectLst/>
                          <a:latin typeface="微軟正黑體" panose="020B0604030504040204" pitchFamily="34" charset="-120"/>
                          <a:ea typeface="微軟正黑體" panose="020B0604030504040204" pitchFamily="34" charset="-120"/>
                        </a:rPr>
                        <a:t>報告撰寫、</a:t>
                      </a:r>
                      <a:r>
                        <a:rPr lang="en-US" sz="1800" kern="100" dirty="0">
                          <a:ln>
                            <a:solidFill>
                              <a:schemeClr val="bg1"/>
                            </a:solidFill>
                          </a:ln>
                          <a:solidFill>
                            <a:schemeClr val="bg1"/>
                          </a:solidFill>
                          <a:effectLst/>
                          <a:latin typeface="微軟正黑體" panose="020B0604030504040204" pitchFamily="34" charset="-120"/>
                          <a:ea typeface="微軟正黑體" panose="020B0604030504040204" pitchFamily="34" charset="-120"/>
                        </a:rPr>
                        <a:t>PPT</a:t>
                      </a:r>
                      <a:r>
                        <a:rPr lang="zh-TW" sz="1800" kern="100" dirty="0" smtClean="0">
                          <a:ln>
                            <a:solidFill>
                              <a:schemeClr val="bg1"/>
                            </a:solidFill>
                          </a:ln>
                          <a:solidFill>
                            <a:schemeClr val="bg1"/>
                          </a:solidFill>
                          <a:effectLst/>
                          <a:latin typeface="微軟正黑體" panose="020B0604030504040204" pitchFamily="34" charset="-120"/>
                          <a:ea typeface="微軟正黑體" panose="020B0604030504040204" pitchFamily="34" charset="-120"/>
                        </a:rPr>
                        <a:t>製作</a:t>
                      </a:r>
                      <a:r>
                        <a:rPr lang="zh-TW" altLang="en-US" sz="1800" kern="100" dirty="0" smtClean="0">
                          <a:ln>
                            <a:solidFill>
                              <a:schemeClr val="bg1"/>
                            </a:solidFill>
                          </a:ln>
                          <a:solidFill>
                            <a:schemeClr val="bg1"/>
                          </a:solidFill>
                          <a:effectLst/>
                          <a:latin typeface="微軟正黑體" panose="020B0604030504040204" pitchFamily="34" charset="-120"/>
                          <a:ea typeface="微軟正黑體" panose="020B0604030504040204" pitchFamily="34" charset="-120"/>
                        </a:rPr>
                        <a:t>、上台報告</a:t>
                      </a:r>
                      <a:endParaRPr lang="zh-TW" sz="1800" kern="100" dirty="0">
                        <a:ln>
                          <a:solidFill>
                            <a:schemeClr val="bg1"/>
                          </a:solidFill>
                        </a:ln>
                        <a:solidFill>
                          <a:schemeClr val="bg1"/>
                        </a:solidFill>
                        <a:effectLst/>
                        <a:latin typeface="微軟正黑體" panose="020B0604030504040204" pitchFamily="34" charset="-120"/>
                        <a:ea typeface="微軟正黑體" panose="020B0604030504040204" pitchFamily="34" charset="-120"/>
                      </a:endParaRPr>
                    </a:p>
                  </a:txBody>
                  <a:tcPr marL="68580" marR="68580" marT="0" marB="0" anchor="ctr"/>
                </a:tc>
                <a:tc>
                  <a:txBody>
                    <a:bodyPr/>
                    <a:lstStyle/>
                    <a:p>
                      <a:pPr algn="ctr">
                        <a:spcAft>
                          <a:spcPts val="0"/>
                        </a:spcAft>
                      </a:pPr>
                      <a:r>
                        <a:rPr lang="en-US" sz="1800" kern="100" dirty="0">
                          <a:ln>
                            <a:solidFill>
                              <a:schemeClr val="bg1"/>
                            </a:solidFill>
                          </a:ln>
                          <a:solidFill>
                            <a:schemeClr val="bg1"/>
                          </a:solidFill>
                          <a:effectLst/>
                          <a:latin typeface="微軟正黑體" panose="020B0604030504040204" pitchFamily="34" charset="-120"/>
                          <a:ea typeface="微軟正黑體" panose="020B0604030504040204" pitchFamily="34" charset="-120"/>
                        </a:rPr>
                        <a:t>35%</a:t>
                      </a:r>
                      <a:endParaRPr lang="zh-TW" sz="1800" kern="100" dirty="0">
                        <a:ln>
                          <a:solidFill>
                            <a:schemeClr val="bg1"/>
                          </a:solidFill>
                        </a:ln>
                        <a:solidFill>
                          <a:schemeClr val="bg1"/>
                        </a:solidFill>
                        <a:effectLst/>
                        <a:latin typeface="微軟正黑體" panose="020B0604030504040204" pitchFamily="34" charset="-120"/>
                        <a:ea typeface="微軟正黑體" panose="020B0604030504040204" pitchFamily="34" charset="-120"/>
                      </a:endParaRPr>
                    </a:p>
                  </a:txBody>
                  <a:tcPr marL="68580" marR="68580" marT="0" marB="0" anchor="ctr"/>
                </a:tc>
                <a:extLst>
                  <a:ext uri="{0D108BD9-81ED-4DB2-BD59-A6C34878D82A}">
                    <a16:rowId xmlns:a16="http://schemas.microsoft.com/office/drawing/2014/main" val="81807915"/>
                  </a:ext>
                </a:extLst>
              </a:tr>
              <a:tr h="641004">
                <a:tc>
                  <a:txBody>
                    <a:bodyPr/>
                    <a:lstStyle/>
                    <a:p>
                      <a:pPr algn="ctr">
                        <a:spcAft>
                          <a:spcPts val="0"/>
                        </a:spcAft>
                      </a:pPr>
                      <a:r>
                        <a:rPr lang="en-US" sz="1800" kern="100">
                          <a:ln>
                            <a:solidFill>
                              <a:schemeClr val="bg1"/>
                            </a:solidFill>
                          </a:ln>
                          <a:solidFill>
                            <a:schemeClr val="bg1"/>
                          </a:solidFill>
                          <a:effectLst/>
                          <a:latin typeface="微軟正黑體" panose="020B0604030504040204" pitchFamily="34" charset="-120"/>
                          <a:ea typeface="微軟正黑體" panose="020B0604030504040204" pitchFamily="34" charset="-120"/>
                        </a:rPr>
                        <a:t>0551109</a:t>
                      </a:r>
                      <a:endParaRPr lang="zh-TW" sz="1800" kern="100">
                        <a:ln>
                          <a:solidFill>
                            <a:schemeClr val="bg1"/>
                          </a:solidFill>
                        </a:ln>
                        <a:solidFill>
                          <a:schemeClr val="bg1"/>
                        </a:solidFill>
                        <a:effectLst/>
                        <a:latin typeface="微軟正黑體" panose="020B0604030504040204" pitchFamily="34" charset="-120"/>
                        <a:ea typeface="微軟正黑體" panose="020B0604030504040204" pitchFamily="34" charset="-120"/>
                      </a:endParaRPr>
                    </a:p>
                  </a:txBody>
                  <a:tcPr marL="68580" marR="68580" marT="0" marB="0" anchor="ctr"/>
                </a:tc>
                <a:tc>
                  <a:txBody>
                    <a:bodyPr/>
                    <a:lstStyle/>
                    <a:p>
                      <a:pPr algn="ctr">
                        <a:spcAft>
                          <a:spcPts val="0"/>
                        </a:spcAft>
                      </a:pPr>
                      <a:r>
                        <a:rPr lang="zh-TW" sz="1800" kern="100">
                          <a:ln>
                            <a:solidFill>
                              <a:schemeClr val="bg1"/>
                            </a:solidFill>
                          </a:ln>
                          <a:solidFill>
                            <a:schemeClr val="bg1"/>
                          </a:solidFill>
                          <a:effectLst/>
                          <a:latin typeface="微軟正黑體" panose="020B0604030504040204" pitchFamily="34" charset="-120"/>
                          <a:ea typeface="微軟正黑體" panose="020B0604030504040204" pitchFamily="34" charset="-120"/>
                        </a:rPr>
                        <a:t>陳冠元</a:t>
                      </a:r>
                    </a:p>
                  </a:txBody>
                  <a:tcPr marL="68580" marR="68580" marT="0" marB="0" anchor="ctr"/>
                </a:tc>
                <a:tc>
                  <a:txBody>
                    <a:bodyPr/>
                    <a:lstStyle/>
                    <a:p>
                      <a:pPr algn="l">
                        <a:spcAft>
                          <a:spcPts val="0"/>
                        </a:spcAft>
                      </a:pPr>
                      <a:r>
                        <a:rPr lang="zh-TW" altLang="en-US" sz="1800" kern="100" dirty="0" smtClean="0">
                          <a:ln>
                            <a:solidFill>
                              <a:schemeClr val="bg1"/>
                            </a:solidFill>
                          </a:ln>
                          <a:solidFill>
                            <a:schemeClr val="bg1"/>
                          </a:solidFill>
                          <a:effectLst/>
                          <a:latin typeface="微軟正黑體" panose="020B0604030504040204" pitchFamily="34" charset="-120"/>
                          <a:ea typeface="微軟正黑體" panose="020B0604030504040204" pitchFamily="34" charset="-120"/>
                        </a:rPr>
                        <a:t>      </a:t>
                      </a:r>
                      <a:r>
                        <a:rPr lang="zh-TW" sz="1800" kern="100" dirty="0" smtClean="0">
                          <a:ln>
                            <a:solidFill>
                              <a:schemeClr val="bg1"/>
                            </a:solidFill>
                          </a:ln>
                          <a:solidFill>
                            <a:schemeClr val="bg1"/>
                          </a:solidFill>
                          <a:effectLst/>
                          <a:latin typeface="微軟正黑體" panose="020B0604030504040204" pitchFamily="34" charset="-120"/>
                          <a:ea typeface="微軟正黑體" panose="020B0604030504040204" pitchFamily="34" charset="-120"/>
                        </a:rPr>
                        <a:t>參與</a:t>
                      </a:r>
                      <a:r>
                        <a:rPr lang="zh-TW" sz="1800" kern="100" dirty="0">
                          <a:ln>
                            <a:solidFill>
                              <a:schemeClr val="bg1"/>
                            </a:solidFill>
                          </a:ln>
                          <a:solidFill>
                            <a:schemeClr val="bg1"/>
                          </a:solidFill>
                          <a:effectLst/>
                          <a:latin typeface="微軟正黑體" panose="020B0604030504040204" pitchFamily="34" charset="-120"/>
                          <a:ea typeface="微軟正黑體" panose="020B0604030504040204" pitchFamily="34" charset="-120"/>
                        </a:rPr>
                        <a:t>報告內容</a:t>
                      </a:r>
                      <a:r>
                        <a:rPr lang="zh-TW" sz="1800" kern="100" dirty="0" smtClean="0">
                          <a:ln>
                            <a:solidFill>
                              <a:schemeClr val="bg1"/>
                            </a:solidFill>
                          </a:ln>
                          <a:solidFill>
                            <a:schemeClr val="bg1"/>
                          </a:solidFill>
                          <a:effectLst/>
                          <a:latin typeface="微軟正黑體" panose="020B0604030504040204" pitchFamily="34" charset="-120"/>
                          <a:ea typeface="微軟正黑體" panose="020B0604030504040204" pitchFamily="34" charset="-120"/>
                        </a:rPr>
                        <a:t>討論</a:t>
                      </a:r>
                      <a:r>
                        <a:rPr lang="zh-TW" altLang="en-US" sz="1800" kern="100" dirty="0" smtClean="0">
                          <a:ln>
                            <a:solidFill>
                              <a:schemeClr val="bg1"/>
                            </a:solidFill>
                          </a:ln>
                          <a:solidFill>
                            <a:schemeClr val="bg1"/>
                          </a:solidFill>
                          <a:effectLst/>
                          <a:latin typeface="微軟正黑體" panose="020B0604030504040204" pitchFamily="34" charset="-120"/>
                          <a:ea typeface="微軟正黑體" panose="020B0604030504040204" pitchFamily="34" charset="-120"/>
                        </a:rPr>
                        <a:t>、上台報告</a:t>
                      </a:r>
                      <a:endParaRPr lang="zh-TW" sz="1800" kern="100" dirty="0">
                        <a:ln>
                          <a:solidFill>
                            <a:schemeClr val="bg1"/>
                          </a:solidFill>
                        </a:ln>
                        <a:solidFill>
                          <a:schemeClr val="bg1"/>
                        </a:solidFill>
                        <a:effectLst/>
                        <a:latin typeface="微軟正黑體" panose="020B0604030504040204" pitchFamily="34" charset="-120"/>
                        <a:ea typeface="微軟正黑體" panose="020B0604030504040204" pitchFamily="34" charset="-120"/>
                      </a:endParaRPr>
                    </a:p>
                  </a:txBody>
                  <a:tcPr marL="68580" marR="68580" marT="0" marB="0" anchor="ctr"/>
                </a:tc>
                <a:tc>
                  <a:txBody>
                    <a:bodyPr/>
                    <a:lstStyle/>
                    <a:p>
                      <a:pPr algn="ctr">
                        <a:spcAft>
                          <a:spcPts val="0"/>
                        </a:spcAft>
                      </a:pPr>
                      <a:r>
                        <a:rPr lang="en-US" sz="1800" kern="100" dirty="0">
                          <a:ln>
                            <a:solidFill>
                              <a:schemeClr val="bg1"/>
                            </a:solidFill>
                          </a:ln>
                          <a:solidFill>
                            <a:schemeClr val="bg1"/>
                          </a:solidFill>
                          <a:effectLst/>
                          <a:latin typeface="微軟正黑體" panose="020B0604030504040204" pitchFamily="34" charset="-120"/>
                          <a:ea typeface="微軟正黑體" panose="020B0604030504040204" pitchFamily="34" charset="-120"/>
                        </a:rPr>
                        <a:t>10%</a:t>
                      </a:r>
                      <a:endParaRPr lang="zh-TW" sz="1800" kern="100" dirty="0">
                        <a:ln>
                          <a:solidFill>
                            <a:schemeClr val="bg1"/>
                          </a:solidFill>
                        </a:ln>
                        <a:solidFill>
                          <a:schemeClr val="bg1"/>
                        </a:solidFill>
                        <a:effectLst/>
                        <a:latin typeface="微軟正黑體" panose="020B0604030504040204" pitchFamily="34" charset="-120"/>
                        <a:ea typeface="微軟正黑體" panose="020B0604030504040204" pitchFamily="34" charset="-120"/>
                      </a:endParaRPr>
                    </a:p>
                  </a:txBody>
                  <a:tcPr marL="68580" marR="68580" marT="0" marB="0" anchor="ctr"/>
                </a:tc>
                <a:extLst>
                  <a:ext uri="{0D108BD9-81ED-4DB2-BD59-A6C34878D82A}">
                    <a16:rowId xmlns:a16="http://schemas.microsoft.com/office/drawing/2014/main" val="2993355677"/>
                  </a:ext>
                </a:extLst>
              </a:tr>
            </a:tbl>
          </a:graphicData>
        </a:graphic>
      </p:graphicFrame>
    </p:spTree>
    <p:extLst>
      <p:ext uri="{BB962C8B-B14F-4D97-AF65-F5344CB8AC3E}">
        <p14:creationId xmlns:p14="http://schemas.microsoft.com/office/powerpoint/2010/main" val="12425763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2"/>
          <p:cNvSpPr txBox="1">
            <a:spLocks/>
          </p:cNvSpPr>
          <p:nvPr/>
        </p:nvSpPr>
        <p:spPr>
          <a:xfrm>
            <a:off x="829408" y="427648"/>
            <a:ext cx="10515600" cy="590281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4000" b="1" dirty="0" smtClean="0">
                <a:solidFill>
                  <a:schemeClr val="bg1"/>
                </a:solidFill>
              </a:rPr>
              <a:t>資料來源：</a:t>
            </a:r>
            <a:endParaRPr lang="en-US" altLang="zh-TW" sz="4000" b="1" dirty="0" smtClean="0">
              <a:solidFill>
                <a:schemeClr val="bg1"/>
              </a:solidFill>
            </a:endParaRPr>
          </a:p>
          <a:p>
            <a:pPr marL="0" indent="0">
              <a:buFont typeface="Arial" panose="020B0604020202020204" pitchFamily="34" charset="0"/>
              <a:buNone/>
            </a:pPr>
            <a:r>
              <a:rPr lang="zh-TW" altLang="en-US" sz="2000" dirty="0" smtClean="0">
                <a:solidFill>
                  <a:schemeClr val="bg1"/>
                </a:solidFill>
              </a:rPr>
              <a:t>圖</a:t>
            </a:r>
            <a:r>
              <a:rPr lang="en-US" altLang="zh-TW" sz="2000" dirty="0" smtClean="0">
                <a:solidFill>
                  <a:schemeClr val="bg1"/>
                </a:solidFill>
              </a:rPr>
              <a:t>1</a:t>
            </a:r>
            <a:r>
              <a:rPr lang="zh-TW" altLang="en-US" sz="2000" dirty="0" smtClean="0">
                <a:solidFill>
                  <a:schemeClr val="bg1"/>
                </a:solidFill>
              </a:rPr>
              <a:t>：</a:t>
            </a:r>
            <a:r>
              <a:rPr lang="en-US" altLang="zh-TW" sz="2000" dirty="0" smtClean="0">
                <a:solidFill>
                  <a:schemeClr val="bg1"/>
                </a:solidFill>
                <a:hlinkClick r:id="rId2"/>
              </a:rPr>
              <a:t>http://www.jiunan.com.tw/tw/defense/MulticopterDefender_s.html</a:t>
            </a:r>
            <a:endParaRPr lang="en-US" altLang="zh-TW" sz="2000" dirty="0" smtClean="0">
              <a:solidFill>
                <a:schemeClr val="bg1"/>
              </a:solidFill>
            </a:endParaRPr>
          </a:p>
          <a:p>
            <a:pPr marL="0" indent="0">
              <a:buFont typeface="Arial" panose="020B0604020202020204" pitchFamily="34" charset="0"/>
              <a:buNone/>
            </a:pPr>
            <a:r>
              <a:rPr lang="zh-TW" altLang="en-US" sz="2000" dirty="0" smtClean="0">
                <a:solidFill>
                  <a:schemeClr val="bg1"/>
                </a:solidFill>
              </a:rPr>
              <a:t>圖</a:t>
            </a:r>
            <a:r>
              <a:rPr lang="en-US" altLang="zh-TW" sz="2000" dirty="0" smtClean="0">
                <a:solidFill>
                  <a:schemeClr val="bg1"/>
                </a:solidFill>
              </a:rPr>
              <a:t>2</a:t>
            </a:r>
            <a:r>
              <a:rPr lang="zh-TW" altLang="en-US" sz="2000" dirty="0" smtClean="0">
                <a:solidFill>
                  <a:schemeClr val="bg1"/>
                </a:solidFill>
              </a:rPr>
              <a:t>：</a:t>
            </a:r>
            <a:r>
              <a:rPr lang="en-US" altLang="zh-TW" sz="2000" dirty="0" smtClean="0">
                <a:solidFill>
                  <a:schemeClr val="bg1"/>
                </a:solidFill>
                <a:hlinkClick r:id="rId3"/>
              </a:rPr>
              <a:t>https://dronesplayer.com/uav-drone/%E5%8F%8D%E7%84%A1%E4%BA%BA%E6%A9%9F%E6%9C%80%E5%BC%B7%E6%AD%A6%E5%99%A8-%E9%9B%BB%E7%A3%81%E7%A0%B2%E6%8A%80%E8%A1%93%E5%A4%A7%E6%8F%AD%E7%A7%98/</a:t>
            </a:r>
          </a:p>
        </p:txBody>
      </p:sp>
    </p:spTree>
    <p:extLst>
      <p:ext uri="{BB962C8B-B14F-4D97-AF65-F5344CB8AC3E}">
        <p14:creationId xmlns:p14="http://schemas.microsoft.com/office/powerpoint/2010/main" val="27115984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20911"/>
            </a:gs>
            <a:gs pos="51000">
              <a:srgbClr val="0E1B2E">
                <a:alpha val="95000"/>
              </a:srgbClr>
            </a:gs>
            <a:gs pos="100000">
              <a:srgbClr val="091731"/>
            </a:gs>
          </a:gsLst>
          <a:lin ang="5400000" scaled="1"/>
          <a:tileRect/>
        </a:gradFill>
        <a:effectLst/>
      </p:bgPr>
    </p:bg>
    <p:spTree>
      <p:nvGrpSpPr>
        <p:cNvPr id="1" name=""/>
        <p:cNvGrpSpPr/>
        <p:nvPr/>
      </p:nvGrpSpPr>
      <p:grpSpPr>
        <a:xfrm>
          <a:off x="0" y="0"/>
          <a:ext cx="0" cy="0"/>
          <a:chOff x="0" y="0"/>
          <a:chExt cx="0" cy="0"/>
        </a:xfrm>
      </p:grpSpPr>
      <p:sp>
        <p:nvSpPr>
          <p:cNvPr id="371" name="椭圆 370"/>
          <p:cNvSpPr/>
          <p:nvPr/>
        </p:nvSpPr>
        <p:spPr>
          <a:xfrm>
            <a:off x="3971625" y="1304625"/>
            <a:ext cx="4248751" cy="4248751"/>
          </a:xfrm>
          <a:prstGeom prst="ellipse">
            <a:avLst/>
          </a:prstGeom>
          <a:solidFill>
            <a:schemeClr val="bg1"/>
          </a:solidFill>
          <a:ln>
            <a:noFill/>
          </a:ln>
          <a:effectLst>
            <a:outerShdw blurRad="901700" dist="38100" dir="16200000" sx="102000" sy="102000" rotWithShape="0">
              <a:srgbClr val="00B0F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372" name="椭圆 371"/>
          <p:cNvSpPr/>
          <p:nvPr/>
        </p:nvSpPr>
        <p:spPr>
          <a:xfrm>
            <a:off x="4482566" y="1815566"/>
            <a:ext cx="3226869" cy="3226869"/>
          </a:xfrm>
          <a:prstGeom prst="ellipse">
            <a:avLst/>
          </a:prstGeom>
          <a:solidFill>
            <a:schemeClr val="bg1"/>
          </a:solidFill>
          <a:ln>
            <a:noFill/>
          </a:ln>
          <a:effectLst>
            <a:outerShdw blurRad="317500" sx="118000" sy="118000" algn="ctr" rotWithShape="0">
              <a:srgbClr val="0070C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378" name="椭圆 377"/>
          <p:cNvSpPr/>
          <p:nvPr/>
        </p:nvSpPr>
        <p:spPr>
          <a:xfrm>
            <a:off x="5027596" y="2360596"/>
            <a:ext cx="2136808" cy="2136808"/>
          </a:xfrm>
          <a:prstGeom prst="ellipse">
            <a:avLst/>
          </a:prstGeom>
          <a:solidFill>
            <a:schemeClr val="bg1"/>
          </a:solidFill>
          <a:ln>
            <a:noFill/>
          </a:ln>
          <a:effectLst>
            <a:outerShdw blurRad="533400" sx="118000" sy="118000" algn="ctr" rotWithShape="0">
              <a:srgbClr val="0070C0">
                <a:alpha val="3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756A7"/>
              </a:solidFill>
            </a:endParaRPr>
          </a:p>
        </p:txBody>
      </p:sp>
      <p:sp>
        <p:nvSpPr>
          <p:cNvPr id="379" name="椭圆 378"/>
          <p:cNvSpPr/>
          <p:nvPr/>
        </p:nvSpPr>
        <p:spPr>
          <a:xfrm>
            <a:off x="6056679" y="5518899"/>
            <a:ext cx="88900" cy="88900"/>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0" name="组合 379"/>
          <p:cNvGrpSpPr/>
          <p:nvPr/>
        </p:nvGrpSpPr>
        <p:grpSpPr>
          <a:xfrm>
            <a:off x="3463560" y="338945"/>
            <a:ext cx="5277931" cy="5798363"/>
            <a:chOff x="3463560" y="338945"/>
            <a:chExt cx="5277931" cy="5798363"/>
          </a:xfrm>
        </p:grpSpPr>
        <p:sp>
          <p:nvSpPr>
            <p:cNvPr id="381" name="椭圆 380"/>
            <p:cNvSpPr/>
            <p:nvPr/>
          </p:nvSpPr>
          <p:spPr>
            <a:xfrm>
              <a:off x="4502744" y="4844849"/>
              <a:ext cx="53544" cy="5354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2" name="椭圆 381"/>
            <p:cNvSpPr/>
            <p:nvPr/>
          </p:nvSpPr>
          <p:spPr>
            <a:xfrm>
              <a:off x="4134940" y="2415539"/>
              <a:ext cx="81563" cy="81563"/>
            </a:xfrm>
            <a:prstGeom prst="ellipse">
              <a:avLst/>
            </a:prstGeom>
            <a:solidFill>
              <a:srgbClr val="057DC3"/>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3" name="椭圆 382"/>
            <p:cNvSpPr/>
            <p:nvPr/>
          </p:nvSpPr>
          <p:spPr>
            <a:xfrm>
              <a:off x="6459537" y="5722862"/>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4" name="椭圆 383"/>
            <p:cNvSpPr/>
            <p:nvPr/>
          </p:nvSpPr>
          <p:spPr>
            <a:xfrm>
              <a:off x="6695774" y="5701095"/>
              <a:ext cx="47091" cy="47091"/>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5" name="椭圆 384"/>
            <p:cNvSpPr/>
            <p:nvPr/>
          </p:nvSpPr>
          <p:spPr>
            <a:xfrm flipH="1">
              <a:off x="6412484" y="5607226"/>
              <a:ext cx="52831" cy="52831"/>
            </a:xfrm>
            <a:prstGeom prst="ellipse">
              <a:avLst/>
            </a:prstGeom>
            <a:solidFill>
              <a:schemeClr val="bg1">
                <a:lumMod val="85000"/>
                <a:alpha val="57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6" name="椭圆 385"/>
            <p:cNvSpPr/>
            <p:nvPr/>
          </p:nvSpPr>
          <p:spPr>
            <a:xfrm>
              <a:off x="6950092" y="5364067"/>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7" name="椭圆 386"/>
            <p:cNvSpPr/>
            <p:nvPr/>
          </p:nvSpPr>
          <p:spPr>
            <a:xfrm>
              <a:off x="6778609" y="5528778"/>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8" name="椭圆 387"/>
            <p:cNvSpPr/>
            <p:nvPr/>
          </p:nvSpPr>
          <p:spPr>
            <a:xfrm>
              <a:off x="6827805" y="5570078"/>
              <a:ext cx="45719" cy="45719"/>
            </a:xfrm>
            <a:prstGeom prst="ellipse">
              <a:avLst/>
            </a:prstGeom>
            <a:solidFill>
              <a:srgbClr val="97C4D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9" name="椭圆 388"/>
            <p:cNvSpPr/>
            <p:nvPr/>
          </p:nvSpPr>
          <p:spPr>
            <a:xfrm>
              <a:off x="6592814" y="5794082"/>
              <a:ext cx="49196" cy="49196"/>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0" name="椭圆 389"/>
            <p:cNvSpPr/>
            <p:nvPr/>
          </p:nvSpPr>
          <p:spPr>
            <a:xfrm>
              <a:off x="6592814" y="5794383"/>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1" name="椭圆 390"/>
            <p:cNvSpPr/>
            <p:nvPr/>
          </p:nvSpPr>
          <p:spPr>
            <a:xfrm>
              <a:off x="6532262" y="5491091"/>
              <a:ext cx="47091" cy="47091"/>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2" name="椭圆 391"/>
            <p:cNvSpPr/>
            <p:nvPr/>
          </p:nvSpPr>
          <p:spPr>
            <a:xfrm>
              <a:off x="6681632" y="5453403"/>
              <a:ext cx="61233" cy="61233"/>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3" name="椭圆 392"/>
            <p:cNvSpPr/>
            <p:nvPr/>
          </p:nvSpPr>
          <p:spPr>
            <a:xfrm>
              <a:off x="6619150" y="546823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4" name="椭圆 393"/>
            <p:cNvSpPr/>
            <p:nvPr/>
          </p:nvSpPr>
          <p:spPr>
            <a:xfrm>
              <a:off x="6855410" y="5882010"/>
              <a:ext cx="49196" cy="49196"/>
            </a:xfrm>
            <a:prstGeom prst="ellipse">
              <a:avLst/>
            </a:prstGeom>
            <a:solidFill>
              <a:srgbClr val="97C4D9">
                <a:alpha val="64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5" name="椭圆 394"/>
            <p:cNvSpPr/>
            <p:nvPr/>
          </p:nvSpPr>
          <p:spPr>
            <a:xfrm>
              <a:off x="6950092" y="5882010"/>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6" name="椭圆 395"/>
            <p:cNvSpPr/>
            <p:nvPr/>
          </p:nvSpPr>
          <p:spPr>
            <a:xfrm>
              <a:off x="6197584" y="6059504"/>
              <a:ext cx="77804" cy="7780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7" name="椭圆 396"/>
            <p:cNvSpPr/>
            <p:nvPr/>
          </p:nvSpPr>
          <p:spPr>
            <a:xfrm>
              <a:off x="6128502" y="6018212"/>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8" name="椭圆 397"/>
            <p:cNvSpPr/>
            <p:nvPr/>
          </p:nvSpPr>
          <p:spPr>
            <a:xfrm>
              <a:off x="6183280" y="5660057"/>
              <a:ext cx="72200" cy="7220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 name="椭圆 398"/>
            <p:cNvSpPr/>
            <p:nvPr/>
          </p:nvSpPr>
          <p:spPr>
            <a:xfrm>
              <a:off x="6101899" y="5726631"/>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 name="椭圆 399"/>
            <p:cNvSpPr/>
            <p:nvPr/>
          </p:nvSpPr>
          <p:spPr>
            <a:xfrm>
              <a:off x="5807958" y="5721291"/>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1" name="椭圆 400"/>
            <p:cNvSpPr/>
            <p:nvPr/>
          </p:nvSpPr>
          <p:spPr>
            <a:xfrm>
              <a:off x="5879953" y="5589708"/>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2" name="椭圆 401"/>
            <p:cNvSpPr/>
            <p:nvPr/>
          </p:nvSpPr>
          <p:spPr>
            <a:xfrm>
              <a:off x="5797598" y="5560862"/>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3" name="椭圆 402"/>
            <p:cNvSpPr/>
            <p:nvPr/>
          </p:nvSpPr>
          <p:spPr>
            <a:xfrm>
              <a:off x="5581948" y="5769484"/>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椭圆 403"/>
            <p:cNvSpPr/>
            <p:nvPr/>
          </p:nvSpPr>
          <p:spPr>
            <a:xfrm>
              <a:off x="5400771" y="5882010"/>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5" name="椭圆 404"/>
            <p:cNvSpPr/>
            <p:nvPr/>
          </p:nvSpPr>
          <p:spPr>
            <a:xfrm>
              <a:off x="5285484" y="5871220"/>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椭圆 405"/>
            <p:cNvSpPr/>
            <p:nvPr/>
          </p:nvSpPr>
          <p:spPr>
            <a:xfrm>
              <a:off x="5372187" y="5592282"/>
              <a:ext cx="45719" cy="45719"/>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椭圆 406"/>
            <p:cNvSpPr/>
            <p:nvPr/>
          </p:nvSpPr>
          <p:spPr>
            <a:xfrm>
              <a:off x="5553340" y="5500170"/>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椭圆 407"/>
            <p:cNvSpPr/>
            <p:nvPr/>
          </p:nvSpPr>
          <p:spPr>
            <a:xfrm>
              <a:off x="5573176" y="5570468"/>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椭圆 408"/>
            <p:cNvSpPr/>
            <p:nvPr/>
          </p:nvSpPr>
          <p:spPr>
            <a:xfrm>
              <a:off x="5409288" y="5437260"/>
              <a:ext cx="61942" cy="6194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 name="椭圆 409"/>
            <p:cNvSpPr/>
            <p:nvPr/>
          </p:nvSpPr>
          <p:spPr>
            <a:xfrm>
              <a:off x="4978659" y="5614068"/>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1" name="椭圆 410"/>
            <p:cNvSpPr/>
            <p:nvPr/>
          </p:nvSpPr>
          <p:spPr>
            <a:xfrm>
              <a:off x="4773871" y="5787642"/>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2" name="椭圆 411"/>
            <p:cNvSpPr/>
            <p:nvPr/>
          </p:nvSpPr>
          <p:spPr>
            <a:xfrm>
              <a:off x="4909082" y="5303773"/>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3" name="椭圆 412"/>
            <p:cNvSpPr/>
            <p:nvPr/>
          </p:nvSpPr>
          <p:spPr>
            <a:xfrm>
              <a:off x="4978659" y="5250706"/>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4" name="椭圆 413"/>
            <p:cNvSpPr/>
            <p:nvPr/>
          </p:nvSpPr>
          <p:spPr>
            <a:xfrm>
              <a:off x="5017874" y="5367544"/>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5" name="椭圆 414"/>
            <p:cNvSpPr/>
            <p:nvPr/>
          </p:nvSpPr>
          <p:spPr>
            <a:xfrm>
              <a:off x="5060771" y="5306852"/>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6" name="椭圆 415"/>
            <p:cNvSpPr/>
            <p:nvPr/>
          </p:nvSpPr>
          <p:spPr>
            <a:xfrm>
              <a:off x="5032206" y="5479315"/>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7" name="椭圆 416"/>
            <p:cNvSpPr/>
            <p:nvPr/>
          </p:nvSpPr>
          <p:spPr>
            <a:xfrm>
              <a:off x="5053345" y="5550445"/>
              <a:ext cx="53206" cy="53206"/>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8" name="椭圆 417"/>
            <p:cNvSpPr/>
            <p:nvPr/>
          </p:nvSpPr>
          <p:spPr>
            <a:xfrm>
              <a:off x="4773870" y="5787641"/>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9" name="椭圆 418"/>
            <p:cNvSpPr/>
            <p:nvPr/>
          </p:nvSpPr>
          <p:spPr>
            <a:xfrm>
              <a:off x="4385669" y="5763044"/>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0" name="椭圆 419"/>
            <p:cNvSpPr/>
            <p:nvPr/>
          </p:nvSpPr>
          <p:spPr>
            <a:xfrm>
              <a:off x="4887442" y="5178117"/>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1" name="椭圆 420"/>
            <p:cNvSpPr/>
            <p:nvPr/>
          </p:nvSpPr>
          <p:spPr>
            <a:xfrm>
              <a:off x="4870091" y="5278148"/>
              <a:ext cx="52251" cy="5225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2" name="椭圆 421"/>
            <p:cNvSpPr/>
            <p:nvPr/>
          </p:nvSpPr>
          <p:spPr>
            <a:xfrm>
              <a:off x="4630911" y="5321533"/>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3" name="椭圆 422"/>
            <p:cNvSpPr/>
            <p:nvPr/>
          </p:nvSpPr>
          <p:spPr>
            <a:xfrm>
              <a:off x="4327341" y="5383602"/>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4" name="椭圆 423"/>
            <p:cNvSpPr/>
            <p:nvPr/>
          </p:nvSpPr>
          <p:spPr>
            <a:xfrm>
              <a:off x="3936724" y="5058165"/>
              <a:ext cx="69801" cy="69801"/>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5" name="椭圆 424"/>
            <p:cNvSpPr/>
            <p:nvPr/>
          </p:nvSpPr>
          <p:spPr>
            <a:xfrm>
              <a:off x="3580876" y="4992688"/>
              <a:ext cx="65477" cy="65477"/>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6" name="椭圆 425"/>
            <p:cNvSpPr/>
            <p:nvPr/>
          </p:nvSpPr>
          <p:spPr>
            <a:xfrm>
              <a:off x="4362241" y="5106584"/>
              <a:ext cx="85503" cy="8550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7" name="椭圆 426"/>
            <p:cNvSpPr/>
            <p:nvPr/>
          </p:nvSpPr>
          <p:spPr>
            <a:xfrm>
              <a:off x="4305643" y="5037718"/>
              <a:ext cx="56598" cy="5659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8" name="椭圆 427"/>
            <p:cNvSpPr/>
            <p:nvPr/>
          </p:nvSpPr>
          <p:spPr>
            <a:xfrm>
              <a:off x="4442256" y="4910469"/>
              <a:ext cx="53544" cy="5354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9" name="椭圆 428"/>
            <p:cNvSpPr/>
            <p:nvPr/>
          </p:nvSpPr>
          <p:spPr>
            <a:xfrm>
              <a:off x="4482566" y="4945837"/>
              <a:ext cx="62075" cy="6207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0" name="椭圆 429"/>
            <p:cNvSpPr/>
            <p:nvPr/>
          </p:nvSpPr>
          <p:spPr>
            <a:xfrm>
              <a:off x="4374021" y="4854900"/>
              <a:ext cx="61942" cy="6194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1" name="椭圆 430"/>
            <p:cNvSpPr/>
            <p:nvPr/>
          </p:nvSpPr>
          <p:spPr>
            <a:xfrm>
              <a:off x="4395306" y="4824671"/>
              <a:ext cx="73722" cy="73722"/>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2" name="椭圆 431"/>
            <p:cNvSpPr/>
            <p:nvPr/>
          </p:nvSpPr>
          <p:spPr>
            <a:xfrm>
              <a:off x="4175722" y="4713318"/>
              <a:ext cx="49196" cy="49196"/>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3" name="椭圆 432"/>
            <p:cNvSpPr/>
            <p:nvPr/>
          </p:nvSpPr>
          <p:spPr>
            <a:xfrm>
              <a:off x="4217808" y="4556691"/>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4" name="椭圆 433"/>
            <p:cNvSpPr/>
            <p:nvPr/>
          </p:nvSpPr>
          <p:spPr>
            <a:xfrm>
              <a:off x="4106338" y="4521790"/>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5" name="椭圆 434"/>
            <p:cNvSpPr/>
            <p:nvPr/>
          </p:nvSpPr>
          <p:spPr>
            <a:xfrm>
              <a:off x="4049740" y="4633896"/>
              <a:ext cx="56598" cy="5659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6" name="椭圆 435"/>
            <p:cNvSpPr/>
            <p:nvPr/>
          </p:nvSpPr>
          <p:spPr>
            <a:xfrm>
              <a:off x="4333621" y="4713318"/>
              <a:ext cx="69801" cy="69801"/>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7" name="椭圆 436"/>
            <p:cNvSpPr/>
            <p:nvPr/>
          </p:nvSpPr>
          <p:spPr>
            <a:xfrm>
              <a:off x="4022585" y="4111324"/>
              <a:ext cx="85503" cy="8550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8" name="椭圆 437"/>
            <p:cNvSpPr/>
            <p:nvPr/>
          </p:nvSpPr>
          <p:spPr>
            <a:xfrm>
              <a:off x="3907095" y="425789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9" name="椭圆 438"/>
            <p:cNvSpPr/>
            <p:nvPr/>
          </p:nvSpPr>
          <p:spPr>
            <a:xfrm>
              <a:off x="3808279" y="4410105"/>
              <a:ext cx="69801" cy="69801"/>
            </a:xfrm>
            <a:prstGeom prst="ellipse">
              <a:avLst/>
            </a:prstGeom>
            <a:solidFill>
              <a:srgbClr val="97C4D9">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0" name="椭圆 439"/>
            <p:cNvSpPr/>
            <p:nvPr/>
          </p:nvSpPr>
          <p:spPr>
            <a:xfrm>
              <a:off x="4006525" y="4399630"/>
              <a:ext cx="53102" cy="53102"/>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1" name="椭圆 440"/>
            <p:cNvSpPr/>
            <p:nvPr/>
          </p:nvSpPr>
          <p:spPr>
            <a:xfrm>
              <a:off x="3985691" y="4315954"/>
              <a:ext cx="66884" cy="66884"/>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2" name="椭圆 441"/>
            <p:cNvSpPr/>
            <p:nvPr/>
          </p:nvSpPr>
          <p:spPr>
            <a:xfrm>
              <a:off x="3953338" y="4027718"/>
              <a:ext cx="62075" cy="62075"/>
            </a:xfrm>
            <a:prstGeom prst="ellipse">
              <a:avLst/>
            </a:prstGeom>
            <a:solidFill>
              <a:schemeClr val="bg1">
                <a:lumMod val="85000"/>
                <a:alpha val="73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43" name="椭圆 442"/>
            <p:cNvSpPr/>
            <p:nvPr/>
          </p:nvSpPr>
          <p:spPr>
            <a:xfrm>
              <a:off x="3969431" y="4171366"/>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4" name="椭圆 443"/>
            <p:cNvSpPr/>
            <p:nvPr/>
          </p:nvSpPr>
          <p:spPr>
            <a:xfrm>
              <a:off x="3864881" y="4107627"/>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5" name="椭圆 444"/>
            <p:cNvSpPr/>
            <p:nvPr/>
          </p:nvSpPr>
          <p:spPr>
            <a:xfrm>
              <a:off x="3587514" y="4195055"/>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6" name="椭圆 445"/>
            <p:cNvSpPr/>
            <p:nvPr/>
          </p:nvSpPr>
          <p:spPr>
            <a:xfrm>
              <a:off x="3780012" y="3918376"/>
              <a:ext cx="48788" cy="48788"/>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7" name="椭圆 446"/>
            <p:cNvSpPr/>
            <p:nvPr/>
          </p:nvSpPr>
          <p:spPr>
            <a:xfrm>
              <a:off x="3845097" y="3967164"/>
              <a:ext cx="50776" cy="50776"/>
            </a:xfrm>
            <a:prstGeom prst="ellipse">
              <a:avLst/>
            </a:prstGeom>
            <a:solidFill>
              <a:srgbClr val="97C4D9">
                <a:alpha val="3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8" name="椭圆 447"/>
            <p:cNvSpPr/>
            <p:nvPr/>
          </p:nvSpPr>
          <p:spPr>
            <a:xfrm>
              <a:off x="3840696" y="3860615"/>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9" name="椭圆 448"/>
            <p:cNvSpPr/>
            <p:nvPr/>
          </p:nvSpPr>
          <p:spPr>
            <a:xfrm>
              <a:off x="3704542" y="3846864"/>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0" name="椭圆 449"/>
            <p:cNvSpPr/>
            <p:nvPr/>
          </p:nvSpPr>
          <p:spPr>
            <a:xfrm>
              <a:off x="3761759" y="3796227"/>
              <a:ext cx="67041" cy="6704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椭圆 450"/>
            <p:cNvSpPr/>
            <p:nvPr/>
          </p:nvSpPr>
          <p:spPr>
            <a:xfrm>
              <a:off x="3745051" y="414510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2" name="椭圆 451"/>
            <p:cNvSpPr/>
            <p:nvPr/>
          </p:nvSpPr>
          <p:spPr>
            <a:xfrm>
              <a:off x="3749924" y="3262453"/>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3" name="椭圆 452"/>
            <p:cNvSpPr/>
            <p:nvPr/>
          </p:nvSpPr>
          <p:spPr>
            <a:xfrm>
              <a:off x="3809158" y="3082456"/>
              <a:ext cx="57761" cy="57761"/>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椭圆 453"/>
            <p:cNvSpPr/>
            <p:nvPr/>
          </p:nvSpPr>
          <p:spPr>
            <a:xfrm>
              <a:off x="3873013" y="2803525"/>
              <a:ext cx="54003" cy="54003"/>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5" name="椭圆 454"/>
            <p:cNvSpPr/>
            <p:nvPr/>
          </p:nvSpPr>
          <p:spPr>
            <a:xfrm>
              <a:off x="3754496" y="2771606"/>
              <a:ext cx="58030" cy="5803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椭圆 455"/>
            <p:cNvSpPr/>
            <p:nvPr/>
          </p:nvSpPr>
          <p:spPr>
            <a:xfrm>
              <a:off x="3813982" y="2621071"/>
              <a:ext cx="58030" cy="5803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椭圆 456"/>
            <p:cNvSpPr/>
            <p:nvPr/>
          </p:nvSpPr>
          <p:spPr>
            <a:xfrm>
              <a:off x="3958206" y="2650412"/>
              <a:ext cx="74550" cy="7455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8" name="椭圆 457"/>
            <p:cNvSpPr/>
            <p:nvPr/>
          </p:nvSpPr>
          <p:spPr>
            <a:xfrm>
              <a:off x="3910187" y="2382300"/>
              <a:ext cx="46789" cy="4678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9" name="椭圆 458"/>
            <p:cNvSpPr/>
            <p:nvPr/>
          </p:nvSpPr>
          <p:spPr>
            <a:xfrm>
              <a:off x="4002630" y="2453762"/>
              <a:ext cx="46789" cy="46789"/>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0" name="椭圆 459"/>
            <p:cNvSpPr/>
            <p:nvPr/>
          </p:nvSpPr>
          <p:spPr>
            <a:xfrm>
              <a:off x="4059627" y="2523374"/>
              <a:ext cx="53288" cy="53288"/>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1" name="椭圆 460"/>
            <p:cNvSpPr/>
            <p:nvPr/>
          </p:nvSpPr>
          <p:spPr>
            <a:xfrm>
              <a:off x="3823132" y="2521690"/>
              <a:ext cx="54972" cy="54972"/>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2" name="椭圆 461"/>
            <p:cNvSpPr/>
            <p:nvPr/>
          </p:nvSpPr>
          <p:spPr>
            <a:xfrm>
              <a:off x="3716183" y="2518786"/>
              <a:ext cx="54972" cy="54972"/>
            </a:xfrm>
            <a:prstGeom prst="ellipse">
              <a:avLst/>
            </a:prstGeom>
            <a:solidFill>
              <a:schemeClr val="bg2">
                <a:lumMod val="90000"/>
                <a:alpha val="74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3" name="椭圆 462"/>
            <p:cNvSpPr/>
            <p:nvPr/>
          </p:nvSpPr>
          <p:spPr>
            <a:xfrm>
              <a:off x="3747236" y="2598132"/>
              <a:ext cx="74550" cy="74550"/>
            </a:xfrm>
            <a:prstGeom prst="ellipse">
              <a:avLst/>
            </a:prstGeom>
            <a:solidFill>
              <a:srgbClr val="97C4D9">
                <a:alpha val="7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4" name="椭圆 463"/>
            <p:cNvSpPr/>
            <p:nvPr/>
          </p:nvSpPr>
          <p:spPr>
            <a:xfrm>
              <a:off x="3913980" y="2536956"/>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5" name="椭圆 464"/>
            <p:cNvSpPr/>
            <p:nvPr/>
          </p:nvSpPr>
          <p:spPr>
            <a:xfrm>
              <a:off x="3463560" y="2194055"/>
              <a:ext cx="86089" cy="86089"/>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6" name="椭圆 465"/>
            <p:cNvSpPr/>
            <p:nvPr/>
          </p:nvSpPr>
          <p:spPr>
            <a:xfrm>
              <a:off x="3508539" y="2341563"/>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7" name="椭圆 466"/>
            <p:cNvSpPr/>
            <p:nvPr/>
          </p:nvSpPr>
          <p:spPr>
            <a:xfrm>
              <a:off x="3567370" y="2092326"/>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8" name="椭圆 467"/>
            <p:cNvSpPr/>
            <p:nvPr/>
          </p:nvSpPr>
          <p:spPr>
            <a:xfrm>
              <a:off x="3580534" y="1987536"/>
              <a:ext cx="58831" cy="5883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9" name="椭圆 468"/>
            <p:cNvSpPr/>
            <p:nvPr/>
          </p:nvSpPr>
          <p:spPr>
            <a:xfrm>
              <a:off x="3785284" y="1921052"/>
              <a:ext cx="66484" cy="66484"/>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0" name="椭圆 469"/>
            <p:cNvSpPr/>
            <p:nvPr/>
          </p:nvSpPr>
          <p:spPr>
            <a:xfrm>
              <a:off x="3704542" y="2009531"/>
              <a:ext cx="61951" cy="61951"/>
            </a:xfrm>
            <a:prstGeom prst="ellipse">
              <a:avLst/>
            </a:prstGeom>
            <a:solidFill>
              <a:srgbClr val="97C4D9">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1" name="椭圆 470"/>
            <p:cNvSpPr/>
            <p:nvPr/>
          </p:nvSpPr>
          <p:spPr>
            <a:xfrm>
              <a:off x="3805159" y="2125391"/>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2" name="椭圆 471"/>
            <p:cNvSpPr/>
            <p:nvPr/>
          </p:nvSpPr>
          <p:spPr>
            <a:xfrm>
              <a:off x="3830930" y="2257342"/>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3" name="椭圆 472"/>
            <p:cNvSpPr/>
            <p:nvPr/>
          </p:nvSpPr>
          <p:spPr>
            <a:xfrm>
              <a:off x="4184988" y="2273671"/>
              <a:ext cx="54003" cy="54003"/>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4" name="椭圆 473"/>
            <p:cNvSpPr/>
            <p:nvPr/>
          </p:nvSpPr>
          <p:spPr>
            <a:xfrm>
              <a:off x="4238991" y="2247467"/>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5" name="椭圆 474"/>
            <p:cNvSpPr/>
            <p:nvPr/>
          </p:nvSpPr>
          <p:spPr>
            <a:xfrm>
              <a:off x="4026266" y="2289108"/>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6" name="椭圆 475"/>
            <p:cNvSpPr/>
            <p:nvPr/>
          </p:nvSpPr>
          <p:spPr>
            <a:xfrm>
              <a:off x="3994622" y="2243389"/>
              <a:ext cx="45719" cy="45719"/>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7" name="椭圆 476"/>
            <p:cNvSpPr/>
            <p:nvPr/>
          </p:nvSpPr>
          <p:spPr>
            <a:xfrm>
              <a:off x="4070778" y="2217969"/>
              <a:ext cx="54047" cy="54047"/>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8" name="椭圆 477"/>
            <p:cNvSpPr/>
            <p:nvPr/>
          </p:nvSpPr>
          <p:spPr>
            <a:xfrm>
              <a:off x="3879709" y="2040506"/>
              <a:ext cx="66083" cy="66083"/>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9" name="椭圆 478"/>
            <p:cNvSpPr/>
            <p:nvPr/>
          </p:nvSpPr>
          <p:spPr>
            <a:xfrm>
              <a:off x="3781125" y="1920086"/>
              <a:ext cx="66083" cy="66083"/>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0" name="椭圆 479"/>
            <p:cNvSpPr/>
            <p:nvPr/>
          </p:nvSpPr>
          <p:spPr>
            <a:xfrm>
              <a:off x="3729196" y="1670508"/>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1" name="椭圆 480"/>
            <p:cNvSpPr/>
            <p:nvPr/>
          </p:nvSpPr>
          <p:spPr>
            <a:xfrm>
              <a:off x="3983336" y="1773009"/>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2" name="椭圆 481"/>
            <p:cNvSpPr/>
            <p:nvPr/>
          </p:nvSpPr>
          <p:spPr>
            <a:xfrm>
              <a:off x="4210448" y="2103023"/>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3" name="椭圆 482"/>
            <p:cNvSpPr/>
            <p:nvPr/>
          </p:nvSpPr>
          <p:spPr>
            <a:xfrm>
              <a:off x="4145384" y="2006464"/>
              <a:ext cx="51100" cy="51100"/>
            </a:xfrm>
            <a:prstGeom prst="ellipse">
              <a:avLst/>
            </a:prstGeom>
            <a:solidFill>
              <a:srgbClr val="97C4D9">
                <a:alpha val="68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4" name="椭圆 483"/>
            <p:cNvSpPr/>
            <p:nvPr/>
          </p:nvSpPr>
          <p:spPr>
            <a:xfrm>
              <a:off x="4033332" y="2120002"/>
              <a:ext cx="74550" cy="74550"/>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5" name="椭圆 484"/>
            <p:cNvSpPr/>
            <p:nvPr/>
          </p:nvSpPr>
          <p:spPr>
            <a:xfrm>
              <a:off x="4077722" y="2092905"/>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6" name="椭圆 485"/>
            <p:cNvSpPr/>
            <p:nvPr/>
          </p:nvSpPr>
          <p:spPr>
            <a:xfrm>
              <a:off x="4110122" y="2154672"/>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7" name="椭圆 486"/>
            <p:cNvSpPr/>
            <p:nvPr/>
          </p:nvSpPr>
          <p:spPr>
            <a:xfrm>
              <a:off x="4137919" y="2113338"/>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8" name="椭圆 487"/>
            <p:cNvSpPr/>
            <p:nvPr/>
          </p:nvSpPr>
          <p:spPr>
            <a:xfrm>
              <a:off x="4336242" y="2068296"/>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9" name="椭圆 488"/>
            <p:cNvSpPr/>
            <p:nvPr/>
          </p:nvSpPr>
          <p:spPr>
            <a:xfrm>
              <a:off x="4285963" y="2157764"/>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0" name="椭圆 489"/>
            <p:cNvSpPr/>
            <p:nvPr/>
          </p:nvSpPr>
          <p:spPr>
            <a:xfrm>
              <a:off x="4247825" y="2092310"/>
              <a:ext cx="66083" cy="6608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1" name="椭圆 490"/>
            <p:cNvSpPr/>
            <p:nvPr/>
          </p:nvSpPr>
          <p:spPr>
            <a:xfrm>
              <a:off x="4450081" y="1969596"/>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2" name="椭圆 491"/>
            <p:cNvSpPr/>
            <p:nvPr/>
          </p:nvSpPr>
          <p:spPr>
            <a:xfrm>
              <a:off x="4352440" y="198193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3" name="椭圆 492"/>
            <p:cNvSpPr/>
            <p:nvPr/>
          </p:nvSpPr>
          <p:spPr>
            <a:xfrm>
              <a:off x="4295525" y="1868478"/>
              <a:ext cx="45719" cy="45719"/>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4" name="椭圆 493"/>
            <p:cNvSpPr/>
            <p:nvPr/>
          </p:nvSpPr>
          <p:spPr>
            <a:xfrm>
              <a:off x="4233141" y="2020140"/>
              <a:ext cx="45719" cy="45719"/>
            </a:xfrm>
            <a:prstGeom prst="ellipse">
              <a:avLst/>
            </a:prstGeom>
            <a:solidFill>
              <a:srgbClr val="97C4D9">
                <a:alpha val="5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5" name="椭圆 494"/>
            <p:cNvSpPr/>
            <p:nvPr/>
          </p:nvSpPr>
          <p:spPr>
            <a:xfrm>
              <a:off x="3859584" y="1427320"/>
              <a:ext cx="66083" cy="66083"/>
            </a:xfrm>
            <a:prstGeom prst="ellipse">
              <a:avLst/>
            </a:prstGeom>
            <a:solidFill>
              <a:srgbClr val="97C4D9">
                <a:alpha val="1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6" name="椭圆 495"/>
            <p:cNvSpPr/>
            <p:nvPr/>
          </p:nvSpPr>
          <p:spPr>
            <a:xfrm>
              <a:off x="4163442" y="1479456"/>
              <a:ext cx="66083" cy="66083"/>
            </a:xfrm>
            <a:prstGeom prst="ellipse">
              <a:avLst/>
            </a:prstGeom>
            <a:solidFill>
              <a:srgbClr val="97C4D9">
                <a:alpha val="4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7" name="椭圆 496"/>
            <p:cNvSpPr/>
            <p:nvPr/>
          </p:nvSpPr>
          <p:spPr>
            <a:xfrm>
              <a:off x="4430814" y="176811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8" name="椭圆 497"/>
            <p:cNvSpPr/>
            <p:nvPr/>
          </p:nvSpPr>
          <p:spPr>
            <a:xfrm>
              <a:off x="4533428" y="1690872"/>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9" name="椭圆 498"/>
            <p:cNvSpPr/>
            <p:nvPr/>
          </p:nvSpPr>
          <p:spPr>
            <a:xfrm>
              <a:off x="4498684" y="1742389"/>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0" name="椭圆 499"/>
            <p:cNvSpPr/>
            <p:nvPr/>
          </p:nvSpPr>
          <p:spPr>
            <a:xfrm>
              <a:off x="4482869" y="1663848"/>
              <a:ext cx="48484" cy="48484"/>
            </a:xfrm>
            <a:prstGeom prst="ellipse">
              <a:avLst/>
            </a:prstGeom>
            <a:solidFill>
              <a:srgbClr val="97C4D9">
                <a:alpha val="49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1" name="椭圆 500"/>
            <p:cNvSpPr/>
            <p:nvPr/>
          </p:nvSpPr>
          <p:spPr>
            <a:xfrm>
              <a:off x="4579147" y="1584232"/>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2" name="椭圆 501"/>
            <p:cNvSpPr/>
            <p:nvPr/>
          </p:nvSpPr>
          <p:spPr>
            <a:xfrm>
              <a:off x="4459218" y="1523792"/>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3" name="椭圆 502"/>
            <p:cNvSpPr/>
            <p:nvPr/>
          </p:nvSpPr>
          <p:spPr>
            <a:xfrm>
              <a:off x="4688219" y="1523857"/>
              <a:ext cx="70594" cy="7059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4" name="椭圆 503"/>
            <p:cNvSpPr/>
            <p:nvPr/>
          </p:nvSpPr>
          <p:spPr>
            <a:xfrm>
              <a:off x="4471788" y="1663017"/>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5" name="椭圆 504"/>
            <p:cNvSpPr/>
            <p:nvPr/>
          </p:nvSpPr>
          <p:spPr>
            <a:xfrm>
              <a:off x="4267689" y="1737270"/>
              <a:ext cx="81845" cy="81845"/>
            </a:xfrm>
            <a:prstGeom prst="ellipse">
              <a:avLst/>
            </a:prstGeom>
            <a:solidFill>
              <a:srgbClr val="97C4D9">
                <a:alpha val="30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6" name="椭圆 505"/>
            <p:cNvSpPr/>
            <p:nvPr/>
          </p:nvSpPr>
          <p:spPr>
            <a:xfrm>
              <a:off x="4419274" y="1701332"/>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7" name="椭圆 506"/>
            <p:cNvSpPr/>
            <p:nvPr/>
          </p:nvSpPr>
          <p:spPr>
            <a:xfrm>
              <a:off x="4815770" y="1420741"/>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8" name="椭圆 507"/>
            <p:cNvSpPr/>
            <p:nvPr/>
          </p:nvSpPr>
          <p:spPr>
            <a:xfrm>
              <a:off x="4831981" y="1540593"/>
              <a:ext cx="54703" cy="54703"/>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椭圆 508"/>
            <p:cNvSpPr/>
            <p:nvPr/>
          </p:nvSpPr>
          <p:spPr>
            <a:xfrm>
              <a:off x="4898061" y="1559898"/>
              <a:ext cx="68174" cy="68174"/>
            </a:xfrm>
            <a:prstGeom prst="ellipse">
              <a:avLst/>
            </a:prstGeom>
            <a:solidFill>
              <a:srgbClr val="97C4D9">
                <a:alpha val="6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椭圆 509"/>
            <p:cNvSpPr/>
            <p:nvPr/>
          </p:nvSpPr>
          <p:spPr>
            <a:xfrm>
              <a:off x="5193037" y="140525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1" name="椭圆 510"/>
            <p:cNvSpPr/>
            <p:nvPr/>
          </p:nvSpPr>
          <p:spPr>
            <a:xfrm>
              <a:off x="5117134" y="1449746"/>
              <a:ext cx="45719" cy="45719"/>
            </a:xfrm>
            <a:prstGeom prst="ellipse">
              <a:avLst/>
            </a:prstGeom>
            <a:solidFill>
              <a:srgbClr val="97C4D9"/>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2" name="椭圆 511"/>
            <p:cNvSpPr/>
            <p:nvPr/>
          </p:nvSpPr>
          <p:spPr>
            <a:xfrm>
              <a:off x="4973004" y="1514777"/>
              <a:ext cx="60738" cy="60738"/>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3" name="椭圆 512"/>
            <p:cNvSpPr/>
            <p:nvPr/>
          </p:nvSpPr>
          <p:spPr>
            <a:xfrm>
              <a:off x="4987226" y="1452694"/>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4" name="椭圆 513"/>
            <p:cNvSpPr/>
            <p:nvPr/>
          </p:nvSpPr>
          <p:spPr>
            <a:xfrm>
              <a:off x="5083956" y="143189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5" name="椭圆 514"/>
            <p:cNvSpPr/>
            <p:nvPr/>
          </p:nvSpPr>
          <p:spPr>
            <a:xfrm>
              <a:off x="5076300" y="1363524"/>
              <a:ext cx="54897" cy="5489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6" name="椭圆 515"/>
            <p:cNvSpPr/>
            <p:nvPr/>
          </p:nvSpPr>
          <p:spPr>
            <a:xfrm>
              <a:off x="5262055" y="1277708"/>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7" name="椭圆 516"/>
            <p:cNvSpPr/>
            <p:nvPr/>
          </p:nvSpPr>
          <p:spPr>
            <a:xfrm>
              <a:off x="4950991" y="1362158"/>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8" name="椭圆 517"/>
            <p:cNvSpPr/>
            <p:nvPr/>
          </p:nvSpPr>
          <p:spPr>
            <a:xfrm>
              <a:off x="4912206" y="1399691"/>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9" name="椭圆 518"/>
            <p:cNvSpPr/>
            <p:nvPr/>
          </p:nvSpPr>
          <p:spPr>
            <a:xfrm>
              <a:off x="5045941" y="1196183"/>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椭圆 519"/>
            <p:cNvSpPr/>
            <p:nvPr/>
          </p:nvSpPr>
          <p:spPr>
            <a:xfrm>
              <a:off x="5273520" y="1100597"/>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1" name="椭圆 520"/>
            <p:cNvSpPr/>
            <p:nvPr/>
          </p:nvSpPr>
          <p:spPr>
            <a:xfrm>
              <a:off x="4994237" y="1282983"/>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2" name="椭圆 521"/>
            <p:cNvSpPr/>
            <p:nvPr/>
          </p:nvSpPr>
          <p:spPr>
            <a:xfrm>
              <a:off x="5082342" y="1358603"/>
              <a:ext cx="51344" cy="51344"/>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3" name="椭圆 522"/>
            <p:cNvSpPr/>
            <p:nvPr/>
          </p:nvSpPr>
          <p:spPr>
            <a:xfrm>
              <a:off x="5261965" y="1279175"/>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4" name="椭圆 523"/>
            <p:cNvSpPr/>
            <p:nvPr/>
          </p:nvSpPr>
          <p:spPr>
            <a:xfrm>
              <a:off x="4840925" y="120771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5" name="椭圆 524"/>
            <p:cNvSpPr/>
            <p:nvPr/>
          </p:nvSpPr>
          <p:spPr>
            <a:xfrm>
              <a:off x="4604315" y="1240690"/>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6" name="椭圆 525"/>
            <p:cNvSpPr/>
            <p:nvPr/>
          </p:nvSpPr>
          <p:spPr>
            <a:xfrm>
              <a:off x="4456783" y="1083608"/>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7" name="椭圆 526"/>
            <p:cNvSpPr/>
            <p:nvPr/>
          </p:nvSpPr>
          <p:spPr>
            <a:xfrm>
              <a:off x="4450081" y="899572"/>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8" name="椭圆 527"/>
            <p:cNvSpPr/>
            <p:nvPr/>
          </p:nvSpPr>
          <p:spPr>
            <a:xfrm>
              <a:off x="5020978" y="900868"/>
              <a:ext cx="64733" cy="6473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椭圆 528"/>
            <p:cNvSpPr/>
            <p:nvPr/>
          </p:nvSpPr>
          <p:spPr>
            <a:xfrm>
              <a:off x="5062884" y="105958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0" name="椭圆 529"/>
            <p:cNvSpPr/>
            <p:nvPr/>
          </p:nvSpPr>
          <p:spPr>
            <a:xfrm>
              <a:off x="5103748" y="109900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1" name="椭圆 530"/>
            <p:cNvSpPr/>
            <p:nvPr/>
          </p:nvSpPr>
          <p:spPr>
            <a:xfrm>
              <a:off x="4925558" y="1152785"/>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2" name="椭圆 531"/>
            <p:cNvSpPr/>
            <p:nvPr/>
          </p:nvSpPr>
          <p:spPr>
            <a:xfrm>
              <a:off x="4878688" y="1119551"/>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3" name="椭圆 532"/>
            <p:cNvSpPr/>
            <p:nvPr/>
          </p:nvSpPr>
          <p:spPr>
            <a:xfrm>
              <a:off x="5190193" y="98299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4" name="椭圆 533"/>
            <p:cNvSpPr/>
            <p:nvPr/>
          </p:nvSpPr>
          <p:spPr>
            <a:xfrm>
              <a:off x="5344555" y="823602"/>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5" name="椭圆 534"/>
            <p:cNvSpPr/>
            <p:nvPr/>
          </p:nvSpPr>
          <p:spPr>
            <a:xfrm>
              <a:off x="5355076" y="929828"/>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6" name="椭圆 535"/>
            <p:cNvSpPr/>
            <p:nvPr/>
          </p:nvSpPr>
          <p:spPr>
            <a:xfrm>
              <a:off x="5488222" y="967599"/>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7" name="椭圆 536"/>
            <p:cNvSpPr/>
            <p:nvPr/>
          </p:nvSpPr>
          <p:spPr>
            <a:xfrm>
              <a:off x="5498387" y="1221604"/>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8" name="椭圆 537"/>
            <p:cNvSpPr/>
            <p:nvPr/>
          </p:nvSpPr>
          <p:spPr>
            <a:xfrm>
              <a:off x="5570502" y="1291813"/>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9" name="椭圆 538"/>
            <p:cNvSpPr/>
            <p:nvPr/>
          </p:nvSpPr>
          <p:spPr>
            <a:xfrm>
              <a:off x="5536064" y="1183388"/>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0" name="椭圆 539"/>
            <p:cNvSpPr/>
            <p:nvPr/>
          </p:nvSpPr>
          <p:spPr>
            <a:xfrm>
              <a:off x="5638909" y="1207924"/>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1" name="椭圆 540"/>
            <p:cNvSpPr/>
            <p:nvPr/>
          </p:nvSpPr>
          <p:spPr>
            <a:xfrm>
              <a:off x="5615884" y="1139421"/>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2" name="椭圆 541"/>
            <p:cNvSpPr/>
            <p:nvPr/>
          </p:nvSpPr>
          <p:spPr>
            <a:xfrm>
              <a:off x="5648250" y="1062627"/>
              <a:ext cx="81556" cy="81556"/>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3" name="椭圆 542"/>
            <p:cNvSpPr/>
            <p:nvPr/>
          </p:nvSpPr>
          <p:spPr>
            <a:xfrm>
              <a:off x="5702573" y="1127938"/>
              <a:ext cx="49189" cy="49189"/>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4" name="椭圆 543"/>
            <p:cNvSpPr/>
            <p:nvPr/>
          </p:nvSpPr>
          <p:spPr>
            <a:xfrm>
              <a:off x="5738013" y="1153388"/>
              <a:ext cx="49189" cy="49189"/>
            </a:xfrm>
            <a:prstGeom prst="ellipse">
              <a:avLst/>
            </a:prstGeom>
            <a:solidFill>
              <a:srgbClr val="629BB4">
                <a:alpha val="6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5" name="椭圆 544"/>
            <p:cNvSpPr/>
            <p:nvPr/>
          </p:nvSpPr>
          <p:spPr>
            <a:xfrm>
              <a:off x="5753693" y="873150"/>
              <a:ext cx="67018" cy="67018"/>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6" name="椭圆 545"/>
            <p:cNvSpPr/>
            <p:nvPr/>
          </p:nvSpPr>
          <p:spPr>
            <a:xfrm>
              <a:off x="5948363" y="831180"/>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7" name="椭圆 546"/>
            <p:cNvSpPr/>
            <p:nvPr/>
          </p:nvSpPr>
          <p:spPr>
            <a:xfrm>
              <a:off x="6047380" y="102003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8" name="椭圆 547"/>
            <p:cNvSpPr/>
            <p:nvPr/>
          </p:nvSpPr>
          <p:spPr>
            <a:xfrm>
              <a:off x="6181708" y="1168712"/>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9" name="椭圆 548"/>
            <p:cNvSpPr/>
            <p:nvPr/>
          </p:nvSpPr>
          <p:spPr>
            <a:xfrm>
              <a:off x="5954164" y="1193544"/>
              <a:ext cx="67018" cy="67018"/>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0" name="椭圆 549"/>
            <p:cNvSpPr/>
            <p:nvPr/>
          </p:nvSpPr>
          <p:spPr>
            <a:xfrm>
              <a:off x="5902482" y="1253149"/>
              <a:ext cx="45719" cy="45719"/>
            </a:xfrm>
            <a:prstGeom prst="ellipse">
              <a:avLst/>
            </a:prstGeom>
            <a:solidFill>
              <a:srgbClr val="629BB4">
                <a:alpha val="31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1" name="椭圆 550"/>
            <p:cNvSpPr/>
            <p:nvPr/>
          </p:nvSpPr>
          <p:spPr>
            <a:xfrm>
              <a:off x="5906773" y="1104495"/>
              <a:ext cx="67018" cy="67018"/>
            </a:xfrm>
            <a:prstGeom prst="ellipse">
              <a:avLst/>
            </a:prstGeom>
            <a:solidFill>
              <a:srgbClr val="629BB4">
                <a:alpha val="85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2" name="椭圆 551"/>
            <p:cNvSpPr/>
            <p:nvPr/>
          </p:nvSpPr>
          <p:spPr>
            <a:xfrm>
              <a:off x="6166603" y="110238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3" name="椭圆 552"/>
            <p:cNvSpPr/>
            <p:nvPr/>
          </p:nvSpPr>
          <p:spPr>
            <a:xfrm>
              <a:off x="6234785" y="1073713"/>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4" name="椭圆 553"/>
            <p:cNvSpPr/>
            <p:nvPr/>
          </p:nvSpPr>
          <p:spPr>
            <a:xfrm>
              <a:off x="6232210" y="998737"/>
              <a:ext cx="54519" cy="54519"/>
            </a:xfrm>
            <a:prstGeom prst="ellipse">
              <a:avLst/>
            </a:prstGeom>
            <a:solidFill>
              <a:srgbClr val="629BB4">
                <a:alpha val="44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5" name="椭圆 554"/>
            <p:cNvSpPr/>
            <p:nvPr/>
          </p:nvSpPr>
          <p:spPr>
            <a:xfrm>
              <a:off x="6412484" y="691903"/>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6" name="椭圆 555"/>
            <p:cNvSpPr/>
            <p:nvPr/>
          </p:nvSpPr>
          <p:spPr>
            <a:xfrm>
              <a:off x="6405053" y="101345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7" name="椭圆 556"/>
            <p:cNvSpPr/>
            <p:nvPr/>
          </p:nvSpPr>
          <p:spPr>
            <a:xfrm>
              <a:off x="6499589" y="97960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8" name="椭圆 557"/>
            <p:cNvSpPr/>
            <p:nvPr/>
          </p:nvSpPr>
          <p:spPr>
            <a:xfrm>
              <a:off x="6348103" y="1110964"/>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9" name="椭圆 558"/>
            <p:cNvSpPr/>
            <p:nvPr/>
          </p:nvSpPr>
          <p:spPr>
            <a:xfrm>
              <a:off x="6262686" y="1155442"/>
              <a:ext cx="67018" cy="67018"/>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0" name="椭圆 559"/>
            <p:cNvSpPr/>
            <p:nvPr/>
          </p:nvSpPr>
          <p:spPr>
            <a:xfrm>
              <a:off x="6341861" y="116764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1" name="椭圆 560"/>
            <p:cNvSpPr/>
            <p:nvPr/>
          </p:nvSpPr>
          <p:spPr>
            <a:xfrm>
              <a:off x="6535140" y="1169163"/>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2" name="椭圆 561"/>
            <p:cNvSpPr/>
            <p:nvPr/>
          </p:nvSpPr>
          <p:spPr>
            <a:xfrm>
              <a:off x="6479681" y="1124282"/>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3" name="椭圆 562"/>
            <p:cNvSpPr/>
            <p:nvPr/>
          </p:nvSpPr>
          <p:spPr>
            <a:xfrm>
              <a:off x="6592814" y="1254427"/>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4" name="椭圆 563"/>
            <p:cNvSpPr/>
            <p:nvPr/>
          </p:nvSpPr>
          <p:spPr>
            <a:xfrm>
              <a:off x="6772185" y="621577"/>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5" name="椭圆 564"/>
            <p:cNvSpPr/>
            <p:nvPr/>
          </p:nvSpPr>
          <p:spPr>
            <a:xfrm>
              <a:off x="5183529" y="52343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6" name="椭圆 565"/>
            <p:cNvSpPr/>
            <p:nvPr/>
          </p:nvSpPr>
          <p:spPr>
            <a:xfrm>
              <a:off x="5855583" y="452001"/>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7" name="椭圆 566"/>
            <p:cNvSpPr/>
            <p:nvPr/>
          </p:nvSpPr>
          <p:spPr>
            <a:xfrm>
              <a:off x="5990445" y="33894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8" name="椭圆 567"/>
            <p:cNvSpPr/>
            <p:nvPr/>
          </p:nvSpPr>
          <p:spPr>
            <a:xfrm>
              <a:off x="7336600" y="1029530"/>
              <a:ext cx="54749" cy="54749"/>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9" name="椭圆 568"/>
            <p:cNvSpPr/>
            <p:nvPr/>
          </p:nvSpPr>
          <p:spPr>
            <a:xfrm>
              <a:off x="6935380" y="1080241"/>
              <a:ext cx="78620" cy="78620"/>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0" name="椭圆 569"/>
            <p:cNvSpPr/>
            <p:nvPr/>
          </p:nvSpPr>
          <p:spPr>
            <a:xfrm>
              <a:off x="6738339" y="1006362"/>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1" name="椭圆 570"/>
            <p:cNvSpPr/>
            <p:nvPr/>
          </p:nvSpPr>
          <p:spPr>
            <a:xfrm>
              <a:off x="6695774" y="89039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2" name="椭圆 571"/>
            <p:cNvSpPr/>
            <p:nvPr/>
          </p:nvSpPr>
          <p:spPr>
            <a:xfrm>
              <a:off x="6982365" y="1293526"/>
              <a:ext cx="59775" cy="59775"/>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 name="椭圆 572"/>
            <p:cNvSpPr/>
            <p:nvPr/>
          </p:nvSpPr>
          <p:spPr>
            <a:xfrm>
              <a:off x="6876886" y="1295377"/>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4" name="椭圆 573"/>
            <p:cNvSpPr/>
            <p:nvPr/>
          </p:nvSpPr>
          <p:spPr>
            <a:xfrm>
              <a:off x="6545804" y="1271921"/>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5" name="椭圆 574"/>
            <p:cNvSpPr/>
            <p:nvPr/>
          </p:nvSpPr>
          <p:spPr>
            <a:xfrm>
              <a:off x="6957996" y="1364261"/>
              <a:ext cx="57291" cy="5729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6" name="椭圆 575"/>
            <p:cNvSpPr/>
            <p:nvPr/>
          </p:nvSpPr>
          <p:spPr>
            <a:xfrm>
              <a:off x="7334603" y="1017066"/>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7" name="椭圆 576"/>
            <p:cNvSpPr/>
            <p:nvPr/>
          </p:nvSpPr>
          <p:spPr>
            <a:xfrm>
              <a:off x="7166852" y="121445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8" name="椭圆 577"/>
            <p:cNvSpPr/>
            <p:nvPr/>
          </p:nvSpPr>
          <p:spPr>
            <a:xfrm>
              <a:off x="7451536" y="1271911"/>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9" name="椭圆 578"/>
            <p:cNvSpPr/>
            <p:nvPr/>
          </p:nvSpPr>
          <p:spPr>
            <a:xfrm>
              <a:off x="7565524" y="1243933"/>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0" name="椭圆 579"/>
            <p:cNvSpPr/>
            <p:nvPr/>
          </p:nvSpPr>
          <p:spPr>
            <a:xfrm>
              <a:off x="7184100" y="1382616"/>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1" name="椭圆 580"/>
            <p:cNvSpPr/>
            <p:nvPr/>
          </p:nvSpPr>
          <p:spPr>
            <a:xfrm>
              <a:off x="7142211" y="1500883"/>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2" name="椭圆 581"/>
            <p:cNvSpPr/>
            <p:nvPr/>
          </p:nvSpPr>
          <p:spPr>
            <a:xfrm>
              <a:off x="7055341" y="1479456"/>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3" name="椭圆 582"/>
            <p:cNvSpPr/>
            <p:nvPr/>
          </p:nvSpPr>
          <p:spPr>
            <a:xfrm>
              <a:off x="7371434" y="1486932"/>
              <a:ext cx="76312" cy="76312"/>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4" name="椭圆 583"/>
            <p:cNvSpPr/>
            <p:nvPr/>
          </p:nvSpPr>
          <p:spPr>
            <a:xfrm>
              <a:off x="7272269" y="140297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5" name="椭圆 584"/>
            <p:cNvSpPr/>
            <p:nvPr/>
          </p:nvSpPr>
          <p:spPr>
            <a:xfrm>
              <a:off x="7307746" y="1437928"/>
              <a:ext cx="58047" cy="58047"/>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6" name="椭圆 585"/>
            <p:cNvSpPr/>
            <p:nvPr/>
          </p:nvSpPr>
          <p:spPr>
            <a:xfrm>
              <a:off x="7314371" y="1488284"/>
              <a:ext cx="71451" cy="7145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7" name="椭圆 586"/>
            <p:cNvSpPr/>
            <p:nvPr/>
          </p:nvSpPr>
          <p:spPr>
            <a:xfrm>
              <a:off x="7440177" y="1506231"/>
              <a:ext cx="45719" cy="4571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8" name="椭圆 587"/>
            <p:cNvSpPr/>
            <p:nvPr/>
          </p:nvSpPr>
          <p:spPr>
            <a:xfrm>
              <a:off x="7534395" y="154553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9" name="椭圆 588"/>
            <p:cNvSpPr/>
            <p:nvPr/>
          </p:nvSpPr>
          <p:spPr>
            <a:xfrm>
              <a:off x="7770516" y="1551950"/>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0" name="椭圆 589"/>
            <p:cNvSpPr/>
            <p:nvPr/>
          </p:nvSpPr>
          <p:spPr>
            <a:xfrm>
              <a:off x="7685317" y="1506021"/>
              <a:ext cx="45929" cy="4592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1" name="椭圆 590"/>
            <p:cNvSpPr/>
            <p:nvPr/>
          </p:nvSpPr>
          <p:spPr>
            <a:xfrm>
              <a:off x="7433071" y="162067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2" name="椭圆 591"/>
            <p:cNvSpPr/>
            <p:nvPr/>
          </p:nvSpPr>
          <p:spPr>
            <a:xfrm>
              <a:off x="7299602" y="1619521"/>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3" name="椭圆 592"/>
            <p:cNvSpPr/>
            <p:nvPr/>
          </p:nvSpPr>
          <p:spPr>
            <a:xfrm>
              <a:off x="7390409" y="172743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4" name="椭圆 593"/>
            <p:cNvSpPr/>
            <p:nvPr/>
          </p:nvSpPr>
          <p:spPr>
            <a:xfrm>
              <a:off x="7524806" y="1673486"/>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5" name="椭圆 594"/>
            <p:cNvSpPr/>
            <p:nvPr/>
          </p:nvSpPr>
          <p:spPr>
            <a:xfrm>
              <a:off x="7462201" y="1698379"/>
              <a:ext cx="53016" cy="5301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6" name="椭圆 595"/>
            <p:cNvSpPr/>
            <p:nvPr/>
          </p:nvSpPr>
          <p:spPr>
            <a:xfrm>
              <a:off x="7534145" y="1718464"/>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 name="椭圆 596"/>
            <p:cNvSpPr/>
            <p:nvPr/>
          </p:nvSpPr>
          <p:spPr>
            <a:xfrm>
              <a:off x="7593300" y="1719419"/>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 name="椭圆 597"/>
            <p:cNvSpPr/>
            <p:nvPr/>
          </p:nvSpPr>
          <p:spPr>
            <a:xfrm>
              <a:off x="7752942" y="174319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9" name="椭圆 598"/>
            <p:cNvSpPr/>
            <p:nvPr/>
          </p:nvSpPr>
          <p:spPr>
            <a:xfrm>
              <a:off x="7737016" y="182407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0" name="椭圆 599"/>
            <p:cNvSpPr/>
            <p:nvPr/>
          </p:nvSpPr>
          <p:spPr>
            <a:xfrm>
              <a:off x="7690993" y="1820575"/>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1" name="椭圆 600"/>
            <p:cNvSpPr/>
            <p:nvPr/>
          </p:nvSpPr>
          <p:spPr>
            <a:xfrm>
              <a:off x="7625877" y="1833754"/>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2" name="椭圆 601"/>
            <p:cNvSpPr/>
            <p:nvPr/>
          </p:nvSpPr>
          <p:spPr>
            <a:xfrm>
              <a:off x="7758418" y="197202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3" name="椭圆 602"/>
            <p:cNvSpPr/>
            <p:nvPr/>
          </p:nvSpPr>
          <p:spPr>
            <a:xfrm>
              <a:off x="7722642" y="1957937"/>
              <a:ext cx="45719" cy="45719"/>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4" name="椭圆 603"/>
            <p:cNvSpPr/>
            <p:nvPr/>
          </p:nvSpPr>
          <p:spPr>
            <a:xfrm>
              <a:off x="7700625" y="1924040"/>
              <a:ext cx="57793" cy="57793"/>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5" name="椭圆 604"/>
            <p:cNvSpPr/>
            <p:nvPr/>
          </p:nvSpPr>
          <p:spPr>
            <a:xfrm>
              <a:off x="7940705" y="1745165"/>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6" name="椭圆 605"/>
            <p:cNvSpPr/>
            <p:nvPr/>
          </p:nvSpPr>
          <p:spPr>
            <a:xfrm>
              <a:off x="7816063" y="20253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7" name="椭圆 606"/>
            <p:cNvSpPr/>
            <p:nvPr/>
          </p:nvSpPr>
          <p:spPr>
            <a:xfrm>
              <a:off x="7908689" y="1987536"/>
              <a:ext cx="67226" cy="67226"/>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8" name="椭圆 607"/>
            <p:cNvSpPr/>
            <p:nvPr/>
          </p:nvSpPr>
          <p:spPr>
            <a:xfrm>
              <a:off x="8085202" y="1777040"/>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9" name="椭圆 608"/>
            <p:cNvSpPr/>
            <p:nvPr/>
          </p:nvSpPr>
          <p:spPr>
            <a:xfrm>
              <a:off x="8473990" y="1684618"/>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0" name="椭圆 609"/>
            <p:cNvSpPr/>
            <p:nvPr/>
          </p:nvSpPr>
          <p:spPr>
            <a:xfrm>
              <a:off x="8014092" y="2134625"/>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1" name="椭圆 610"/>
            <p:cNvSpPr/>
            <p:nvPr/>
          </p:nvSpPr>
          <p:spPr>
            <a:xfrm>
              <a:off x="8067176" y="21242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2" name="椭圆 611"/>
            <p:cNvSpPr/>
            <p:nvPr/>
          </p:nvSpPr>
          <p:spPr>
            <a:xfrm>
              <a:off x="8058063" y="1947689"/>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3" name="椭圆 612"/>
            <p:cNvSpPr/>
            <p:nvPr/>
          </p:nvSpPr>
          <p:spPr>
            <a:xfrm>
              <a:off x="8243912" y="2000705"/>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4" name="椭圆 613"/>
            <p:cNvSpPr/>
            <p:nvPr/>
          </p:nvSpPr>
          <p:spPr>
            <a:xfrm>
              <a:off x="8135927" y="2338432"/>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5" name="椭圆 614"/>
            <p:cNvSpPr/>
            <p:nvPr/>
          </p:nvSpPr>
          <p:spPr>
            <a:xfrm>
              <a:off x="7873014" y="2136194"/>
              <a:ext cx="67691" cy="67691"/>
            </a:xfrm>
            <a:prstGeom prst="ellipse">
              <a:avLst/>
            </a:prstGeom>
            <a:solidFill>
              <a:srgbClr val="629BB4">
                <a:alpha val="3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6" name="椭圆 615"/>
            <p:cNvSpPr/>
            <p:nvPr/>
          </p:nvSpPr>
          <p:spPr>
            <a:xfrm>
              <a:off x="7839763" y="2201936"/>
              <a:ext cx="67691" cy="6769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7" name="椭圆 616"/>
            <p:cNvSpPr/>
            <p:nvPr/>
          </p:nvSpPr>
          <p:spPr>
            <a:xfrm>
              <a:off x="8140861" y="2338432"/>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8" name="椭圆 617"/>
            <p:cNvSpPr/>
            <p:nvPr/>
          </p:nvSpPr>
          <p:spPr>
            <a:xfrm>
              <a:off x="7969239" y="2293859"/>
              <a:ext cx="48029" cy="48029"/>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9" name="椭圆 618"/>
            <p:cNvSpPr/>
            <p:nvPr/>
          </p:nvSpPr>
          <p:spPr>
            <a:xfrm>
              <a:off x="8089538" y="2373285"/>
              <a:ext cx="74821" cy="74821"/>
            </a:xfrm>
            <a:prstGeom prst="ellipse">
              <a:avLst/>
            </a:prstGeom>
            <a:solidFill>
              <a:srgbClr val="629BB4">
                <a:alpha val="1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0" name="椭圆 619"/>
            <p:cNvSpPr/>
            <p:nvPr/>
          </p:nvSpPr>
          <p:spPr>
            <a:xfrm>
              <a:off x="8293544" y="2395243"/>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1" name="椭圆 620"/>
            <p:cNvSpPr/>
            <p:nvPr/>
          </p:nvSpPr>
          <p:spPr>
            <a:xfrm>
              <a:off x="8366712" y="2456320"/>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2" name="椭圆 621"/>
            <p:cNvSpPr/>
            <p:nvPr/>
          </p:nvSpPr>
          <p:spPr>
            <a:xfrm>
              <a:off x="8166475" y="2404245"/>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3" name="椭圆 622"/>
            <p:cNvSpPr/>
            <p:nvPr/>
          </p:nvSpPr>
          <p:spPr>
            <a:xfrm>
              <a:off x="8018935" y="2463269"/>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4" name="椭圆 623"/>
            <p:cNvSpPr/>
            <p:nvPr/>
          </p:nvSpPr>
          <p:spPr>
            <a:xfrm>
              <a:off x="8113690" y="2461990"/>
              <a:ext cx="54725" cy="5472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5" name="椭圆 624"/>
            <p:cNvSpPr/>
            <p:nvPr/>
          </p:nvSpPr>
          <p:spPr>
            <a:xfrm>
              <a:off x="8194433" y="2479257"/>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6" name="椭圆 625"/>
            <p:cNvSpPr/>
            <p:nvPr/>
          </p:nvSpPr>
          <p:spPr>
            <a:xfrm>
              <a:off x="8271096" y="2573758"/>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7" name="椭圆 626"/>
            <p:cNvSpPr/>
            <p:nvPr/>
          </p:nvSpPr>
          <p:spPr>
            <a:xfrm>
              <a:off x="8271168" y="2510688"/>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8" name="椭圆 627"/>
            <p:cNvSpPr/>
            <p:nvPr/>
          </p:nvSpPr>
          <p:spPr>
            <a:xfrm>
              <a:off x="8341233" y="2697334"/>
              <a:ext cx="74563" cy="74563"/>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9" name="椭圆 628"/>
            <p:cNvSpPr/>
            <p:nvPr/>
          </p:nvSpPr>
          <p:spPr>
            <a:xfrm>
              <a:off x="8504399" y="2583789"/>
              <a:ext cx="74563" cy="74563"/>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0" name="椭圆 629"/>
            <p:cNvSpPr/>
            <p:nvPr/>
          </p:nvSpPr>
          <p:spPr>
            <a:xfrm>
              <a:off x="8256262" y="2706399"/>
              <a:ext cx="74563" cy="74563"/>
            </a:xfrm>
            <a:prstGeom prst="ellipse">
              <a:avLst/>
            </a:prstGeom>
            <a:solidFill>
              <a:srgbClr val="629BB4">
                <a:alpha val="1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1" name="椭圆 630"/>
            <p:cNvSpPr/>
            <p:nvPr/>
          </p:nvSpPr>
          <p:spPr>
            <a:xfrm>
              <a:off x="8133119" y="2555532"/>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2" name="椭圆 631"/>
            <p:cNvSpPr/>
            <p:nvPr/>
          </p:nvSpPr>
          <p:spPr>
            <a:xfrm>
              <a:off x="8084959" y="2659213"/>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3" name="椭圆 632"/>
            <p:cNvSpPr/>
            <p:nvPr/>
          </p:nvSpPr>
          <p:spPr>
            <a:xfrm>
              <a:off x="8157290" y="2697320"/>
              <a:ext cx="74286" cy="74286"/>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4" name="椭圆 633"/>
            <p:cNvSpPr/>
            <p:nvPr/>
          </p:nvSpPr>
          <p:spPr>
            <a:xfrm>
              <a:off x="8362503" y="2561814"/>
              <a:ext cx="45719" cy="45719"/>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5" name="椭圆 634"/>
            <p:cNvSpPr/>
            <p:nvPr/>
          </p:nvSpPr>
          <p:spPr>
            <a:xfrm>
              <a:off x="8308891" y="3020671"/>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6" name="椭圆 635"/>
            <p:cNvSpPr/>
            <p:nvPr/>
          </p:nvSpPr>
          <p:spPr>
            <a:xfrm>
              <a:off x="8421561" y="2877529"/>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7" name="椭圆 636"/>
            <p:cNvSpPr/>
            <p:nvPr/>
          </p:nvSpPr>
          <p:spPr>
            <a:xfrm>
              <a:off x="8225852" y="2798013"/>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椭圆 637"/>
            <p:cNvSpPr/>
            <p:nvPr/>
          </p:nvSpPr>
          <p:spPr>
            <a:xfrm>
              <a:off x="8396722" y="3136996"/>
              <a:ext cx="67691" cy="67691"/>
            </a:xfrm>
            <a:prstGeom prst="ellipse">
              <a:avLst/>
            </a:prstGeom>
            <a:solidFill>
              <a:srgbClr val="629BB4">
                <a:alpha val="17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9" name="椭圆 638"/>
            <p:cNvSpPr/>
            <p:nvPr/>
          </p:nvSpPr>
          <p:spPr>
            <a:xfrm>
              <a:off x="8389852" y="3782248"/>
              <a:ext cx="85721" cy="8572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0" name="椭圆 639"/>
            <p:cNvSpPr/>
            <p:nvPr/>
          </p:nvSpPr>
          <p:spPr>
            <a:xfrm>
              <a:off x="8256413" y="4027718"/>
              <a:ext cx="85721" cy="85721"/>
            </a:xfrm>
            <a:prstGeom prst="ellipse">
              <a:avLst/>
            </a:prstGeom>
            <a:solidFill>
              <a:srgbClr val="629BB4">
                <a:alpha val="5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1" name="椭圆 640"/>
            <p:cNvSpPr/>
            <p:nvPr/>
          </p:nvSpPr>
          <p:spPr>
            <a:xfrm>
              <a:off x="8209128" y="4099757"/>
              <a:ext cx="99249" cy="9924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2" name="椭圆 641"/>
            <p:cNvSpPr/>
            <p:nvPr/>
          </p:nvSpPr>
          <p:spPr>
            <a:xfrm>
              <a:off x="8147707" y="4220675"/>
              <a:ext cx="57761" cy="5776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3" name="椭圆 642"/>
            <p:cNvSpPr/>
            <p:nvPr/>
          </p:nvSpPr>
          <p:spPr>
            <a:xfrm>
              <a:off x="8254281" y="4236697"/>
              <a:ext cx="96615" cy="9661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4" name="椭圆 643"/>
            <p:cNvSpPr/>
            <p:nvPr/>
          </p:nvSpPr>
          <p:spPr>
            <a:xfrm>
              <a:off x="8085663" y="4562114"/>
              <a:ext cx="96615" cy="9661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5" name="椭圆 644"/>
            <p:cNvSpPr/>
            <p:nvPr/>
          </p:nvSpPr>
          <p:spPr>
            <a:xfrm>
              <a:off x="8067176" y="4390753"/>
              <a:ext cx="97502" cy="97502"/>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6" name="椭圆 645"/>
            <p:cNvSpPr/>
            <p:nvPr/>
          </p:nvSpPr>
          <p:spPr>
            <a:xfrm>
              <a:off x="8002247" y="4467104"/>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7" name="椭圆 646"/>
            <p:cNvSpPr/>
            <p:nvPr/>
          </p:nvSpPr>
          <p:spPr>
            <a:xfrm>
              <a:off x="8119972" y="4988065"/>
              <a:ext cx="84016" cy="8401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椭圆 647"/>
            <p:cNvSpPr/>
            <p:nvPr/>
          </p:nvSpPr>
          <p:spPr>
            <a:xfrm>
              <a:off x="7994723" y="4297083"/>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9" name="椭圆 648"/>
            <p:cNvSpPr/>
            <p:nvPr/>
          </p:nvSpPr>
          <p:spPr>
            <a:xfrm>
              <a:off x="8362119" y="4591591"/>
              <a:ext cx="63340" cy="6334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0" name="椭圆 649"/>
            <p:cNvSpPr/>
            <p:nvPr/>
          </p:nvSpPr>
          <p:spPr>
            <a:xfrm>
              <a:off x="7924001" y="4627154"/>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1" name="椭圆 650"/>
            <p:cNvSpPr/>
            <p:nvPr/>
          </p:nvSpPr>
          <p:spPr>
            <a:xfrm>
              <a:off x="7901977" y="4559440"/>
              <a:ext cx="53188" cy="5318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2" name="椭圆 651"/>
            <p:cNvSpPr/>
            <p:nvPr/>
          </p:nvSpPr>
          <p:spPr>
            <a:xfrm>
              <a:off x="7860226" y="4647546"/>
              <a:ext cx="73136" cy="73136"/>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3" name="椭圆 652"/>
            <p:cNvSpPr/>
            <p:nvPr/>
          </p:nvSpPr>
          <p:spPr>
            <a:xfrm>
              <a:off x="7793479" y="4726439"/>
              <a:ext cx="59918" cy="59918"/>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4" name="椭圆 653"/>
            <p:cNvSpPr/>
            <p:nvPr/>
          </p:nvSpPr>
          <p:spPr>
            <a:xfrm>
              <a:off x="7800245" y="4972567"/>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5" name="椭圆 654"/>
            <p:cNvSpPr/>
            <p:nvPr/>
          </p:nvSpPr>
          <p:spPr>
            <a:xfrm>
              <a:off x="7594893" y="4923793"/>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6" name="椭圆 655"/>
            <p:cNvSpPr/>
            <p:nvPr/>
          </p:nvSpPr>
          <p:spPr>
            <a:xfrm>
              <a:off x="7529648" y="4942838"/>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7" name="椭圆 656"/>
            <p:cNvSpPr/>
            <p:nvPr/>
          </p:nvSpPr>
          <p:spPr>
            <a:xfrm>
              <a:off x="7491063" y="5138953"/>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8" name="椭圆 657"/>
            <p:cNvSpPr/>
            <p:nvPr/>
          </p:nvSpPr>
          <p:spPr>
            <a:xfrm>
              <a:off x="7480083" y="5003453"/>
              <a:ext cx="71751" cy="71751"/>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9" name="椭圆 658"/>
            <p:cNvSpPr/>
            <p:nvPr/>
          </p:nvSpPr>
          <p:spPr>
            <a:xfrm>
              <a:off x="7658656" y="5677611"/>
              <a:ext cx="99249" cy="99249"/>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0" name="椭圆 659"/>
            <p:cNvSpPr/>
            <p:nvPr/>
          </p:nvSpPr>
          <p:spPr>
            <a:xfrm>
              <a:off x="7485262" y="5394978"/>
              <a:ext cx="86164" cy="86164"/>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椭圆 660"/>
            <p:cNvSpPr/>
            <p:nvPr/>
          </p:nvSpPr>
          <p:spPr>
            <a:xfrm>
              <a:off x="7344297" y="5344097"/>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2" name="椭圆 661"/>
            <p:cNvSpPr/>
            <p:nvPr/>
          </p:nvSpPr>
          <p:spPr>
            <a:xfrm>
              <a:off x="7233767" y="5316840"/>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3" name="椭圆 662"/>
            <p:cNvSpPr/>
            <p:nvPr/>
          </p:nvSpPr>
          <p:spPr>
            <a:xfrm>
              <a:off x="7218634" y="5299001"/>
              <a:ext cx="62795" cy="62795"/>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4" name="椭圆 663"/>
            <p:cNvSpPr/>
            <p:nvPr/>
          </p:nvSpPr>
          <p:spPr>
            <a:xfrm>
              <a:off x="7272752" y="5159226"/>
              <a:ext cx="69510" cy="69510"/>
            </a:xfrm>
            <a:prstGeom prst="ellipse">
              <a:avLst/>
            </a:prstGeom>
            <a:solidFill>
              <a:srgbClr val="629BB4">
                <a:alpha val="26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5" name="椭圆 664"/>
            <p:cNvSpPr/>
            <p:nvPr/>
          </p:nvSpPr>
          <p:spPr>
            <a:xfrm>
              <a:off x="7272749" y="5236305"/>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椭圆 665"/>
            <p:cNvSpPr/>
            <p:nvPr/>
          </p:nvSpPr>
          <p:spPr>
            <a:xfrm>
              <a:off x="7402294" y="509626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7" name="椭圆 666"/>
            <p:cNvSpPr/>
            <p:nvPr/>
          </p:nvSpPr>
          <p:spPr>
            <a:xfrm>
              <a:off x="7309962" y="5183017"/>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8" name="椭圆 667"/>
            <p:cNvSpPr/>
            <p:nvPr/>
          </p:nvSpPr>
          <p:spPr>
            <a:xfrm>
              <a:off x="7738707" y="5142891"/>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9" name="椭圆 668"/>
            <p:cNvSpPr/>
            <p:nvPr/>
          </p:nvSpPr>
          <p:spPr>
            <a:xfrm>
              <a:off x="7562922" y="5061966"/>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0" name="椭圆 669"/>
            <p:cNvSpPr/>
            <p:nvPr/>
          </p:nvSpPr>
          <p:spPr>
            <a:xfrm>
              <a:off x="7766856" y="4795605"/>
              <a:ext cx="72200" cy="72200"/>
            </a:xfrm>
            <a:prstGeom prst="ellipse">
              <a:avLst/>
            </a:prstGeom>
            <a:solidFill>
              <a:srgbClr val="97C4D9">
                <a:alpha val="9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椭圆 670"/>
            <p:cNvSpPr/>
            <p:nvPr/>
          </p:nvSpPr>
          <p:spPr>
            <a:xfrm>
              <a:off x="7972937" y="4573304"/>
              <a:ext cx="49196" cy="49196"/>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2" name="椭圆 671"/>
            <p:cNvSpPr/>
            <p:nvPr/>
          </p:nvSpPr>
          <p:spPr>
            <a:xfrm>
              <a:off x="7638968" y="4917605"/>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3" name="椭圆 672"/>
            <p:cNvSpPr/>
            <p:nvPr/>
          </p:nvSpPr>
          <p:spPr>
            <a:xfrm>
              <a:off x="7861692" y="4618343"/>
              <a:ext cx="47625" cy="47625"/>
            </a:xfrm>
            <a:prstGeom prst="ellipse">
              <a:avLst/>
            </a:prstGeom>
            <a:solidFill>
              <a:schemeClr val="bg1">
                <a:lumMod val="85000"/>
              </a:schemeClr>
            </a:solidFill>
            <a:ln>
              <a:noFill/>
            </a:ln>
            <a:effectLst>
              <a:glow>
                <a:srgbClr val="00B0F0">
                  <a:alpha val="7000"/>
                </a:srgbClr>
              </a:glow>
              <a:outerShdw blurRad="292100" sx="102000" sy="102000" algn="ctr" rotWithShape="0">
                <a:srgbClr val="5DFFF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4" name="椭圆 673"/>
            <p:cNvSpPr/>
            <p:nvPr/>
          </p:nvSpPr>
          <p:spPr>
            <a:xfrm>
              <a:off x="8660074" y="5204863"/>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5" name="椭圆 674"/>
            <p:cNvSpPr/>
            <p:nvPr/>
          </p:nvSpPr>
          <p:spPr>
            <a:xfrm>
              <a:off x="7407152" y="1602415"/>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6" name="椭圆 675"/>
            <p:cNvSpPr/>
            <p:nvPr/>
          </p:nvSpPr>
          <p:spPr>
            <a:xfrm>
              <a:off x="7252546" y="158328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7" name="椭圆 676"/>
            <p:cNvSpPr/>
            <p:nvPr/>
          </p:nvSpPr>
          <p:spPr>
            <a:xfrm>
              <a:off x="7111610" y="134405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8" name="椭圆 677"/>
            <p:cNvSpPr/>
            <p:nvPr/>
          </p:nvSpPr>
          <p:spPr>
            <a:xfrm>
              <a:off x="7494395" y="172394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9" name="椭圆 678"/>
            <p:cNvSpPr/>
            <p:nvPr/>
          </p:nvSpPr>
          <p:spPr>
            <a:xfrm>
              <a:off x="7676090" y="1869631"/>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0" name="椭圆 679"/>
            <p:cNvSpPr/>
            <p:nvPr/>
          </p:nvSpPr>
          <p:spPr>
            <a:xfrm>
              <a:off x="6432776" y="1234306"/>
              <a:ext cx="61664" cy="61664"/>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1" name="椭圆 680"/>
            <p:cNvSpPr/>
            <p:nvPr/>
          </p:nvSpPr>
          <p:spPr>
            <a:xfrm>
              <a:off x="7349066" y="1481681"/>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2" name="椭圆 681"/>
            <p:cNvSpPr/>
            <p:nvPr/>
          </p:nvSpPr>
          <p:spPr>
            <a:xfrm>
              <a:off x="5673895" y="1165602"/>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3" name="椭圆 682"/>
            <p:cNvSpPr/>
            <p:nvPr/>
          </p:nvSpPr>
          <p:spPr>
            <a:xfrm>
              <a:off x="6228680" y="1135267"/>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4" name="椭圆 683"/>
            <p:cNvSpPr/>
            <p:nvPr/>
          </p:nvSpPr>
          <p:spPr>
            <a:xfrm>
              <a:off x="8154536" y="2485176"/>
              <a:ext cx="45719" cy="45719"/>
            </a:xfrm>
            <a:prstGeom prst="ellipse">
              <a:avLst/>
            </a:prstGeom>
            <a:solidFill>
              <a:srgbClr val="97C4D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5" name="椭圆 684"/>
            <p:cNvSpPr/>
            <p:nvPr/>
          </p:nvSpPr>
          <p:spPr>
            <a:xfrm>
              <a:off x="8138138" y="2409760"/>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椭圆 685"/>
            <p:cNvSpPr/>
            <p:nvPr/>
          </p:nvSpPr>
          <p:spPr>
            <a:xfrm>
              <a:off x="8308377" y="2744062"/>
              <a:ext cx="45719" cy="45719"/>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椭圆 686"/>
            <p:cNvSpPr/>
            <p:nvPr/>
          </p:nvSpPr>
          <p:spPr>
            <a:xfrm>
              <a:off x="8131412" y="2645961"/>
              <a:ext cx="68844" cy="68844"/>
            </a:xfrm>
            <a:prstGeom prst="ellipse">
              <a:avLst/>
            </a:prstGeom>
            <a:solidFill>
              <a:srgbClr val="97C4D9">
                <a:alpha val="71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8" name="组合 687"/>
            <p:cNvGrpSpPr/>
            <p:nvPr/>
          </p:nvGrpSpPr>
          <p:grpSpPr>
            <a:xfrm rot="3539139">
              <a:off x="6459246" y="585525"/>
              <a:ext cx="969728" cy="840965"/>
              <a:chOff x="4602481" y="675835"/>
              <a:chExt cx="969728" cy="840965"/>
            </a:xfrm>
          </p:grpSpPr>
          <p:sp>
            <p:nvSpPr>
              <p:cNvPr id="692" name="椭圆 691"/>
              <p:cNvSpPr/>
              <p:nvPr/>
            </p:nvSpPr>
            <p:spPr>
              <a:xfrm>
                <a:off x="5414455" y="1430108"/>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3" name="椭圆 692"/>
              <p:cNvSpPr/>
              <p:nvPr/>
            </p:nvSpPr>
            <p:spPr>
              <a:xfrm>
                <a:off x="5198341" y="1348583"/>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4" name="椭圆 693"/>
              <p:cNvSpPr/>
              <p:nvPr/>
            </p:nvSpPr>
            <p:spPr>
              <a:xfrm>
                <a:off x="5425920" y="1252997"/>
                <a:ext cx="81556" cy="81556"/>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5" name="椭圆 694"/>
              <p:cNvSpPr/>
              <p:nvPr/>
            </p:nvSpPr>
            <p:spPr>
              <a:xfrm>
                <a:off x="5146637" y="1435383"/>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6" name="椭圆 695"/>
              <p:cNvSpPr/>
              <p:nvPr/>
            </p:nvSpPr>
            <p:spPr>
              <a:xfrm>
                <a:off x="5414365" y="1431575"/>
                <a:ext cx="45719" cy="45719"/>
              </a:xfrm>
              <a:prstGeom prst="ellipse">
                <a:avLst/>
              </a:prstGeom>
              <a:solidFill>
                <a:srgbClr val="629BB4"/>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7" name="椭圆 696"/>
              <p:cNvSpPr/>
              <p:nvPr/>
            </p:nvSpPr>
            <p:spPr>
              <a:xfrm>
                <a:off x="4993325" y="1360116"/>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8" name="椭圆 697"/>
              <p:cNvSpPr/>
              <p:nvPr/>
            </p:nvSpPr>
            <p:spPr>
              <a:xfrm>
                <a:off x="4756715" y="1393090"/>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椭圆 698"/>
              <p:cNvSpPr/>
              <p:nvPr/>
            </p:nvSpPr>
            <p:spPr>
              <a:xfrm>
                <a:off x="4609183" y="1236008"/>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0" name="椭圆 699"/>
              <p:cNvSpPr/>
              <p:nvPr/>
            </p:nvSpPr>
            <p:spPr>
              <a:xfrm>
                <a:off x="4602481" y="1051972"/>
                <a:ext cx="81417" cy="81417"/>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1" name="椭圆 700"/>
              <p:cNvSpPr/>
              <p:nvPr/>
            </p:nvSpPr>
            <p:spPr>
              <a:xfrm>
                <a:off x="5173378" y="1053268"/>
                <a:ext cx="64733" cy="64733"/>
              </a:xfrm>
              <a:prstGeom prst="ellipse">
                <a:avLst/>
              </a:prstGeom>
              <a:solidFill>
                <a:srgbClr val="97C4D9">
                  <a:alpha val="42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2" name="椭圆 701"/>
              <p:cNvSpPr/>
              <p:nvPr/>
            </p:nvSpPr>
            <p:spPr>
              <a:xfrm>
                <a:off x="5215284" y="121198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3" name="椭圆 702"/>
              <p:cNvSpPr/>
              <p:nvPr/>
            </p:nvSpPr>
            <p:spPr>
              <a:xfrm>
                <a:off x="5256148" y="125140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4" name="椭圆 703"/>
              <p:cNvSpPr/>
              <p:nvPr/>
            </p:nvSpPr>
            <p:spPr>
              <a:xfrm>
                <a:off x="5077958" y="1305185"/>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5" name="椭圆 704"/>
              <p:cNvSpPr/>
              <p:nvPr/>
            </p:nvSpPr>
            <p:spPr>
              <a:xfrm>
                <a:off x="5031088" y="1271951"/>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6" name="椭圆 705"/>
              <p:cNvSpPr/>
              <p:nvPr/>
            </p:nvSpPr>
            <p:spPr>
              <a:xfrm>
                <a:off x="5342593" y="1135393"/>
                <a:ext cx="64733" cy="64733"/>
              </a:xfrm>
              <a:prstGeom prst="ellipse">
                <a:avLst/>
              </a:prstGeom>
              <a:solidFill>
                <a:srgbClr val="97C4D9"/>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7" name="椭圆 706"/>
              <p:cNvSpPr/>
              <p:nvPr/>
            </p:nvSpPr>
            <p:spPr>
              <a:xfrm>
                <a:off x="5496955" y="976002"/>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8" name="椭圆 707"/>
              <p:cNvSpPr/>
              <p:nvPr/>
            </p:nvSpPr>
            <p:spPr>
              <a:xfrm>
                <a:off x="5507476" y="1082228"/>
                <a:ext cx="64733" cy="64733"/>
              </a:xfrm>
              <a:prstGeom prst="ellipse">
                <a:avLst/>
              </a:prstGeom>
              <a:solidFill>
                <a:srgbClr val="97C4D9">
                  <a:alpha val="3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9" name="椭圆 708"/>
              <p:cNvSpPr/>
              <p:nvPr/>
            </p:nvSpPr>
            <p:spPr>
              <a:xfrm>
                <a:off x="5335929" y="675835"/>
                <a:ext cx="78436" cy="78436"/>
              </a:xfrm>
              <a:prstGeom prst="ellipse">
                <a:avLst/>
              </a:prstGeom>
              <a:solidFill>
                <a:srgbClr val="97C4D9">
                  <a:alpha val="2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89" name="椭圆 688"/>
            <p:cNvSpPr/>
            <p:nvPr/>
          </p:nvSpPr>
          <p:spPr>
            <a:xfrm>
              <a:off x="7814141" y="2070887"/>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0" name="椭圆 689"/>
            <p:cNvSpPr/>
            <p:nvPr/>
          </p:nvSpPr>
          <p:spPr>
            <a:xfrm>
              <a:off x="7666049" y="1715104"/>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1" name="椭圆 690"/>
            <p:cNvSpPr/>
            <p:nvPr/>
          </p:nvSpPr>
          <p:spPr>
            <a:xfrm>
              <a:off x="8007737" y="2348687"/>
              <a:ext cx="81417" cy="81417"/>
            </a:xfrm>
            <a:prstGeom prst="ellipse">
              <a:avLst/>
            </a:prstGeom>
            <a:solidFill>
              <a:srgbClr val="97C4D9">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0" name="椭圆 709"/>
          <p:cNvSpPr/>
          <p:nvPr/>
        </p:nvSpPr>
        <p:spPr>
          <a:xfrm>
            <a:off x="4713806" y="5043891"/>
            <a:ext cx="79065" cy="79065"/>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1" name="椭圆 710"/>
          <p:cNvSpPr/>
          <p:nvPr/>
        </p:nvSpPr>
        <p:spPr>
          <a:xfrm>
            <a:off x="4083647" y="4201675"/>
            <a:ext cx="79065" cy="79065"/>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2" name="椭圆 711"/>
          <p:cNvSpPr/>
          <p:nvPr/>
        </p:nvSpPr>
        <p:spPr>
          <a:xfrm>
            <a:off x="5762607" y="4986253"/>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椭圆 712"/>
          <p:cNvSpPr/>
          <p:nvPr/>
        </p:nvSpPr>
        <p:spPr>
          <a:xfrm>
            <a:off x="5273520" y="4802746"/>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4" name="椭圆 713"/>
          <p:cNvSpPr/>
          <p:nvPr/>
        </p:nvSpPr>
        <p:spPr>
          <a:xfrm>
            <a:off x="7440990" y="5031348"/>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5" name="椭圆 714"/>
          <p:cNvSpPr/>
          <p:nvPr/>
        </p:nvSpPr>
        <p:spPr>
          <a:xfrm>
            <a:off x="6868286" y="4658729"/>
            <a:ext cx="75969" cy="72363"/>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6" name="椭圆 715"/>
          <p:cNvSpPr/>
          <p:nvPr/>
        </p:nvSpPr>
        <p:spPr>
          <a:xfrm>
            <a:off x="6351446" y="4137801"/>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 name="椭圆 716"/>
          <p:cNvSpPr/>
          <p:nvPr/>
        </p:nvSpPr>
        <p:spPr>
          <a:xfrm>
            <a:off x="6619064" y="3889495"/>
            <a:ext cx="75507" cy="71923"/>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8" name="椭圆 717"/>
          <p:cNvSpPr/>
          <p:nvPr/>
        </p:nvSpPr>
        <p:spPr>
          <a:xfrm>
            <a:off x="6309112" y="2901669"/>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9" name="椭圆 718"/>
          <p:cNvSpPr/>
          <p:nvPr/>
        </p:nvSpPr>
        <p:spPr>
          <a:xfrm>
            <a:off x="5606369" y="2630726"/>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0" name="椭圆 719"/>
          <p:cNvSpPr/>
          <p:nvPr/>
        </p:nvSpPr>
        <p:spPr>
          <a:xfrm>
            <a:off x="6715468" y="2718803"/>
            <a:ext cx="47997" cy="45719"/>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1" name="椭圆 720"/>
          <p:cNvSpPr/>
          <p:nvPr/>
        </p:nvSpPr>
        <p:spPr>
          <a:xfrm>
            <a:off x="4810828" y="2379551"/>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2" name="椭圆 721"/>
          <p:cNvSpPr/>
          <p:nvPr/>
        </p:nvSpPr>
        <p:spPr>
          <a:xfrm>
            <a:off x="5391165" y="1934800"/>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3" name="椭圆 722"/>
          <p:cNvSpPr/>
          <p:nvPr/>
        </p:nvSpPr>
        <p:spPr>
          <a:xfrm>
            <a:off x="6613760" y="2172582"/>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4" name="椭圆 723"/>
          <p:cNvSpPr/>
          <p:nvPr/>
        </p:nvSpPr>
        <p:spPr>
          <a:xfrm>
            <a:off x="4975804" y="1543353"/>
            <a:ext cx="88900" cy="88900"/>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5" name="椭圆 724"/>
          <p:cNvSpPr/>
          <p:nvPr/>
        </p:nvSpPr>
        <p:spPr>
          <a:xfrm>
            <a:off x="4077780" y="2574869"/>
            <a:ext cx="88900" cy="88900"/>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6" name="椭圆 725"/>
          <p:cNvSpPr/>
          <p:nvPr/>
        </p:nvSpPr>
        <p:spPr>
          <a:xfrm>
            <a:off x="7137930" y="1566419"/>
            <a:ext cx="60804" cy="57918"/>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7" name="椭圆 726"/>
          <p:cNvSpPr/>
          <p:nvPr/>
        </p:nvSpPr>
        <p:spPr>
          <a:xfrm>
            <a:off x="7928905" y="2375286"/>
            <a:ext cx="60804" cy="57918"/>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8" name="椭圆 727"/>
          <p:cNvSpPr/>
          <p:nvPr/>
        </p:nvSpPr>
        <p:spPr>
          <a:xfrm>
            <a:off x="8178120" y="3307179"/>
            <a:ext cx="88900" cy="88900"/>
          </a:xfrm>
          <a:prstGeom prst="ellipse">
            <a:avLst/>
          </a:prstGeom>
          <a:solidFill>
            <a:srgbClr val="65D3F6"/>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9" name="椭圆 728"/>
          <p:cNvSpPr/>
          <p:nvPr/>
        </p:nvSpPr>
        <p:spPr>
          <a:xfrm>
            <a:off x="7443660" y="2342852"/>
            <a:ext cx="47997" cy="45719"/>
          </a:xfrm>
          <a:prstGeom prst="ellipse">
            <a:avLst/>
          </a:prstGeom>
          <a:solidFill>
            <a:srgbClr val="D13694"/>
          </a:solidFill>
          <a:ln>
            <a:noFill/>
          </a:ln>
          <a:effectLst>
            <a:glow>
              <a:srgbClr val="D13694"/>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0" name="文本框 729"/>
          <p:cNvSpPr txBox="1"/>
          <p:nvPr/>
        </p:nvSpPr>
        <p:spPr>
          <a:xfrm>
            <a:off x="4554605" y="3250141"/>
            <a:ext cx="3119689" cy="646331"/>
          </a:xfrm>
          <a:prstGeom prst="rect">
            <a:avLst/>
          </a:prstGeom>
          <a:noFill/>
        </p:spPr>
        <p:txBody>
          <a:bodyPr wrap="square" rtlCol="0">
            <a:spAutoFit/>
          </a:bodyPr>
          <a:lstStyle/>
          <a:p>
            <a:pPr algn="ctr"/>
            <a:r>
              <a:rPr lang="en-US" altLang="zh-CN" sz="3600" b="1" spc="-150" dirty="0" smtClean="0">
                <a:solidFill>
                  <a:srgbClr val="0756A7"/>
                </a:solidFill>
                <a:effectLst>
                  <a:outerShdw blurRad="177800" dist="50800" dir="5400000" algn="ctr" rotWithShape="0">
                    <a:srgbClr val="000000">
                      <a:alpha val="30000"/>
                    </a:srgbClr>
                  </a:outerShdw>
                </a:effectLst>
                <a:latin typeface="Microsoft YaHei UI" panose="020B0503020204020204" pitchFamily="34" charset="-122"/>
                <a:ea typeface="Microsoft YaHei UI" panose="020B0503020204020204" pitchFamily="34" charset="-122"/>
              </a:rPr>
              <a:t>THANK YOU!</a:t>
            </a:r>
            <a:endParaRPr lang="zh-CN" altLang="en-US" sz="3600" b="1" spc="-150" dirty="0">
              <a:solidFill>
                <a:srgbClr val="0756A7"/>
              </a:solidFill>
              <a:effectLst>
                <a:outerShdw blurRad="177800" dist="50800" dir="5400000" algn="ctr" rotWithShape="0">
                  <a:srgbClr val="000000">
                    <a:alpha val="30000"/>
                  </a:srgbClr>
                </a:outerShdw>
              </a:effectLst>
              <a:latin typeface="Microsoft YaHei UI" panose="020B0503020204020204" pitchFamily="34" charset="-122"/>
              <a:ea typeface="Microsoft YaHei UI" panose="020B0503020204020204" pitchFamily="34" charset="-122"/>
            </a:endParaRPr>
          </a:p>
        </p:txBody>
      </p:sp>
      <p:sp>
        <p:nvSpPr>
          <p:cNvPr id="733" name="文本框 732"/>
          <p:cNvSpPr txBox="1"/>
          <p:nvPr/>
        </p:nvSpPr>
        <p:spPr>
          <a:xfrm>
            <a:off x="5349246" y="6269204"/>
            <a:ext cx="1493509" cy="184666"/>
          </a:xfrm>
          <a:prstGeom prst="rect">
            <a:avLst/>
          </a:prstGeom>
          <a:noFill/>
          <a:ln w="3175">
            <a:solidFill>
              <a:srgbClr val="65D3F6">
                <a:alpha val="26000"/>
              </a:srgbClr>
            </a:solidFill>
          </a:ln>
        </p:spPr>
        <p:txBody>
          <a:bodyPr wrap="square" rtlCol="0">
            <a:spAutoFit/>
          </a:bodyPr>
          <a:lstStyle/>
          <a:p>
            <a:pPr algn="ctr"/>
            <a:r>
              <a:rPr lang="en-US" altLang="zh-CN" sz="600" spc="300" dirty="0" smtClean="0">
                <a:solidFill>
                  <a:srgbClr val="65D3F6"/>
                </a:solidFill>
                <a:latin typeface="Agency FB" panose="020B0503020202020204" pitchFamily="34" charset="0"/>
                <a:ea typeface="方正兰亭纤黑_GBK" panose="02000000000000000000" pitchFamily="2" charset="-122"/>
              </a:rPr>
              <a:t>WWW.1PPT.COM</a:t>
            </a:r>
            <a:endParaRPr lang="zh-CN" altLang="en-US" sz="600" spc="300" dirty="0">
              <a:solidFill>
                <a:srgbClr val="65D3F6"/>
              </a:solidFill>
              <a:latin typeface="Agency FB" panose="020B0503020202020204" pitchFamily="34" charset="0"/>
              <a:ea typeface="方正兰亭纤黑_GBK" panose="02000000000000000000" pitchFamily="2" charset="-122"/>
            </a:endParaRPr>
          </a:p>
        </p:txBody>
      </p:sp>
      <p:cxnSp>
        <p:nvCxnSpPr>
          <p:cNvPr id="736" name="直接连接符 735"/>
          <p:cNvCxnSpPr/>
          <p:nvPr/>
        </p:nvCxnSpPr>
        <p:spPr>
          <a:xfrm>
            <a:off x="1458414" y="3480453"/>
            <a:ext cx="2386683" cy="0"/>
          </a:xfrm>
          <a:prstGeom prst="line">
            <a:avLst/>
          </a:prstGeom>
          <a:ln w="6350">
            <a:gradFill flip="none" rotWithShape="1">
              <a:gsLst>
                <a:gs pos="0">
                  <a:schemeClr val="bg1">
                    <a:alpha val="0"/>
                  </a:schemeClr>
                </a:gs>
                <a:gs pos="56000">
                  <a:schemeClr val="bg1">
                    <a:alpha val="32000"/>
                  </a:schemeClr>
                </a:gs>
                <a:gs pos="99000">
                  <a:schemeClr val="bg1">
                    <a:alpha val="2600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cxnSp>
        <p:nvCxnSpPr>
          <p:cNvPr id="737" name="直接连接符 736"/>
          <p:cNvCxnSpPr/>
          <p:nvPr/>
        </p:nvCxnSpPr>
        <p:spPr>
          <a:xfrm flipH="1">
            <a:off x="8361235" y="3480453"/>
            <a:ext cx="2386683" cy="0"/>
          </a:xfrm>
          <a:prstGeom prst="line">
            <a:avLst/>
          </a:prstGeom>
          <a:ln w="6350">
            <a:gradFill flip="none" rotWithShape="1">
              <a:gsLst>
                <a:gs pos="0">
                  <a:schemeClr val="bg1">
                    <a:alpha val="0"/>
                  </a:schemeClr>
                </a:gs>
                <a:gs pos="56000">
                  <a:schemeClr val="bg1">
                    <a:alpha val="32000"/>
                  </a:schemeClr>
                </a:gs>
                <a:gs pos="99000">
                  <a:schemeClr val="bg1">
                    <a:alpha val="26000"/>
                  </a:schemeClr>
                </a:gs>
              </a:gsLst>
              <a:lin ang="0" scaled="1"/>
              <a:tileRect/>
            </a:gradFill>
            <a:tailEnd type="none"/>
          </a:ln>
        </p:spPr>
        <p:style>
          <a:lnRef idx="1">
            <a:schemeClr val="accent1"/>
          </a:lnRef>
          <a:fillRef idx="0">
            <a:schemeClr val="accent1"/>
          </a:fillRef>
          <a:effectRef idx="0">
            <a:schemeClr val="accent1"/>
          </a:effectRef>
          <a:fontRef idx="minor">
            <a:schemeClr val="tx1"/>
          </a:fontRef>
        </p:style>
      </p:cxnSp>
      <p:sp>
        <p:nvSpPr>
          <p:cNvPr id="360" name="文本框 374"/>
          <p:cNvSpPr txBox="1"/>
          <p:nvPr/>
        </p:nvSpPr>
        <p:spPr>
          <a:xfrm>
            <a:off x="697885" y="2732608"/>
            <a:ext cx="3328553" cy="2000548"/>
          </a:xfrm>
          <a:prstGeom prst="rect">
            <a:avLst/>
          </a:prstGeom>
          <a:noFill/>
        </p:spPr>
        <p:txBody>
          <a:bodyPr wrap="square" rtlCol="0">
            <a:spAutoFit/>
          </a:bodyPr>
          <a:lstStyle/>
          <a:p>
            <a:pPr algn="ctr"/>
            <a:r>
              <a:rPr lang="zh-TW" altLang="en-US" sz="2400" spc="300" dirty="0">
                <a:solidFill>
                  <a:schemeClr val="bg1"/>
                </a:solidFill>
                <a:latin typeface="方正兰亭纤黑_GBK" panose="02000000000000000000" pitchFamily="2" charset="-122"/>
                <a:ea typeface="方正兰亭纤黑_GBK" panose="02000000000000000000" pitchFamily="2" charset="-122"/>
              </a:rPr>
              <a:t>第三</a:t>
            </a:r>
            <a:r>
              <a:rPr lang="zh-TW" altLang="en-US" sz="2400" spc="300" dirty="0" smtClean="0">
                <a:solidFill>
                  <a:schemeClr val="bg1"/>
                </a:solidFill>
                <a:latin typeface="方正兰亭纤黑_GBK" panose="02000000000000000000" pitchFamily="2" charset="-122"/>
                <a:ea typeface="方正兰亭纤黑_GBK" panose="02000000000000000000" pitchFamily="2" charset="-122"/>
              </a:rPr>
              <a:t>組</a:t>
            </a:r>
            <a:endParaRPr lang="en-US" altLang="zh-TW" sz="2400" spc="300" dirty="0" smtClean="0">
              <a:solidFill>
                <a:schemeClr val="bg1"/>
              </a:solidFill>
              <a:latin typeface="方正兰亭纤黑_GBK" panose="02000000000000000000" pitchFamily="2" charset="-122"/>
              <a:ea typeface="方正兰亭纤黑_GBK" panose="02000000000000000000" pitchFamily="2" charset="-122"/>
            </a:endParaRPr>
          </a:p>
          <a:p>
            <a:r>
              <a:rPr lang="en-US" altLang="zh-TW" sz="2400" spc="300" dirty="0" smtClean="0">
                <a:solidFill>
                  <a:schemeClr val="bg1"/>
                </a:solidFill>
                <a:latin typeface="方正兰亭纤黑_GBK" panose="02000000000000000000" pitchFamily="2" charset="-122"/>
                <a:ea typeface="方正兰亭纤黑_GBK" panose="02000000000000000000" pitchFamily="2" charset="-122"/>
              </a:rPr>
              <a:t> 0651115 </a:t>
            </a:r>
            <a:r>
              <a:rPr lang="zh-TW" altLang="en-US" sz="2400" spc="300" dirty="0" smtClean="0">
                <a:solidFill>
                  <a:schemeClr val="bg1"/>
                </a:solidFill>
                <a:latin typeface="方正兰亭纤黑_GBK" panose="02000000000000000000" pitchFamily="2" charset="-122"/>
                <a:ea typeface="方正兰亭纤黑_GBK" panose="02000000000000000000" pitchFamily="2" charset="-122"/>
              </a:rPr>
              <a:t>李潔欣</a:t>
            </a:r>
            <a:endParaRPr lang="zh-TW" altLang="en-US" sz="2400" spc="300" dirty="0">
              <a:solidFill>
                <a:schemeClr val="bg1"/>
              </a:solidFill>
              <a:latin typeface="方正兰亭纤黑_GBK" panose="02000000000000000000" pitchFamily="2" charset="-122"/>
              <a:ea typeface="方正兰亭纤黑_GBK" panose="02000000000000000000" pitchFamily="2" charset="-122"/>
            </a:endParaRPr>
          </a:p>
          <a:p>
            <a:r>
              <a:rPr lang="en-US" altLang="zh-TW" sz="2400" spc="300" dirty="0" smtClean="0">
                <a:solidFill>
                  <a:schemeClr val="bg1"/>
                </a:solidFill>
                <a:latin typeface="方正兰亭纤黑_GBK" panose="02000000000000000000" pitchFamily="2" charset="-122"/>
                <a:ea typeface="方正兰亭纤黑_GBK" panose="02000000000000000000" pitchFamily="2" charset="-122"/>
              </a:rPr>
              <a:t> 0651031 </a:t>
            </a:r>
            <a:r>
              <a:rPr lang="zh-TW" altLang="en-US" sz="2400" spc="300" dirty="0" smtClean="0">
                <a:solidFill>
                  <a:schemeClr val="bg1"/>
                </a:solidFill>
                <a:latin typeface="方正兰亭纤黑_GBK" panose="02000000000000000000" pitchFamily="2" charset="-122"/>
                <a:ea typeface="方正兰亭纤黑_GBK" panose="02000000000000000000" pitchFamily="2" charset="-122"/>
              </a:rPr>
              <a:t>顏承恩</a:t>
            </a:r>
          </a:p>
          <a:p>
            <a:r>
              <a:rPr lang="en-US" altLang="zh-TW" sz="2400" spc="300" dirty="0" smtClean="0">
                <a:solidFill>
                  <a:schemeClr val="bg1"/>
                </a:solidFill>
                <a:latin typeface="方正兰亭纤黑_GBK" panose="02000000000000000000" pitchFamily="2" charset="-122"/>
                <a:ea typeface="方正兰亭纤黑_GBK" panose="02000000000000000000" pitchFamily="2" charset="-122"/>
              </a:rPr>
              <a:t> 0551109 </a:t>
            </a:r>
            <a:r>
              <a:rPr lang="zh-TW" altLang="en-US" sz="2400" spc="300" dirty="0">
                <a:solidFill>
                  <a:schemeClr val="bg1"/>
                </a:solidFill>
                <a:latin typeface="方正兰亭纤黑_GBK" panose="02000000000000000000" pitchFamily="2" charset="-122"/>
                <a:ea typeface="方正兰亭纤黑_GBK" panose="02000000000000000000" pitchFamily="2" charset="-122"/>
              </a:rPr>
              <a:t>陳冠元</a:t>
            </a:r>
          </a:p>
          <a:p>
            <a:pPr algn="ctr"/>
            <a:endParaRPr lang="zh-CN" altLang="en-US" sz="2800" spc="300" dirty="0">
              <a:solidFill>
                <a:schemeClr val="bg1"/>
              </a:solidFill>
              <a:latin typeface="方正兰亭纤黑_GBK" panose="02000000000000000000" pitchFamily="2" charset="-122"/>
              <a:ea typeface="方正兰亭纤黑_GBK" panose="02000000000000000000" pitchFamily="2" charset="-122"/>
            </a:endParaRPr>
          </a:p>
        </p:txBody>
      </p:sp>
    </p:spTree>
    <p:extLst>
      <p:ext uri="{BB962C8B-B14F-4D97-AF65-F5344CB8AC3E}">
        <p14:creationId xmlns:p14="http://schemas.microsoft.com/office/powerpoint/2010/main" val="299240158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250"/>
                                  </p:stCondLst>
                                  <p:iterate type="lt">
                                    <p:tmPct val="10000"/>
                                  </p:iterate>
                                  <p:childTnLst>
                                    <p:set>
                                      <p:cBhvr>
                                        <p:cTn id="6" dur="1" fill="hold">
                                          <p:stCondLst>
                                            <p:cond delay="0"/>
                                          </p:stCondLst>
                                        </p:cTn>
                                        <p:tgtEl>
                                          <p:spTgt spid="730"/>
                                        </p:tgtEl>
                                        <p:attrNameLst>
                                          <p:attrName>style.visibility</p:attrName>
                                        </p:attrNameLst>
                                      </p:cBhvr>
                                      <p:to>
                                        <p:strVal val="visible"/>
                                      </p:to>
                                    </p:set>
                                    <p:anim calcmode="lin" valueType="num">
                                      <p:cBhvr>
                                        <p:cTn id="7" dur="500" fill="hold"/>
                                        <p:tgtEl>
                                          <p:spTgt spid="730"/>
                                        </p:tgtEl>
                                        <p:attrNameLst>
                                          <p:attrName>ppt_w</p:attrName>
                                        </p:attrNameLst>
                                      </p:cBhvr>
                                      <p:tavLst>
                                        <p:tav tm="0">
                                          <p:val>
                                            <p:strVal val="4/3*#ppt_w"/>
                                          </p:val>
                                        </p:tav>
                                        <p:tav tm="100000">
                                          <p:val>
                                            <p:strVal val="#ppt_w"/>
                                          </p:val>
                                        </p:tav>
                                      </p:tavLst>
                                    </p:anim>
                                    <p:anim calcmode="lin" valueType="num">
                                      <p:cBhvr>
                                        <p:cTn id="8" dur="500" fill="hold"/>
                                        <p:tgtEl>
                                          <p:spTgt spid="730"/>
                                        </p:tgtEl>
                                        <p:attrNameLst>
                                          <p:attrName>ppt_h</p:attrName>
                                        </p:attrNameLst>
                                      </p:cBhvr>
                                      <p:tavLst>
                                        <p:tav tm="0">
                                          <p:val>
                                            <p:strVal val="4/3*#ppt_h"/>
                                          </p:val>
                                        </p:tav>
                                        <p:tav tm="100000">
                                          <p:val>
                                            <p:strVal val="#ppt_h"/>
                                          </p:val>
                                        </p:tav>
                                      </p:tavLst>
                                    </p:anim>
                                  </p:childTnLst>
                                </p:cTn>
                              </p:par>
                            </p:childTnLst>
                          </p:cTn>
                        </p:par>
                        <p:par>
                          <p:cTn id="9" fill="hold">
                            <p:stCondLst>
                              <p:cond delay="1150"/>
                            </p:stCondLst>
                            <p:childTnLst>
                              <p:par>
                                <p:cTn id="10" presetID="22" presetClass="entr" presetSubtype="2" fill="hold" nodeType="afterEffect">
                                  <p:stCondLst>
                                    <p:cond delay="250"/>
                                  </p:stCondLst>
                                  <p:childTnLst>
                                    <p:set>
                                      <p:cBhvr>
                                        <p:cTn id="11" dur="1" fill="hold">
                                          <p:stCondLst>
                                            <p:cond delay="0"/>
                                          </p:stCondLst>
                                        </p:cTn>
                                        <p:tgtEl>
                                          <p:spTgt spid="736"/>
                                        </p:tgtEl>
                                        <p:attrNameLst>
                                          <p:attrName>style.visibility</p:attrName>
                                        </p:attrNameLst>
                                      </p:cBhvr>
                                      <p:to>
                                        <p:strVal val="visible"/>
                                      </p:to>
                                    </p:set>
                                    <p:animEffect transition="in" filter="wipe(right)">
                                      <p:cBhvr>
                                        <p:cTn id="12" dur="500"/>
                                        <p:tgtEl>
                                          <p:spTgt spid="736"/>
                                        </p:tgtEl>
                                      </p:cBhvr>
                                    </p:animEffect>
                                  </p:childTnLst>
                                </p:cTn>
                              </p:par>
                              <p:par>
                                <p:cTn id="13" presetID="22" presetClass="entr" presetSubtype="8" fill="hold" nodeType="withEffect">
                                  <p:stCondLst>
                                    <p:cond delay="250"/>
                                  </p:stCondLst>
                                  <p:childTnLst>
                                    <p:set>
                                      <p:cBhvr>
                                        <p:cTn id="14" dur="1" fill="hold">
                                          <p:stCondLst>
                                            <p:cond delay="0"/>
                                          </p:stCondLst>
                                        </p:cTn>
                                        <p:tgtEl>
                                          <p:spTgt spid="737"/>
                                        </p:tgtEl>
                                        <p:attrNameLst>
                                          <p:attrName>style.visibility</p:attrName>
                                        </p:attrNameLst>
                                      </p:cBhvr>
                                      <p:to>
                                        <p:strVal val="visible"/>
                                      </p:to>
                                    </p:set>
                                    <p:animEffect transition="in" filter="wipe(left)">
                                      <p:cBhvr>
                                        <p:cTn id="15" dur="500"/>
                                        <p:tgtEl>
                                          <p:spTgt spid="737"/>
                                        </p:tgtEl>
                                      </p:cBhvr>
                                    </p:animEffect>
                                  </p:childTnLst>
                                </p:cTn>
                              </p:par>
                              <p:par>
                                <p:cTn id="16" presetID="12" presetClass="entr" presetSubtype="1" fill="hold" grpId="0" nodeType="withEffect">
                                  <p:stCondLst>
                                    <p:cond delay="1250"/>
                                  </p:stCondLst>
                                  <p:childTnLst>
                                    <p:set>
                                      <p:cBhvr>
                                        <p:cTn id="17" dur="1" fill="hold">
                                          <p:stCondLst>
                                            <p:cond delay="0"/>
                                          </p:stCondLst>
                                        </p:cTn>
                                        <p:tgtEl>
                                          <p:spTgt spid="733"/>
                                        </p:tgtEl>
                                        <p:attrNameLst>
                                          <p:attrName>style.visibility</p:attrName>
                                        </p:attrNameLst>
                                      </p:cBhvr>
                                      <p:to>
                                        <p:strVal val="visible"/>
                                      </p:to>
                                    </p:set>
                                    <p:anim calcmode="lin" valueType="num">
                                      <p:cBhvr additive="base">
                                        <p:cTn id="18" dur="500"/>
                                        <p:tgtEl>
                                          <p:spTgt spid="733"/>
                                        </p:tgtEl>
                                        <p:attrNameLst>
                                          <p:attrName>ppt_y</p:attrName>
                                        </p:attrNameLst>
                                      </p:cBhvr>
                                      <p:tavLst>
                                        <p:tav tm="0">
                                          <p:val>
                                            <p:strVal val="#ppt_y-#ppt_h*1.125000"/>
                                          </p:val>
                                        </p:tav>
                                        <p:tav tm="100000">
                                          <p:val>
                                            <p:strVal val="#ppt_y"/>
                                          </p:val>
                                        </p:tav>
                                      </p:tavLst>
                                    </p:anim>
                                    <p:animEffect transition="in" filter="wipe(down)">
                                      <p:cBhvr>
                                        <p:cTn id="19" dur="500"/>
                                        <p:tgtEl>
                                          <p:spTgt spid="733"/>
                                        </p:tgtEl>
                                      </p:cBhvr>
                                    </p:animEffect>
                                  </p:childTnLst>
                                </p:cTn>
                              </p:par>
                              <p:par>
                                <p:cTn id="20" presetID="42" presetClass="entr" presetSubtype="0" fill="hold" grpId="0" nodeType="withEffect">
                                  <p:stCondLst>
                                    <p:cond delay="250"/>
                                  </p:stCondLst>
                                  <p:childTnLst>
                                    <p:set>
                                      <p:cBhvr>
                                        <p:cTn id="21" dur="1" fill="hold">
                                          <p:stCondLst>
                                            <p:cond delay="0"/>
                                          </p:stCondLst>
                                        </p:cTn>
                                        <p:tgtEl>
                                          <p:spTgt spid="360"/>
                                        </p:tgtEl>
                                        <p:attrNameLst>
                                          <p:attrName>style.visibility</p:attrName>
                                        </p:attrNameLst>
                                      </p:cBhvr>
                                      <p:to>
                                        <p:strVal val="visible"/>
                                      </p:to>
                                    </p:set>
                                    <p:animEffect transition="in" filter="fade">
                                      <p:cBhvr>
                                        <p:cTn id="22" dur="1000"/>
                                        <p:tgtEl>
                                          <p:spTgt spid="360"/>
                                        </p:tgtEl>
                                      </p:cBhvr>
                                    </p:animEffect>
                                    <p:anim calcmode="lin" valueType="num">
                                      <p:cBhvr>
                                        <p:cTn id="23" dur="1000" fill="hold"/>
                                        <p:tgtEl>
                                          <p:spTgt spid="360"/>
                                        </p:tgtEl>
                                        <p:attrNameLst>
                                          <p:attrName>ppt_x</p:attrName>
                                        </p:attrNameLst>
                                      </p:cBhvr>
                                      <p:tavLst>
                                        <p:tav tm="0">
                                          <p:val>
                                            <p:strVal val="#ppt_x"/>
                                          </p:val>
                                        </p:tav>
                                        <p:tav tm="100000">
                                          <p:val>
                                            <p:strVal val="#ppt_x"/>
                                          </p:val>
                                        </p:tav>
                                      </p:tavLst>
                                    </p:anim>
                                    <p:anim calcmode="lin" valueType="num">
                                      <p:cBhvr>
                                        <p:cTn id="24" dur="1000" fill="hold"/>
                                        <p:tgtEl>
                                          <p:spTgt spid="3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 grpId="0"/>
      <p:bldP spid="733" grpId="0" animBg="1"/>
      <p:bldP spid="3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p:cNvSpPr>
          <p:nvPr/>
        </p:nvSpPr>
        <p:spPr>
          <a:xfrm>
            <a:off x="419100" y="373918"/>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b="1" smtClean="0">
                <a:solidFill>
                  <a:schemeClr val="bg1"/>
                </a:solidFill>
              </a:rPr>
              <a:t>背景</a:t>
            </a:r>
            <a:endParaRPr lang="zh-TW" altLang="en-US" b="1" dirty="0">
              <a:solidFill>
                <a:schemeClr val="bg1"/>
              </a:solidFill>
            </a:endParaRPr>
          </a:p>
        </p:txBody>
      </p:sp>
      <p:sp>
        <p:nvSpPr>
          <p:cNvPr id="3" name="內容版面配置區 2"/>
          <p:cNvSpPr txBox="1">
            <a:spLocks/>
          </p:cNvSpPr>
          <p:nvPr/>
        </p:nvSpPr>
        <p:spPr>
          <a:xfrm>
            <a:off x="1085574" y="2454259"/>
            <a:ext cx="10480813" cy="510871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800"/>
              </a:spcBef>
              <a:buFont typeface="Arial" panose="020B0604020202020204" pitchFamily="34" charset="0"/>
              <a:buNone/>
            </a:pPr>
            <a:r>
              <a:rPr lang="zh-TW" altLang="en-US" sz="3200" dirty="0" smtClean="0">
                <a:solidFill>
                  <a:schemeClr val="bg1"/>
                </a:solidFill>
                <a:latin typeface="微軟正黑體" panose="020B0604030504040204" pitchFamily="34" charset="-120"/>
                <a:ea typeface="微軟正黑體" panose="020B0604030504040204" pitchFamily="34" charset="-120"/>
              </a:rPr>
              <a:t>近年來運用無人機空拍風景之風氣盛行，卻也衍生出不少</a:t>
            </a:r>
            <a:r>
              <a:rPr lang="zh-TW" altLang="en-US" sz="3200" b="1" u="sng" dirty="0" smtClean="0">
                <a:solidFill>
                  <a:srgbClr val="FF0000"/>
                </a:solidFill>
                <a:latin typeface="微軟正黑體" panose="020B0604030504040204" pitchFamily="34" charset="-120"/>
                <a:ea typeface="微軟正黑體" panose="020B0604030504040204" pitchFamily="34" charset="-120"/>
              </a:rPr>
              <a:t>飛安問題</a:t>
            </a:r>
            <a:r>
              <a:rPr lang="zh-TW" altLang="en-US" sz="3200" dirty="0" smtClean="0">
                <a:solidFill>
                  <a:schemeClr val="bg1"/>
                </a:solidFill>
                <a:latin typeface="微軟正黑體" panose="020B0604030504040204" pitchFamily="34" charset="-120"/>
                <a:ea typeface="微軟正黑體" panose="020B0604030504040204" pitchFamily="34" charset="-120"/>
              </a:rPr>
              <a:t>。</a:t>
            </a:r>
          </a:p>
          <a:p>
            <a:pPr marL="0" indent="0">
              <a:spcBef>
                <a:spcPts val="1800"/>
              </a:spcBef>
              <a:buFont typeface="Arial" panose="020B0604020202020204" pitchFamily="34" charset="0"/>
              <a:buNone/>
            </a:pPr>
            <a:endParaRPr lang="en-US" altLang="zh-TW" sz="3200" dirty="0" smtClean="0">
              <a:solidFill>
                <a:schemeClr val="bg1"/>
              </a:solidFill>
              <a:latin typeface="微軟正黑體" panose="020B0604030504040204" pitchFamily="34" charset="-120"/>
              <a:ea typeface="微軟正黑體" panose="020B0604030504040204" pitchFamily="34" charset="-120"/>
            </a:endParaRPr>
          </a:p>
          <a:p>
            <a:pPr marL="0" indent="0">
              <a:spcBef>
                <a:spcPts val="1800"/>
              </a:spcBef>
              <a:buFont typeface="Arial" panose="020B0604020202020204" pitchFamily="34" charset="0"/>
              <a:buNone/>
            </a:pPr>
            <a:r>
              <a:rPr lang="zh-TW" altLang="en-US" sz="3200" dirty="0" smtClean="0">
                <a:solidFill>
                  <a:schemeClr val="bg1"/>
                </a:solidFill>
                <a:latin typeface="微軟正黑體" panose="020B0604030504040204" pitchFamily="34" charset="-120"/>
                <a:ea typeface="微軟正黑體" panose="020B0604030504040204" pitchFamily="34" charset="-120"/>
              </a:rPr>
              <a:t>例如</a:t>
            </a:r>
            <a:r>
              <a:rPr lang="en-US" altLang="zh-TW" sz="3200" dirty="0" smtClean="0">
                <a:solidFill>
                  <a:schemeClr val="bg1"/>
                </a:solidFill>
                <a:latin typeface="微軟正黑體" panose="020B0604030504040204" pitchFamily="34" charset="-120"/>
                <a:ea typeface="微軟正黑體" panose="020B0604030504040204" pitchFamily="34" charset="-120"/>
              </a:rPr>
              <a:t>:</a:t>
            </a:r>
          </a:p>
          <a:p>
            <a:pPr marL="0" indent="0">
              <a:spcBef>
                <a:spcPts val="1800"/>
              </a:spcBef>
              <a:buFont typeface="Arial" panose="020B0604020202020204" pitchFamily="34" charset="0"/>
              <a:buNone/>
            </a:pPr>
            <a:r>
              <a:rPr lang="zh-TW" altLang="en-US" sz="3200" dirty="0" smtClean="0">
                <a:solidFill>
                  <a:schemeClr val="bg1"/>
                </a:solidFill>
                <a:latin typeface="微軟正黑體" panose="020B0604030504040204" pitchFamily="34" charset="-120"/>
                <a:ea typeface="微軟正黑體" panose="020B0604030504040204" pitchFamily="34" charset="-120"/>
              </a:rPr>
              <a:t>無人機干擾飛航、誤闖禁航區、遭到有心人士惡意運用</a:t>
            </a:r>
            <a:r>
              <a:rPr lang="en-US" altLang="zh-TW" sz="3200" dirty="0" smtClean="0">
                <a:solidFill>
                  <a:schemeClr val="bg1"/>
                </a:solidFill>
                <a:latin typeface="微軟正黑體" panose="020B0604030504040204" pitchFamily="34" charset="-120"/>
                <a:ea typeface="微軟正黑體" panose="020B0604030504040204" pitchFamily="34" charset="-120"/>
              </a:rPr>
              <a:t>......</a:t>
            </a:r>
            <a:r>
              <a:rPr lang="zh-TW" altLang="en-US" sz="3200" dirty="0" smtClean="0">
                <a:solidFill>
                  <a:schemeClr val="bg1"/>
                </a:solidFill>
                <a:latin typeface="微軟正黑體" panose="020B0604030504040204" pitchFamily="34" charset="-120"/>
                <a:ea typeface="微軟正黑體" panose="020B0604030504040204" pitchFamily="34" charset="-120"/>
              </a:rPr>
              <a:t>等等。</a:t>
            </a:r>
          </a:p>
          <a:p>
            <a:pPr marL="0" indent="0">
              <a:buFont typeface="Arial" panose="020B0604020202020204" pitchFamily="34" charset="0"/>
              <a:buNone/>
            </a:pPr>
            <a:endParaRPr lang="zh-TW" altLang="en-US" sz="3200" dirty="0">
              <a:solidFill>
                <a:schemeClr val="bg1"/>
              </a:solidFill>
            </a:endParaRPr>
          </a:p>
        </p:txBody>
      </p:sp>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223" y="-995234"/>
            <a:ext cx="4699016" cy="4699016"/>
          </a:xfrm>
          <a:prstGeom prst="rect">
            <a:avLst/>
          </a:prstGeom>
        </p:spPr>
      </p:pic>
    </p:spTree>
    <p:extLst>
      <p:ext uri="{BB962C8B-B14F-4D97-AF65-F5344CB8AC3E}">
        <p14:creationId xmlns:p14="http://schemas.microsoft.com/office/powerpoint/2010/main" val="411257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6" fill="hold" nodeType="clickEffect">
                                  <p:stCondLst>
                                    <p:cond delay="0"/>
                                  </p:stCondLst>
                                  <p:childTnLst>
                                    <p:anim calcmode="lin" valueType="num">
                                      <p:cBhvr additive="base">
                                        <p:cTn id="6" dur="1250"/>
                                        <p:tgtEl>
                                          <p:spTgt spid="6"/>
                                        </p:tgtEl>
                                        <p:attrNameLst>
                                          <p:attrName>ppt_x</p:attrName>
                                        </p:attrNameLst>
                                      </p:cBhvr>
                                      <p:tavLst>
                                        <p:tav tm="0">
                                          <p:val>
                                            <p:strVal val="ppt_x"/>
                                          </p:val>
                                        </p:tav>
                                        <p:tav tm="100000">
                                          <p:val>
                                            <p:strVal val="1+ppt_w/2"/>
                                          </p:val>
                                        </p:tav>
                                      </p:tavLst>
                                    </p:anim>
                                    <p:anim calcmode="lin" valueType="num">
                                      <p:cBhvr additive="base">
                                        <p:cTn id="7" dur="1250"/>
                                        <p:tgtEl>
                                          <p:spTgt spid="6"/>
                                        </p:tgtEl>
                                        <p:attrNameLst>
                                          <p:attrName>ppt_y</p:attrName>
                                        </p:attrNameLst>
                                      </p:cBhvr>
                                      <p:tavLst>
                                        <p:tav tm="0">
                                          <p:val>
                                            <p:strVal val="ppt_y"/>
                                          </p:val>
                                        </p:tav>
                                        <p:tav tm="100000">
                                          <p:val>
                                            <p:strVal val="1+ppt_h/2"/>
                                          </p:val>
                                        </p:tav>
                                      </p:tavLst>
                                    </p:anim>
                                    <p:set>
                                      <p:cBhvr>
                                        <p:cTn id="8" dur="1" fill="hold">
                                          <p:stCondLst>
                                            <p:cond delay="124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419100" y="373918"/>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b="1" smtClean="0">
                <a:solidFill>
                  <a:schemeClr val="bg1"/>
                </a:solidFill>
              </a:rPr>
              <a:t>背景</a:t>
            </a:r>
            <a:endParaRPr lang="zh-TW" altLang="en-US" b="1" dirty="0">
              <a:solidFill>
                <a:schemeClr val="bg1"/>
              </a:solidFill>
            </a:endParaRPr>
          </a:p>
        </p:txBody>
      </p:sp>
      <p:sp>
        <p:nvSpPr>
          <p:cNvPr id="6" name="內容版面配置區 2"/>
          <p:cNvSpPr txBox="1">
            <a:spLocks/>
          </p:cNvSpPr>
          <p:nvPr/>
        </p:nvSpPr>
        <p:spPr>
          <a:xfrm>
            <a:off x="419100" y="1565030"/>
            <a:ext cx="11353800" cy="4998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2400"/>
              </a:spcBef>
              <a:buFont typeface="Arial" panose="020B0604020202020204" pitchFamily="34" charset="0"/>
              <a:buNone/>
            </a:pPr>
            <a:r>
              <a:rPr lang="zh-TW" altLang="zh-TW" dirty="0" smtClean="0">
                <a:solidFill>
                  <a:schemeClr val="bg1"/>
                </a:solidFill>
                <a:ea typeface="微軟正黑體" panose="020B0604030504040204" pitchFamily="34" charset="-120"/>
              </a:rPr>
              <a:t>目前已有</a:t>
            </a:r>
            <a:r>
              <a:rPr lang="zh-TW" altLang="zh-TW" b="1" u="sng" dirty="0" smtClean="0">
                <a:solidFill>
                  <a:srgbClr val="FF0000"/>
                </a:solidFill>
                <a:ea typeface="微軟正黑體" panose="020B0604030504040204" pitchFamily="34" charset="-120"/>
              </a:rPr>
              <a:t>無人機干擾槍</a:t>
            </a:r>
            <a:r>
              <a:rPr lang="zh-TW" altLang="zh-TW" dirty="0" smtClean="0">
                <a:solidFill>
                  <a:schemeClr val="bg1"/>
                </a:solidFill>
                <a:ea typeface="微軟正黑體" panose="020B0604030504040204" pitchFamily="34" charset="-120"/>
              </a:rPr>
              <a:t>的出現，但是</a:t>
            </a:r>
            <a:r>
              <a:rPr lang="zh-TW" altLang="en-US" dirty="0" smtClean="0">
                <a:solidFill>
                  <a:schemeClr val="bg1"/>
                </a:solidFill>
                <a:ea typeface="微軟正黑體" panose="020B0604030504040204" pitchFamily="34" charset="-120"/>
              </a:rPr>
              <a:t>有以下缺點</a:t>
            </a:r>
            <a:endParaRPr lang="zh-TW" altLang="zh-TW" dirty="0" smtClean="0">
              <a:solidFill>
                <a:schemeClr val="bg1"/>
              </a:solidFill>
              <a:ea typeface="微軟正黑體" panose="020B0604030504040204" pitchFamily="34" charset="-120"/>
            </a:endParaRPr>
          </a:p>
          <a:p>
            <a:pPr marL="0" indent="0">
              <a:spcBef>
                <a:spcPts val="2400"/>
              </a:spcBef>
              <a:buFont typeface="Arial" panose="020B0604020202020204" pitchFamily="34" charset="0"/>
              <a:buNone/>
            </a:pPr>
            <a:r>
              <a:rPr lang="en-US" altLang="zh-TW" dirty="0" smtClean="0">
                <a:solidFill>
                  <a:schemeClr val="bg1"/>
                </a:solidFill>
                <a:ea typeface="微軟正黑體" panose="020B0604030504040204" pitchFamily="34" charset="-120"/>
              </a:rPr>
              <a:t>1.</a:t>
            </a:r>
            <a:r>
              <a:rPr lang="zh-TW" altLang="zh-TW" dirty="0" smtClean="0">
                <a:solidFill>
                  <a:schemeClr val="bg1"/>
                </a:solidFill>
                <a:ea typeface="微軟正黑體" panose="020B0604030504040204" pitchFamily="34" charset="-120"/>
              </a:rPr>
              <a:t> </a:t>
            </a:r>
            <a:r>
              <a:rPr lang="zh-TW" altLang="en-US" dirty="0" smtClean="0">
                <a:solidFill>
                  <a:schemeClr val="bg1"/>
                </a:solidFill>
                <a:ea typeface="微軟正黑體" panose="020B0604030504040204" pitchFamily="34" charset="-120"/>
              </a:rPr>
              <a:t> </a:t>
            </a:r>
            <a:r>
              <a:rPr lang="zh-TW" altLang="zh-TW" b="1" dirty="0" smtClean="0">
                <a:solidFill>
                  <a:schemeClr val="bg1"/>
                </a:solidFill>
                <a:ea typeface="微軟正黑體" panose="020B0604030504040204" pitchFamily="34" charset="-120"/>
              </a:rPr>
              <a:t>體積太過笨重</a:t>
            </a:r>
          </a:p>
          <a:p>
            <a:pPr marL="0" indent="0">
              <a:spcBef>
                <a:spcPts val="2400"/>
              </a:spcBef>
              <a:buFont typeface="Arial" panose="020B0604020202020204" pitchFamily="34" charset="0"/>
              <a:buNone/>
            </a:pPr>
            <a:r>
              <a:rPr lang="en-US" altLang="zh-TW" dirty="0" smtClean="0">
                <a:solidFill>
                  <a:schemeClr val="bg1"/>
                </a:solidFill>
                <a:ea typeface="微軟正黑體" panose="020B0604030504040204" pitchFamily="34" charset="-120"/>
              </a:rPr>
              <a:t>2.</a:t>
            </a:r>
            <a:r>
              <a:rPr lang="zh-TW" altLang="zh-TW" dirty="0" smtClean="0">
                <a:solidFill>
                  <a:schemeClr val="bg1"/>
                </a:solidFill>
                <a:ea typeface="微軟正黑體" panose="020B0604030504040204" pitchFamily="34" charset="-120"/>
              </a:rPr>
              <a:t> </a:t>
            </a:r>
            <a:r>
              <a:rPr lang="zh-TW" altLang="en-US" dirty="0" smtClean="0">
                <a:solidFill>
                  <a:schemeClr val="bg1"/>
                </a:solidFill>
                <a:ea typeface="微軟正黑體" panose="020B0604030504040204" pitchFamily="34" charset="-120"/>
              </a:rPr>
              <a:t> </a:t>
            </a:r>
            <a:r>
              <a:rPr lang="zh-TW" altLang="zh-TW" b="1" dirty="0" smtClean="0">
                <a:solidFill>
                  <a:schemeClr val="bg1"/>
                </a:solidFill>
                <a:ea typeface="微軟正黑體" panose="020B0604030504040204" pitchFamily="34" charset="-120"/>
              </a:rPr>
              <a:t>持續瞄準並不中斷地發送訊號</a:t>
            </a:r>
            <a:endParaRPr lang="zh-TW" altLang="zh-TW" dirty="0" smtClean="0">
              <a:solidFill>
                <a:schemeClr val="bg1"/>
              </a:solidFill>
              <a:ea typeface="微軟正黑體" panose="020B0604030504040204" pitchFamily="34" charset="-120"/>
            </a:endParaRPr>
          </a:p>
          <a:p>
            <a:pPr marL="0" indent="0">
              <a:spcBef>
                <a:spcPts val="2400"/>
              </a:spcBef>
              <a:buFont typeface="Arial" panose="020B0604020202020204" pitchFamily="34" charset="0"/>
              <a:buNone/>
            </a:pPr>
            <a:r>
              <a:rPr lang="en-US" altLang="zh-TW" dirty="0" smtClean="0">
                <a:solidFill>
                  <a:schemeClr val="bg1"/>
                </a:solidFill>
                <a:ea typeface="微軟正黑體" panose="020B0604030504040204" pitchFamily="34" charset="-120"/>
              </a:rPr>
              <a:t>3.</a:t>
            </a:r>
            <a:r>
              <a:rPr lang="zh-TW" altLang="en-US" dirty="0" smtClean="0">
                <a:solidFill>
                  <a:schemeClr val="bg1"/>
                </a:solidFill>
                <a:ea typeface="微軟正黑體" panose="020B0604030504040204" pitchFamily="34" charset="-120"/>
              </a:rPr>
              <a:t>  </a:t>
            </a:r>
            <a:r>
              <a:rPr lang="zh-TW" altLang="zh-TW" b="1" dirty="0" smtClean="0">
                <a:solidFill>
                  <a:schemeClr val="bg1"/>
                </a:solidFill>
                <a:ea typeface="微軟正黑體" panose="020B0604030504040204" pitchFamily="34" charset="-120"/>
              </a:rPr>
              <a:t>成本高昂</a:t>
            </a:r>
          </a:p>
          <a:p>
            <a:pPr marL="0" indent="0">
              <a:buFont typeface="Arial" panose="020B0604020202020204" pitchFamily="34" charset="0"/>
              <a:buNone/>
            </a:pPr>
            <a:endParaRPr lang="zh-TW" altLang="en-US" dirty="0">
              <a:solidFill>
                <a:schemeClr val="bg1"/>
              </a:solidFill>
            </a:endParaRP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4319472"/>
            <a:ext cx="4745282" cy="1824161"/>
          </a:xfrm>
          <a:prstGeom prst="rect">
            <a:avLst/>
          </a:prstGeo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044282"/>
            <a:ext cx="4896447" cy="2099351"/>
          </a:xfrm>
          <a:prstGeom prst="rect">
            <a:avLst/>
          </a:prstGeom>
        </p:spPr>
      </p:pic>
      <p:sp>
        <p:nvSpPr>
          <p:cNvPr id="9" name="文字方塊 8"/>
          <p:cNvSpPr txBox="1"/>
          <p:nvPr/>
        </p:nvSpPr>
        <p:spPr>
          <a:xfrm>
            <a:off x="1469114" y="6276760"/>
            <a:ext cx="2233245" cy="307777"/>
          </a:xfrm>
          <a:prstGeom prst="rect">
            <a:avLst/>
          </a:prstGeom>
          <a:noFill/>
        </p:spPr>
        <p:txBody>
          <a:bodyPr wrap="square" rtlCol="0">
            <a:spAutoFit/>
          </a:bodyPr>
          <a:lstStyle/>
          <a:p>
            <a:r>
              <a:rPr lang="zh-TW" altLang="en-US" sz="1400" dirty="0" smtClean="0">
                <a:solidFill>
                  <a:schemeClr val="bg1"/>
                </a:solidFill>
              </a:rPr>
              <a:t>圖</a:t>
            </a:r>
            <a:r>
              <a:rPr lang="en-US" altLang="zh-TW" sz="1400" dirty="0" smtClean="0">
                <a:solidFill>
                  <a:schemeClr val="bg1"/>
                </a:solidFill>
              </a:rPr>
              <a:t>1.</a:t>
            </a:r>
            <a:r>
              <a:rPr lang="zh-TW" altLang="en-US" sz="1400" dirty="0" smtClean="0">
                <a:solidFill>
                  <a:schemeClr val="bg1"/>
                </a:solidFill>
              </a:rPr>
              <a:t>無人機干擾槍</a:t>
            </a:r>
            <a:endParaRPr lang="zh-TW" altLang="en-US" sz="1400" dirty="0">
              <a:solidFill>
                <a:schemeClr val="bg1"/>
              </a:solidFill>
            </a:endParaRPr>
          </a:p>
        </p:txBody>
      </p:sp>
      <p:sp>
        <p:nvSpPr>
          <p:cNvPr id="10" name="文字方塊 9"/>
          <p:cNvSpPr txBox="1"/>
          <p:nvPr/>
        </p:nvSpPr>
        <p:spPr>
          <a:xfrm>
            <a:off x="7224828" y="6256047"/>
            <a:ext cx="2638790" cy="307777"/>
          </a:xfrm>
          <a:prstGeom prst="rect">
            <a:avLst/>
          </a:prstGeom>
          <a:noFill/>
        </p:spPr>
        <p:txBody>
          <a:bodyPr wrap="square" rtlCol="0">
            <a:spAutoFit/>
          </a:bodyPr>
          <a:lstStyle/>
          <a:p>
            <a:r>
              <a:rPr lang="zh-TW" altLang="en-US" sz="1400" dirty="0" smtClean="0">
                <a:solidFill>
                  <a:schemeClr val="bg1"/>
                </a:solidFill>
              </a:rPr>
              <a:t>圖</a:t>
            </a:r>
            <a:r>
              <a:rPr lang="en-US" altLang="zh-TW" sz="1400" dirty="0">
                <a:solidFill>
                  <a:schemeClr val="bg1"/>
                </a:solidFill>
              </a:rPr>
              <a:t>2</a:t>
            </a:r>
            <a:r>
              <a:rPr lang="en-US" altLang="zh-TW" sz="1400" dirty="0" smtClean="0">
                <a:solidFill>
                  <a:schemeClr val="bg1"/>
                </a:solidFill>
              </a:rPr>
              <a:t>.</a:t>
            </a:r>
            <a:r>
              <a:rPr lang="zh-TW" altLang="en-US" sz="1400" dirty="0" smtClean="0">
                <a:solidFill>
                  <a:schemeClr val="bg1"/>
                </a:solidFill>
              </a:rPr>
              <a:t>無人機干擾槍使用方式</a:t>
            </a:r>
            <a:endParaRPr lang="zh-TW" altLang="en-US" sz="1400" dirty="0">
              <a:solidFill>
                <a:schemeClr val="bg1"/>
              </a:solidFill>
            </a:endParaRPr>
          </a:p>
        </p:txBody>
      </p:sp>
    </p:spTree>
    <p:extLst>
      <p:ext uri="{BB962C8B-B14F-4D97-AF65-F5344CB8AC3E}">
        <p14:creationId xmlns:p14="http://schemas.microsoft.com/office/powerpoint/2010/main" val="4104486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txBox="1">
            <a:spLocks/>
          </p:cNvSpPr>
          <p:nvPr/>
        </p:nvSpPr>
        <p:spPr>
          <a:xfrm>
            <a:off x="419100" y="373918"/>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b="1" smtClean="0">
                <a:solidFill>
                  <a:schemeClr val="bg1"/>
                </a:solidFill>
              </a:rPr>
              <a:t>研究動機</a:t>
            </a:r>
            <a:endParaRPr lang="zh-TW" altLang="en-US" b="1" dirty="0">
              <a:solidFill>
                <a:schemeClr val="bg1"/>
              </a:solidFill>
            </a:endParaRPr>
          </a:p>
        </p:txBody>
      </p:sp>
      <p:sp>
        <p:nvSpPr>
          <p:cNvPr id="4" name="內容版面配置區 2"/>
          <p:cNvSpPr txBox="1">
            <a:spLocks/>
          </p:cNvSpPr>
          <p:nvPr/>
        </p:nvSpPr>
        <p:spPr>
          <a:xfrm>
            <a:off x="419100" y="1565030"/>
            <a:ext cx="11353800" cy="4998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800"/>
              </a:spcBef>
              <a:buFont typeface="Arial" panose="020B0604020202020204" pitchFamily="34" charset="0"/>
              <a:buNone/>
            </a:pPr>
            <a:r>
              <a:rPr lang="zh-TW" altLang="zh-TW" dirty="0" smtClean="0">
                <a:solidFill>
                  <a:schemeClr val="bg1"/>
                </a:solidFill>
                <a:ea typeface="微軟正黑體" panose="020B0604030504040204" pitchFamily="34" charset="-120"/>
              </a:rPr>
              <a:t>設計一個系統，能較有效率地讓侵入之無人機失去控制，</a:t>
            </a:r>
            <a:r>
              <a:rPr lang="zh-TW" altLang="zh-TW" u="sng" dirty="0" smtClean="0">
                <a:solidFill>
                  <a:srgbClr val="FF0000"/>
                </a:solidFill>
                <a:ea typeface="微軟正黑體" panose="020B0604030504040204" pitchFamily="34" charset="-120"/>
              </a:rPr>
              <a:t>不必攜帶笨重</a:t>
            </a:r>
            <a:endParaRPr lang="en-US" altLang="zh-TW" u="sng" dirty="0" smtClean="0">
              <a:solidFill>
                <a:srgbClr val="FF0000"/>
              </a:solidFill>
              <a:ea typeface="微軟正黑體" panose="020B0604030504040204" pitchFamily="34" charset="-120"/>
            </a:endParaRPr>
          </a:p>
          <a:p>
            <a:pPr marL="0" indent="0">
              <a:lnSpc>
                <a:spcPct val="100000"/>
              </a:lnSpc>
              <a:spcBef>
                <a:spcPts val="1800"/>
              </a:spcBef>
              <a:buFont typeface="Arial" panose="020B0604020202020204" pitchFamily="34" charset="0"/>
              <a:buNone/>
            </a:pPr>
            <a:r>
              <a:rPr lang="zh-TW" altLang="zh-TW" u="sng" dirty="0" smtClean="0">
                <a:solidFill>
                  <a:srgbClr val="FF0000"/>
                </a:solidFill>
                <a:ea typeface="微軟正黑體" panose="020B0604030504040204" pitchFamily="34" charset="-120"/>
              </a:rPr>
              <a:t>的裝備且降低整體成本</a:t>
            </a:r>
            <a:r>
              <a:rPr lang="zh-TW" altLang="en-US" dirty="0" smtClean="0">
                <a:solidFill>
                  <a:schemeClr val="bg1"/>
                </a:solidFill>
                <a:ea typeface="微軟正黑體" panose="020B0604030504040204" pitchFamily="34" charset="-120"/>
              </a:rPr>
              <a:t>。</a:t>
            </a:r>
            <a:endParaRPr lang="zh-TW" altLang="zh-TW" dirty="0" smtClean="0">
              <a:solidFill>
                <a:schemeClr val="bg1"/>
              </a:solidFill>
              <a:ea typeface="微軟正黑體" panose="020B0604030504040204" pitchFamily="34" charset="-120"/>
            </a:endParaRPr>
          </a:p>
          <a:p>
            <a:pPr marL="0" indent="0">
              <a:buFont typeface="Arial" panose="020B0604020202020204" pitchFamily="34" charset="0"/>
              <a:buNone/>
            </a:pPr>
            <a:endParaRPr lang="zh-TW" altLang="en-US" dirty="0">
              <a:solidFill>
                <a:schemeClr val="bg1"/>
              </a:solidFill>
            </a:endParaRP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3545" y="2918729"/>
            <a:ext cx="3798455" cy="3798455"/>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359" y="3537528"/>
            <a:ext cx="5554018" cy="2135052"/>
          </a:xfrm>
          <a:prstGeom prst="rect">
            <a:avLst/>
          </a:prstGeom>
        </p:spPr>
      </p:pic>
      <p:cxnSp>
        <p:nvCxnSpPr>
          <p:cNvPr id="9" name="直線單箭頭接點 8"/>
          <p:cNvCxnSpPr/>
          <p:nvPr/>
        </p:nvCxnSpPr>
        <p:spPr>
          <a:xfrm>
            <a:off x="6511636" y="4294909"/>
            <a:ext cx="2586182" cy="18473"/>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3371273" y="3232727"/>
            <a:ext cx="2641600" cy="26416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flipV="1">
            <a:off x="3251200" y="3232727"/>
            <a:ext cx="2687782" cy="264160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40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419100" y="373918"/>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b="1" smtClean="0">
                <a:solidFill>
                  <a:schemeClr val="bg1"/>
                </a:solidFill>
              </a:rPr>
              <a:t>研究目的</a:t>
            </a:r>
            <a:endParaRPr lang="zh-TW" altLang="en-US" b="1" dirty="0">
              <a:solidFill>
                <a:schemeClr val="bg1"/>
              </a:solidFill>
            </a:endParaRPr>
          </a:p>
        </p:txBody>
      </p:sp>
      <p:sp>
        <p:nvSpPr>
          <p:cNvPr id="5" name="內容版面配置區 2"/>
          <p:cNvSpPr txBox="1">
            <a:spLocks/>
          </p:cNvSpPr>
          <p:nvPr/>
        </p:nvSpPr>
        <p:spPr>
          <a:xfrm>
            <a:off x="419100" y="1699481"/>
            <a:ext cx="11353800" cy="49987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800"/>
              </a:spcBef>
              <a:buFont typeface="Arial" panose="020B0604020202020204" pitchFamily="34" charset="0"/>
              <a:buNone/>
            </a:pPr>
            <a:r>
              <a:rPr lang="zh-TW" altLang="en-US" dirty="0" smtClean="0">
                <a:solidFill>
                  <a:schemeClr val="bg1"/>
                </a:solidFill>
                <a:ea typeface="微軟正黑體" panose="020B0604030504040204" pitchFamily="34" charset="-120"/>
              </a:rPr>
              <a:t>開發一套 便於使用的</a:t>
            </a:r>
            <a:r>
              <a:rPr lang="zh-TW" altLang="en-US" b="1" dirty="0" smtClean="0">
                <a:solidFill>
                  <a:srgbClr val="FF0000"/>
                </a:solidFill>
                <a:ea typeface="微軟正黑體" panose="020B0604030504040204" pitchFamily="34" charset="-120"/>
              </a:rPr>
              <a:t>全自動返無人機系統</a:t>
            </a:r>
            <a:r>
              <a:rPr lang="zh-TW" altLang="en-US" dirty="0" smtClean="0">
                <a:solidFill>
                  <a:schemeClr val="bg1"/>
                </a:solidFill>
                <a:ea typeface="微軟正黑體" panose="020B0604030504040204" pitchFamily="34" charset="-120"/>
              </a:rPr>
              <a:t>：</a:t>
            </a:r>
            <a:endParaRPr lang="en-US" altLang="zh-TW" dirty="0" smtClean="0">
              <a:solidFill>
                <a:schemeClr val="bg1"/>
              </a:solidFill>
              <a:ea typeface="微軟正黑體" panose="020B0604030504040204" pitchFamily="34" charset="-120"/>
            </a:endParaRPr>
          </a:p>
          <a:p>
            <a:pPr marL="0" indent="0">
              <a:spcBef>
                <a:spcPts val="1800"/>
              </a:spcBef>
              <a:buFont typeface="Arial" panose="020B0604020202020204" pitchFamily="34" charset="0"/>
              <a:buNone/>
            </a:pPr>
            <a:r>
              <a:rPr lang="en-US" altLang="zh-TW" dirty="0" smtClean="0">
                <a:solidFill>
                  <a:schemeClr val="bg1"/>
                </a:solidFill>
                <a:ea typeface="微軟正黑體" panose="020B0604030504040204" pitchFamily="34" charset="-120"/>
              </a:rPr>
              <a:t>1.</a:t>
            </a:r>
            <a:r>
              <a:rPr lang="zh-TW" altLang="en-US" dirty="0" smtClean="0">
                <a:solidFill>
                  <a:schemeClr val="bg1"/>
                </a:solidFill>
                <a:ea typeface="微軟正黑體" panose="020B0604030504040204" pitchFamily="34" charset="-120"/>
              </a:rPr>
              <a:t>圖形化使用者介面。</a:t>
            </a:r>
          </a:p>
          <a:p>
            <a:pPr marL="0" indent="0">
              <a:spcBef>
                <a:spcPts val="1800"/>
              </a:spcBef>
              <a:buFont typeface="Arial" panose="020B0604020202020204" pitchFamily="34" charset="0"/>
              <a:buNone/>
            </a:pPr>
            <a:r>
              <a:rPr lang="en-US" altLang="zh-TW" dirty="0" smtClean="0">
                <a:solidFill>
                  <a:schemeClr val="bg1"/>
                </a:solidFill>
                <a:ea typeface="微軟正黑體" panose="020B0604030504040204" pitchFamily="34" charset="-120"/>
              </a:rPr>
              <a:t>2.</a:t>
            </a:r>
            <a:r>
              <a:rPr lang="zh-TW" altLang="en-US" dirty="0" smtClean="0">
                <a:solidFill>
                  <a:schemeClr val="bg1"/>
                </a:solidFill>
                <a:ea typeface="微軟正黑體" panose="020B0604030504040204" pitchFamily="34" charset="-120"/>
              </a:rPr>
              <a:t>以雷達表觀察敵方無人機的動態。</a:t>
            </a:r>
          </a:p>
          <a:p>
            <a:pPr marL="0" indent="0">
              <a:spcBef>
                <a:spcPts val="1800"/>
              </a:spcBef>
              <a:buFont typeface="Arial" panose="020B0604020202020204" pitchFamily="34" charset="0"/>
              <a:buNone/>
            </a:pPr>
            <a:r>
              <a:rPr lang="en-US" altLang="zh-TW" dirty="0" smtClean="0">
                <a:solidFill>
                  <a:schemeClr val="bg1"/>
                </a:solidFill>
                <a:ea typeface="微軟正黑體" panose="020B0604030504040204" pitchFamily="34" charset="-120"/>
              </a:rPr>
              <a:t>3.</a:t>
            </a:r>
            <a:r>
              <a:rPr lang="zh-TW" altLang="en-US" dirty="0" smtClean="0">
                <a:solidFill>
                  <a:schemeClr val="bg1"/>
                </a:solidFill>
                <a:ea typeface="微軟正黑體" panose="020B0604030504040204" pitchFamily="34" charset="-120"/>
              </a:rPr>
              <a:t>令入侵指定範圍的無人機與其使用者斷線。</a:t>
            </a:r>
          </a:p>
          <a:p>
            <a:pPr marL="0" indent="0">
              <a:buFont typeface="Arial" panose="020B0604020202020204" pitchFamily="34" charset="0"/>
              <a:buNone/>
            </a:pPr>
            <a:endParaRPr lang="zh-TW" altLang="en-US" dirty="0">
              <a:solidFill>
                <a:schemeClr val="bg1"/>
              </a:solidFill>
            </a:endParaRPr>
          </a:p>
        </p:txBody>
      </p:sp>
    </p:spTree>
    <p:extLst>
      <p:ext uri="{BB962C8B-B14F-4D97-AF65-F5344CB8AC3E}">
        <p14:creationId xmlns:p14="http://schemas.microsoft.com/office/powerpoint/2010/main" val="3398817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51356" y="369014"/>
            <a:ext cx="9102172" cy="646331"/>
          </a:xfrm>
          <a:prstGeom prst="rect">
            <a:avLst/>
          </a:prstGeom>
        </p:spPr>
        <p:txBody>
          <a:bodyPr wrap="none">
            <a:spAutoFit/>
          </a:bodyPr>
          <a:lstStyle/>
          <a:p>
            <a:pPr algn="ctr"/>
            <a:r>
              <a:rPr lang="zh-TW" altLang="en-US" sz="3600" b="1" dirty="0">
                <a:solidFill>
                  <a:schemeClr val="bg1"/>
                </a:solidFill>
                <a:latin typeface="+mj-ea"/>
                <a:ea typeface="+mj-ea"/>
              </a:rPr>
              <a:t>建構使用個案圖</a:t>
            </a:r>
            <a:r>
              <a:rPr lang="en-US" altLang="zh-TW" sz="3600" b="1" dirty="0">
                <a:solidFill>
                  <a:schemeClr val="bg1"/>
                </a:solidFill>
                <a:latin typeface="+mj-ea"/>
                <a:ea typeface="+mj-ea"/>
              </a:rPr>
              <a:t>-</a:t>
            </a:r>
            <a:r>
              <a:rPr lang="zh-TW" altLang="en-US" sz="3600" b="1" dirty="0">
                <a:solidFill>
                  <a:schemeClr val="bg1"/>
                </a:solidFill>
                <a:latin typeface="+mj-ea"/>
                <a:ea typeface="+mj-ea"/>
              </a:rPr>
              <a:t>描述項目與</a:t>
            </a:r>
            <a:r>
              <a:rPr lang="zh-TW" altLang="en-US" sz="3600" b="1" dirty="0" smtClean="0">
                <a:solidFill>
                  <a:schemeClr val="bg1"/>
                </a:solidFill>
                <a:latin typeface="+mj-ea"/>
                <a:ea typeface="+mj-ea"/>
              </a:rPr>
              <a:t>事件條列式對照</a:t>
            </a:r>
            <a:endParaRPr lang="zh-TW" altLang="en-US" sz="3600" b="1" dirty="0">
              <a:solidFill>
                <a:schemeClr val="bg1"/>
              </a:solidFill>
              <a:latin typeface="+mj-ea"/>
              <a:ea typeface="+mj-ea"/>
            </a:endParaRPr>
          </a:p>
        </p:txBody>
      </p:sp>
      <p:graphicFrame>
        <p:nvGraphicFramePr>
          <p:cNvPr id="5" name="表格 4"/>
          <p:cNvGraphicFramePr>
            <a:graphicFrameLocks noGrp="1"/>
          </p:cNvGraphicFramePr>
          <p:nvPr>
            <p:extLst>
              <p:ext uri="{D42A27DB-BD31-4B8C-83A1-F6EECF244321}">
                <p14:modId xmlns:p14="http://schemas.microsoft.com/office/powerpoint/2010/main" val="1555021318"/>
              </p:ext>
            </p:extLst>
          </p:nvPr>
        </p:nvGraphicFramePr>
        <p:xfrm>
          <a:off x="1399836" y="1015345"/>
          <a:ext cx="9605212" cy="5417197"/>
        </p:xfrm>
        <a:graphic>
          <a:graphicData uri="http://schemas.openxmlformats.org/drawingml/2006/table">
            <a:tbl>
              <a:tblPr firstRow="1" bandRow="1">
                <a:tableStyleId>{5C22544A-7EE6-4342-B048-85BDC9FD1C3A}</a:tableStyleId>
              </a:tblPr>
              <a:tblGrid>
                <a:gridCol w="4802606">
                  <a:extLst>
                    <a:ext uri="{9D8B030D-6E8A-4147-A177-3AD203B41FA5}">
                      <a16:colId xmlns:a16="http://schemas.microsoft.com/office/drawing/2014/main" val="4176518255"/>
                    </a:ext>
                  </a:extLst>
                </a:gridCol>
                <a:gridCol w="4802606">
                  <a:extLst>
                    <a:ext uri="{9D8B030D-6E8A-4147-A177-3AD203B41FA5}">
                      <a16:colId xmlns:a16="http://schemas.microsoft.com/office/drawing/2014/main" val="2552244929"/>
                    </a:ext>
                  </a:extLst>
                </a:gridCol>
              </a:tblGrid>
              <a:tr h="393186">
                <a:tc>
                  <a:txBody>
                    <a:bodyPr/>
                    <a:lstStyle/>
                    <a:p>
                      <a:pPr algn="ctr"/>
                      <a:r>
                        <a:rPr lang="zh-TW" altLang="en-US" sz="2200" dirty="0" smtClean="0">
                          <a:latin typeface="微軟正黑體" panose="020B0604030504040204" pitchFamily="34" charset="-120"/>
                          <a:ea typeface="微軟正黑體" panose="020B0604030504040204" pitchFamily="34" charset="-120"/>
                        </a:rPr>
                        <a:t>描述性項目</a:t>
                      </a:r>
                      <a:endParaRPr lang="zh-TW" altLang="en-US" sz="22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200" dirty="0" smtClean="0">
                          <a:latin typeface="微軟正黑體" panose="020B0604030504040204" pitchFamily="34" charset="-120"/>
                          <a:ea typeface="微軟正黑體" panose="020B0604030504040204" pitchFamily="34" charset="-120"/>
                        </a:rPr>
                        <a:t>事件條列式</a:t>
                      </a:r>
                      <a:endParaRPr lang="zh-TW" altLang="en-US" sz="22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661183497"/>
                  </a:ext>
                </a:extLst>
              </a:tr>
              <a:tr h="692295">
                <a:tc>
                  <a:txBody>
                    <a:bodyPr/>
                    <a:lstStyle/>
                    <a:p>
                      <a:pPr algn="l"/>
                      <a:r>
                        <a:rPr lang="en-US" altLang="zh-TW" sz="2400" dirty="0" smtClean="0">
                          <a:latin typeface="微軟正黑體" panose="020B0604030504040204" pitchFamily="34" charset="-120"/>
                          <a:ea typeface="微軟正黑體" panose="020B0604030504040204" pitchFamily="34" charset="-120"/>
                        </a:rPr>
                        <a:t>1.</a:t>
                      </a:r>
                      <a:r>
                        <a:rPr lang="zh-TW" altLang="en-US" sz="2400" dirty="0" smtClean="0">
                          <a:solidFill>
                            <a:srgbClr val="FF0000"/>
                          </a:solidFill>
                          <a:latin typeface="微軟正黑體" panose="020B0604030504040204" pitchFamily="34" charset="-120"/>
                          <a:ea typeface="微軟正黑體" panose="020B0604030504040204" pitchFamily="34" charset="-120"/>
                        </a:rPr>
                        <a:t>使用者開啟反無人機系統</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algn="l"/>
                      <a:r>
                        <a:rPr lang="zh-TW" altLang="en-US" sz="2400" dirty="0" smtClean="0">
                          <a:solidFill>
                            <a:schemeClr val="tx1"/>
                          </a:solidFill>
                          <a:latin typeface="微軟正黑體" panose="020B0604030504040204" pitchFamily="34" charset="-120"/>
                          <a:ea typeface="微軟正黑體" panose="020B0604030504040204" pitchFamily="34" charset="-120"/>
                        </a:rPr>
                        <a:t>使用者</a:t>
                      </a:r>
                      <a:r>
                        <a:rPr lang="en-US" altLang="zh-TW" sz="2400" dirty="0" smtClean="0">
                          <a:solidFill>
                            <a:schemeClr val="tx1"/>
                          </a:solidFill>
                          <a:latin typeface="微軟正黑體" panose="020B0604030504040204" pitchFamily="34" charset="-120"/>
                          <a:ea typeface="微軟正黑體" panose="020B0604030504040204" pitchFamily="34" charset="-120"/>
                        </a:rPr>
                        <a:t>+</a:t>
                      </a:r>
                      <a:r>
                        <a:rPr lang="zh-TW" altLang="en-US" sz="2400" dirty="0" smtClean="0">
                          <a:solidFill>
                            <a:schemeClr val="tx1"/>
                          </a:solidFill>
                          <a:latin typeface="微軟正黑體" panose="020B0604030504040204" pitchFamily="34" charset="-120"/>
                          <a:ea typeface="微軟正黑體" panose="020B0604030504040204" pitchFamily="34" charset="-120"/>
                        </a:rPr>
                        <a:t>開啟</a:t>
                      </a:r>
                      <a:r>
                        <a:rPr lang="en-US" altLang="zh-TW" sz="2400" dirty="0" smtClean="0">
                          <a:solidFill>
                            <a:schemeClr val="tx1"/>
                          </a:solidFill>
                          <a:latin typeface="微軟正黑體" panose="020B0604030504040204" pitchFamily="34" charset="-120"/>
                          <a:ea typeface="微軟正黑體" panose="020B0604030504040204" pitchFamily="34" charset="-120"/>
                        </a:rPr>
                        <a:t>+</a:t>
                      </a:r>
                      <a:r>
                        <a:rPr lang="zh-TW" altLang="en-US" sz="2400" dirty="0" smtClean="0">
                          <a:solidFill>
                            <a:schemeClr val="tx1"/>
                          </a:solidFill>
                          <a:latin typeface="微軟正黑體" panose="020B0604030504040204" pitchFamily="34" charset="-120"/>
                          <a:ea typeface="微軟正黑體" panose="020B0604030504040204" pitchFamily="34" charset="-120"/>
                        </a:rPr>
                        <a:t>反無人機系統</a:t>
                      </a:r>
                      <a:endParaRPr lang="zh-TW" altLang="en-US" sz="2400" dirty="0">
                        <a:solidFill>
                          <a:schemeClr val="tx1"/>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819150989"/>
                  </a:ext>
                </a:extLst>
              </a:tr>
              <a:tr h="1283350">
                <a:tc>
                  <a:txBody>
                    <a:bodyPr/>
                    <a:lstStyle/>
                    <a:p>
                      <a:pPr algn="l"/>
                      <a:r>
                        <a:rPr lang="en-US" altLang="zh-TW" sz="2400" dirty="0" smtClean="0">
                          <a:latin typeface="微軟正黑體" panose="020B0604030504040204" pitchFamily="34" charset="-120"/>
                          <a:ea typeface="微軟正黑體" panose="020B0604030504040204" pitchFamily="34" charset="-120"/>
                        </a:rPr>
                        <a:t>2.</a:t>
                      </a:r>
                      <a:r>
                        <a:rPr lang="zh-TW" altLang="en-US" sz="2400" dirty="0" smtClean="0">
                          <a:latin typeface="微軟正黑體" panose="020B0604030504040204" pitchFamily="34" charset="-120"/>
                          <a:ea typeface="微軟正黑體" panose="020B0604030504040204" pitchFamily="34" charset="-120"/>
                        </a:rPr>
                        <a:t> </a:t>
                      </a:r>
                      <a:r>
                        <a:rPr lang="zh-TW" altLang="en-US" sz="2400" dirty="0" smtClean="0">
                          <a:solidFill>
                            <a:srgbClr val="FF0000"/>
                          </a:solidFill>
                          <a:latin typeface="微軟正黑體" panose="020B0604030504040204" pitchFamily="34" charset="-120"/>
                          <a:ea typeface="微軟正黑體" panose="020B0604030504040204" pitchFamily="34" charset="-120"/>
                        </a:rPr>
                        <a:t>使用者</a:t>
                      </a:r>
                      <a:r>
                        <a:rPr lang="zh-TW" altLang="en-US" sz="2400" dirty="0" smtClean="0">
                          <a:latin typeface="微軟正黑體" panose="020B0604030504040204" pitchFamily="34" charset="-120"/>
                          <a:ea typeface="微軟正黑體" panose="020B0604030504040204" pitchFamily="34" charset="-120"/>
                        </a:rPr>
                        <a:t>可透過介面來</a:t>
                      </a:r>
                      <a:r>
                        <a:rPr lang="zh-TW" altLang="en-US" sz="2400" dirty="0" smtClean="0">
                          <a:solidFill>
                            <a:srgbClr val="FF0000"/>
                          </a:solidFill>
                          <a:latin typeface="微軟正黑體" panose="020B0604030504040204" pitchFamily="34" charset="-120"/>
                          <a:ea typeface="微軟正黑體" panose="020B0604030504040204" pitchFamily="34" charset="-120"/>
                        </a:rPr>
                        <a:t>觀看</a:t>
                      </a:r>
                      <a:r>
                        <a:rPr lang="zh-TW" altLang="en-US" sz="2400" dirty="0" smtClean="0">
                          <a:latin typeface="微軟正黑體" panose="020B0604030504040204" pitchFamily="34" charset="-120"/>
                          <a:ea typeface="微軟正黑體" panose="020B0604030504040204" pitchFamily="34" charset="-120"/>
                        </a:rPr>
                        <a:t>所有被偵測到的訊號的</a:t>
                      </a:r>
                      <a:r>
                        <a:rPr lang="zh-TW" altLang="en-US" sz="2400" dirty="0" smtClean="0">
                          <a:solidFill>
                            <a:srgbClr val="FF0000"/>
                          </a:solidFill>
                          <a:latin typeface="微軟正黑體" panose="020B0604030504040204" pitchFamily="34" charset="-120"/>
                          <a:ea typeface="微軟正黑體" panose="020B0604030504040204" pitchFamily="34" charset="-120"/>
                        </a:rPr>
                        <a:t>相關資訊</a:t>
                      </a:r>
                      <a:endParaRPr lang="zh-TW" altLang="en-US" sz="2400"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algn="l"/>
                      <a:r>
                        <a:rPr lang="zh-TW" altLang="en-US" sz="2400" dirty="0" smtClean="0">
                          <a:solidFill>
                            <a:schemeClr val="tx1"/>
                          </a:solidFill>
                          <a:latin typeface="微軟正黑體" panose="020B0604030504040204" pitchFamily="34" charset="-120"/>
                          <a:ea typeface="微軟正黑體" panose="020B0604030504040204" pitchFamily="34" charset="-120"/>
                        </a:rPr>
                        <a:t>使用者</a:t>
                      </a:r>
                      <a:r>
                        <a:rPr lang="en-US" altLang="zh-TW" sz="2400" dirty="0" smtClean="0">
                          <a:solidFill>
                            <a:schemeClr val="tx1"/>
                          </a:solidFill>
                          <a:latin typeface="微軟正黑體" panose="020B0604030504040204" pitchFamily="34" charset="-120"/>
                          <a:ea typeface="微軟正黑體" panose="020B0604030504040204" pitchFamily="34" charset="-120"/>
                        </a:rPr>
                        <a:t>+</a:t>
                      </a:r>
                      <a:r>
                        <a:rPr lang="zh-TW" altLang="en-US" sz="2400" dirty="0" smtClean="0">
                          <a:solidFill>
                            <a:schemeClr val="tx1"/>
                          </a:solidFill>
                          <a:latin typeface="微軟正黑體" panose="020B0604030504040204" pitchFamily="34" charset="-120"/>
                          <a:ea typeface="微軟正黑體" panose="020B0604030504040204" pitchFamily="34" charset="-120"/>
                        </a:rPr>
                        <a:t>觀看</a:t>
                      </a:r>
                      <a:r>
                        <a:rPr lang="en-US" altLang="zh-TW" sz="2400" dirty="0" smtClean="0">
                          <a:solidFill>
                            <a:schemeClr val="tx1"/>
                          </a:solidFill>
                          <a:latin typeface="微軟正黑體" panose="020B0604030504040204" pitchFamily="34" charset="-120"/>
                          <a:ea typeface="微軟正黑體" panose="020B0604030504040204" pitchFamily="34" charset="-120"/>
                        </a:rPr>
                        <a:t>+</a:t>
                      </a:r>
                      <a:r>
                        <a:rPr lang="zh-TW" altLang="en-US" sz="2400" dirty="0" smtClean="0">
                          <a:solidFill>
                            <a:schemeClr val="tx1"/>
                          </a:solidFill>
                          <a:latin typeface="微軟正黑體" panose="020B0604030504040204" pitchFamily="34" charset="-120"/>
                          <a:ea typeface="微軟正黑體" panose="020B0604030504040204" pitchFamily="34" charset="-120"/>
                        </a:rPr>
                        <a:t>相關資訊</a:t>
                      </a:r>
                      <a:endParaRPr lang="zh-TW" altLang="en-US" sz="2400" dirty="0">
                        <a:solidFill>
                          <a:schemeClr val="tx1"/>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972548445"/>
                  </a:ext>
                </a:extLst>
              </a:tr>
              <a:tr h="1004944">
                <a:tc>
                  <a:txBody>
                    <a:bodyPr/>
                    <a:lstStyle/>
                    <a:p>
                      <a:pPr algn="l"/>
                      <a:r>
                        <a:rPr lang="en-US" altLang="zh-TW" sz="2400" dirty="0" smtClean="0">
                          <a:latin typeface="微軟正黑體" panose="020B0604030504040204" pitchFamily="34" charset="-120"/>
                          <a:ea typeface="微軟正黑體" panose="020B0604030504040204" pitchFamily="34" charset="-120"/>
                        </a:rPr>
                        <a:t>3.</a:t>
                      </a:r>
                      <a:r>
                        <a:rPr lang="zh-TW" altLang="en-US" sz="2400" dirty="0" smtClean="0">
                          <a:solidFill>
                            <a:schemeClr val="tx1"/>
                          </a:solidFill>
                          <a:latin typeface="微軟正黑體" panose="020B0604030504040204" pitchFamily="34" charset="-120"/>
                          <a:ea typeface="微軟正黑體" panose="020B0604030504040204" pitchFamily="34" charset="-120"/>
                        </a:rPr>
                        <a:t>訊號</a:t>
                      </a:r>
                      <a:r>
                        <a:rPr lang="zh-TW" altLang="en-US" sz="2400" dirty="0" smtClean="0">
                          <a:latin typeface="微軟正黑體" panose="020B0604030504040204" pitchFamily="34" charset="-120"/>
                          <a:ea typeface="微軟正黑體" panose="020B0604030504040204" pitchFamily="34" charset="-120"/>
                        </a:rPr>
                        <a:t>的</a:t>
                      </a:r>
                      <a:r>
                        <a:rPr lang="zh-TW" altLang="en-US" sz="2400" dirty="0" smtClean="0">
                          <a:solidFill>
                            <a:srgbClr val="FF0000"/>
                          </a:solidFill>
                          <a:latin typeface="微軟正黑體" panose="020B0604030504040204" pitchFamily="34" charset="-120"/>
                          <a:ea typeface="微軟正黑體" panose="020B0604030504040204" pitchFamily="34" charset="-120"/>
                        </a:rPr>
                        <a:t>相關資訊</a:t>
                      </a:r>
                      <a:r>
                        <a:rPr lang="zh-TW" altLang="en-US" sz="2400" dirty="0" smtClean="0">
                          <a:latin typeface="微軟正黑體" panose="020B0604030504040204" pitchFamily="34" charset="-120"/>
                          <a:ea typeface="微軟正黑體" panose="020B0604030504040204" pitchFamily="34" charset="-120"/>
                        </a:rPr>
                        <a:t>必須不斷地被</a:t>
                      </a:r>
                      <a:r>
                        <a:rPr lang="zh-TW" altLang="en-US" sz="2400" dirty="0" smtClean="0">
                          <a:solidFill>
                            <a:srgbClr val="FF0000"/>
                          </a:solidFill>
                          <a:latin typeface="微軟正黑體" panose="020B0604030504040204" pitchFamily="34" charset="-120"/>
                          <a:ea typeface="微軟正黑體" panose="020B0604030504040204" pitchFamily="34" charset="-120"/>
                        </a:rPr>
                        <a:t>更新</a:t>
                      </a:r>
                      <a:r>
                        <a:rPr lang="zh-TW" altLang="en-US" sz="2400" dirty="0" smtClean="0">
                          <a:latin typeface="微軟正黑體" panose="020B0604030504040204" pitchFamily="34" charset="-120"/>
                          <a:ea typeface="微軟正黑體" panose="020B0604030504040204" pitchFamily="34" charset="-120"/>
                        </a:rPr>
                        <a:t>並顯示在</a:t>
                      </a:r>
                      <a:r>
                        <a:rPr lang="zh-TW" altLang="en-US" sz="2400" dirty="0" smtClean="0">
                          <a:solidFill>
                            <a:srgbClr val="FF0000"/>
                          </a:solidFill>
                          <a:latin typeface="微軟正黑體" panose="020B0604030504040204" pitchFamily="34" charset="-120"/>
                          <a:ea typeface="微軟正黑體" panose="020B0604030504040204" pitchFamily="34" charset="-120"/>
                        </a:rPr>
                        <a:t>介面</a:t>
                      </a:r>
                      <a:r>
                        <a:rPr lang="zh-TW" altLang="en-US" sz="2400" dirty="0" smtClean="0">
                          <a:latin typeface="微軟正黑體" panose="020B0604030504040204" pitchFamily="34" charset="-120"/>
                          <a:ea typeface="微軟正黑體" panose="020B0604030504040204" pitchFamily="34" charset="-120"/>
                        </a:rPr>
                        <a:t>上</a:t>
                      </a:r>
                    </a:p>
                  </a:txBody>
                  <a:tcPr anchor="ctr"/>
                </a:tc>
                <a:tc>
                  <a:txBody>
                    <a:bodyPr/>
                    <a:lstStyle/>
                    <a:p>
                      <a:pPr algn="l"/>
                      <a:r>
                        <a:rPr lang="zh-TW" altLang="en-US" sz="2400" dirty="0" smtClean="0">
                          <a:solidFill>
                            <a:schemeClr val="tx1"/>
                          </a:solidFill>
                          <a:latin typeface="微軟正黑體" panose="020B0604030504040204" pitchFamily="34" charset="-120"/>
                          <a:ea typeface="微軟正黑體" panose="020B0604030504040204" pitchFamily="34" charset="-120"/>
                        </a:rPr>
                        <a:t>介面</a:t>
                      </a:r>
                      <a:r>
                        <a:rPr lang="en-US" altLang="zh-TW" sz="2400" dirty="0" smtClean="0">
                          <a:solidFill>
                            <a:schemeClr val="tx1"/>
                          </a:solidFill>
                          <a:latin typeface="微軟正黑體" panose="020B0604030504040204" pitchFamily="34" charset="-120"/>
                          <a:ea typeface="微軟正黑體" panose="020B0604030504040204" pitchFamily="34" charset="-120"/>
                        </a:rPr>
                        <a:t>+</a:t>
                      </a:r>
                      <a:r>
                        <a:rPr lang="zh-TW" altLang="en-US" sz="2400" dirty="0" smtClean="0">
                          <a:solidFill>
                            <a:schemeClr val="tx1"/>
                          </a:solidFill>
                          <a:latin typeface="微軟正黑體" panose="020B0604030504040204" pitchFamily="34" charset="-120"/>
                          <a:ea typeface="微軟正黑體" panose="020B0604030504040204" pitchFamily="34" charset="-120"/>
                        </a:rPr>
                        <a:t>更新</a:t>
                      </a:r>
                      <a:r>
                        <a:rPr lang="en-US" altLang="zh-TW" sz="2400" dirty="0" smtClean="0">
                          <a:solidFill>
                            <a:schemeClr val="tx1"/>
                          </a:solidFill>
                          <a:latin typeface="微軟正黑體" panose="020B0604030504040204" pitchFamily="34" charset="-120"/>
                          <a:ea typeface="微軟正黑體" panose="020B0604030504040204" pitchFamily="34" charset="-120"/>
                        </a:rPr>
                        <a:t>+</a:t>
                      </a:r>
                      <a:r>
                        <a:rPr lang="zh-TW" altLang="en-US" sz="2400" dirty="0" smtClean="0">
                          <a:solidFill>
                            <a:schemeClr val="tx1"/>
                          </a:solidFill>
                          <a:latin typeface="微軟正黑體" panose="020B0604030504040204" pitchFamily="34" charset="-120"/>
                          <a:ea typeface="微軟正黑體" panose="020B0604030504040204" pitchFamily="34" charset="-120"/>
                        </a:rPr>
                        <a:t>相關資訊</a:t>
                      </a:r>
                      <a:endParaRPr lang="zh-TW" altLang="en-US" sz="2400" dirty="0">
                        <a:solidFill>
                          <a:schemeClr val="tx1"/>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912787876"/>
                  </a:ext>
                </a:extLst>
              </a:tr>
              <a:tr h="1004944">
                <a:tc>
                  <a:txBody>
                    <a:bodyPr/>
                    <a:lstStyle/>
                    <a:p>
                      <a:pPr algn="l"/>
                      <a:r>
                        <a:rPr lang="en-US" altLang="zh-TW" sz="2200" dirty="0" smtClean="0">
                          <a:latin typeface="微軟正黑體" panose="020B0604030504040204" pitchFamily="34" charset="-120"/>
                          <a:ea typeface="微軟正黑體" panose="020B0604030504040204" pitchFamily="34" charset="-120"/>
                        </a:rPr>
                        <a:t>4.</a:t>
                      </a:r>
                      <a:r>
                        <a:rPr lang="zh-TW" altLang="en-US" sz="2200" dirty="0" smtClean="0">
                          <a:solidFill>
                            <a:srgbClr val="FF0000"/>
                          </a:solidFill>
                          <a:latin typeface="微軟正黑體" panose="020B0604030504040204" pitchFamily="34" charset="-120"/>
                          <a:ea typeface="微軟正黑體" panose="020B0604030504040204" pitchFamily="34" charset="-120"/>
                        </a:rPr>
                        <a:t>使用者</a:t>
                      </a:r>
                      <a:r>
                        <a:rPr lang="zh-TW" altLang="en-US" sz="2200" dirty="0" smtClean="0">
                          <a:latin typeface="微軟正黑體" panose="020B0604030504040204" pitchFamily="34" charset="-120"/>
                          <a:ea typeface="微軟正黑體" panose="020B0604030504040204" pitchFamily="34" charset="-120"/>
                        </a:rPr>
                        <a:t>可以</a:t>
                      </a:r>
                      <a:r>
                        <a:rPr lang="zh-TW" altLang="en-US" sz="2200" smtClean="0">
                          <a:latin typeface="微軟正黑體" panose="020B0604030504040204" pitchFamily="34" charset="-120"/>
                          <a:ea typeface="微軟正黑體" panose="020B0604030504040204" pitchFamily="34" charset="-120"/>
                        </a:rPr>
                        <a:t>使用雷達圖</a:t>
                      </a:r>
                      <a:r>
                        <a:rPr lang="zh-TW" altLang="en-US" sz="2200" dirty="0" smtClean="0">
                          <a:latin typeface="微軟正黑體" panose="020B0604030504040204" pitchFamily="34" charset="-120"/>
                          <a:ea typeface="微軟正黑體" panose="020B0604030504040204" pitchFamily="34" charset="-120"/>
                        </a:rPr>
                        <a:t>來</a:t>
                      </a:r>
                      <a:r>
                        <a:rPr lang="zh-TW" altLang="en-US" sz="2200" dirty="0" smtClean="0">
                          <a:solidFill>
                            <a:srgbClr val="FF0000"/>
                          </a:solidFill>
                          <a:latin typeface="微軟正黑體" panose="020B0604030504040204" pitchFamily="34" charset="-120"/>
                          <a:ea typeface="微軟正黑體" panose="020B0604030504040204" pitchFamily="34" charset="-120"/>
                        </a:rPr>
                        <a:t>觀察</a:t>
                      </a:r>
                      <a:r>
                        <a:rPr lang="zh-TW" altLang="en-US" sz="2200" dirty="0" smtClean="0">
                          <a:latin typeface="微軟正黑體" panose="020B0604030504040204" pitchFamily="34" charset="-120"/>
                          <a:ea typeface="微軟正黑體" panose="020B0604030504040204" pitchFamily="34" charset="-120"/>
                        </a:rPr>
                        <a:t>所有訊號</a:t>
                      </a:r>
                      <a:r>
                        <a:rPr lang="zh-TW" altLang="en-US" sz="2200" dirty="0" smtClean="0">
                          <a:solidFill>
                            <a:srgbClr val="FF0000"/>
                          </a:solidFill>
                          <a:latin typeface="微軟正黑體" panose="020B0604030504040204" pitchFamily="34" charset="-120"/>
                          <a:ea typeface="微軟正黑體" panose="020B0604030504040204" pitchFamily="34" charset="-120"/>
                        </a:rPr>
                        <a:t>所在位置</a:t>
                      </a:r>
                      <a:endParaRPr lang="zh-TW" altLang="en-US" sz="2200"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algn="l"/>
                      <a:r>
                        <a:rPr lang="zh-TW" altLang="en-US" sz="2200" dirty="0" smtClean="0">
                          <a:solidFill>
                            <a:schemeClr val="tx1"/>
                          </a:solidFill>
                          <a:latin typeface="微軟正黑體" panose="020B0604030504040204" pitchFamily="34" charset="-120"/>
                          <a:ea typeface="微軟正黑體" panose="020B0604030504040204" pitchFamily="34" charset="-120"/>
                        </a:rPr>
                        <a:t>使用者</a:t>
                      </a:r>
                      <a:r>
                        <a:rPr lang="en-US" altLang="zh-TW" sz="2200" dirty="0" smtClean="0">
                          <a:solidFill>
                            <a:schemeClr val="tx1"/>
                          </a:solidFill>
                          <a:latin typeface="微軟正黑體" panose="020B0604030504040204" pitchFamily="34" charset="-120"/>
                          <a:ea typeface="微軟正黑體" panose="020B0604030504040204" pitchFamily="34" charset="-120"/>
                        </a:rPr>
                        <a:t>+</a:t>
                      </a:r>
                      <a:r>
                        <a:rPr lang="zh-TW" altLang="en-US" sz="2200" dirty="0" smtClean="0">
                          <a:solidFill>
                            <a:schemeClr val="tx1"/>
                          </a:solidFill>
                          <a:latin typeface="微軟正黑體" panose="020B0604030504040204" pitchFamily="34" charset="-120"/>
                          <a:ea typeface="微軟正黑體" panose="020B0604030504040204" pitchFamily="34" charset="-120"/>
                        </a:rPr>
                        <a:t>觀察</a:t>
                      </a:r>
                      <a:r>
                        <a:rPr lang="en-US" altLang="zh-TW" sz="2200" dirty="0" smtClean="0">
                          <a:solidFill>
                            <a:schemeClr val="tx1"/>
                          </a:solidFill>
                          <a:latin typeface="微軟正黑體" panose="020B0604030504040204" pitchFamily="34" charset="-120"/>
                          <a:ea typeface="微軟正黑體" panose="020B0604030504040204" pitchFamily="34" charset="-120"/>
                        </a:rPr>
                        <a:t>+</a:t>
                      </a:r>
                      <a:r>
                        <a:rPr lang="zh-TW" altLang="en-US" sz="2200" dirty="0" smtClean="0">
                          <a:solidFill>
                            <a:schemeClr val="tx1"/>
                          </a:solidFill>
                          <a:latin typeface="微軟正黑體" panose="020B0604030504040204" pitchFamily="34" charset="-120"/>
                          <a:ea typeface="微軟正黑體" panose="020B0604030504040204" pitchFamily="34" charset="-120"/>
                        </a:rPr>
                        <a:t>所在位置</a:t>
                      </a:r>
                      <a:endParaRPr lang="zh-TW" altLang="en-US" sz="2200" dirty="0">
                        <a:solidFill>
                          <a:schemeClr val="tx1"/>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637865164"/>
                  </a:ext>
                </a:extLst>
              </a:tr>
              <a:tr h="1004944">
                <a:tc>
                  <a:txBody>
                    <a:bodyPr/>
                    <a:lstStyle/>
                    <a:p>
                      <a:pPr algn="l"/>
                      <a:r>
                        <a:rPr lang="en-US" altLang="zh-TW" sz="2200" dirty="0" smtClean="0">
                          <a:latin typeface="微軟正黑體" panose="020B0604030504040204" pitchFamily="34" charset="-120"/>
                          <a:ea typeface="微軟正黑體" panose="020B0604030504040204" pitchFamily="34" charset="-120"/>
                        </a:rPr>
                        <a:t>5.</a:t>
                      </a:r>
                      <a:r>
                        <a:rPr lang="zh-TW" altLang="en-US" sz="2200" dirty="0" smtClean="0">
                          <a:solidFill>
                            <a:srgbClr val="FF0000"/>
                          </a:solidFill>
                          <a:latin typeface="微軟正黑體" panose="020B0604030504040204" pitchFamily="34" charset="-120"/>
                          <a:ea typeface="微軟正黑體" panose="020B0604030504040204" pitchFamily="34" charset="-120"/>
                        </a:rPr>
                        <a:t>使用者</a:t>
                      </a:r>
                      <a:r>
                        <a:rPr lang="zh-TW" altLang="en-US" sz="2200" dirty="0" smtClean="0">
                          <a:latin typeface="微軟正黑體" panose="020B0604030504040204" pitchFamily="34" charset="-120"/>
                          <a:ea typeface="微軟正黑體" panose="020B0604030504040204" pitchFamily="34" charset="-120"/>
                        </a:rPr>
                        <a:t>可用雷達圖上訊號呈現的顏色</a:t>
                      </a:r>
                      <a:r>
                        <a:rPr lang="zh-TW" altLang="en-US" sz="2200" dirty="0" smtClean="0">
                          <a:solidFill>
                            <a:srgbClr val="FF0000"/>
                          </a:solidFill>
                          <a:latin typeface="微軟正黑體" panose="020B0604030504040204" pitchFamily="34" charset="-120"/>
                          <a:ea typeface="微軟正黑體" panose="020B0604030504040204" pitchFamily="34" charset="-120"/>
                        </a:rPr>
                        <a:t>區分無人機的訊號</a:t>
                      </a:r>
                      <a:endParaRPr lang="zh-TW" altLang="en-US" sz="2200"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algn="l"/>
                      <a:r>
                        <a:rPr lang="zh-TW" altLang="en-US" sz="2200" dirty="0" smtClean="0">
                          <a:solidFill>
                            <a:schemeClr val="tx1"/>
                          </a:solidFill>
                          <a:latin typeface="微軟正黑體" panose="020B0604030504040204" pitchFamily="34" charset="-120"/>
                          <a:ea typeface="微軟正黑體" panose="020B0604030504040204" pitchFamily="34" charset="-120"/>
                        </a:rPr>
                        <a:t>使用者</a:t>
                      </a:r>
                      <a:r>
                        <a:rPr lang="en-US" altLang="zh-TW" sz="2200" dirty="0" smtClean="0">
                          <a:solidFill>
                            <a:schemeClr val="tx1"/>
                          </a:solidFill>
                          <a:latin typeface="微軟正黑體" panose="020B0604030504040204" pitchFamily="34" charset="-120"/>
                          <a:ea typeface="微軟正黑體" panose="020B0604030504040204" pitchFamily="34" charset="-120"/>
                        </a:rPr>
                        <a:t>+</a:t>
                      </a:r>
                      <a:r>
                        <a:rPr lang="zh-TW" altLang="en-US" sz="2200" dirty="0" smtClean="0">
                          <a:solidFill>
                            <a:schemeClr val="tx1"/>
                          </a:solidFill>
                          <a:latin typeface="微軟正黑體" panose="020B0604030504040204" pitchFamily="34" charset="-120"/>
                          <a:ea typeface="微軟正黑體" panose="020B0604030504040204" pitchFamily="34" charset="-120"/>
                        </a:rPr>
                        <a:t>區分</a:t>
                      </a:r>
                      <a:r>
                        <a:rPr lang="en-US" altLang="zh-TW" sz="2200" dirty="0" smtClean="0">
                          <a:solidFill>
                            <a:schemeClr val="tx1"/>
                          </a:solidFill>
                          <a:latin typeface="微軟正黑體" panose="020B0604030504040204" pitchFamily="34" charset="-120"/>
                          <a:ea typeface="微軟正黑體" panose="020B0604030504040204" pitchFamily="34" charset="-120"/>
                        </a:rPr>
                        <a:t>+</a:t>
                      </a:r>
                      <a:r>
                        <a:rPr lang="zh-TW" altLang="en-US" sz="2200" dirty="0" smtClean="0">
                          <a:solidFill>
                            <a:schemeClr val="tx1"/>
                          </a:solidFill>
                          <a:latin typeface="微軟正黑體" panose="020B0604030504040204" pitchFamily="34" charset="-120"/>
                          <a:ea typeface="微軟正黑體" panose="020B0604030504040204" pitchFamily="34" charset="-120"/>
                        </a:rPr>
                        <a:t>無人機的訊號</a:t>
                      </a:r>
                      <a:endParaRPr lang="zh-TW" altLang="en-US" sz="2200" dirty="0">
                        <a:solidFill>
                          <a:schemeClr val="tx1"/>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180178794"/>
                  </a:ext>
                </a:extLst>
              </a:tr>
            </a:tbl>
          </a:graphicData>
        </a:graphic>
      </p:graphicFrame>
    </p:spTree>
    <p:extLst>
      <p:ext uri="{BB962C8B-B14F-4D97-AF65-F5344CB8AC3E}">
        <p14:creationId xmlns:p14="http://schemas.microsoft.com/office/powerpoint/2010/main" val="2938360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51356" y="369014"/>
            <a:ext cx="9102172" cy="646331"/>
          </a:xfrm>
          <a:prstGeom prst="rect">
            <a:avLst/>
          </a:prstGeom>
        </p:spPr>
        <p:txBody>
          <a:bodyPr wrap="none">
            <a:spAutoFit/>
          </a:bodyPr>
          <a:lstStyle/>
          <a:p>
            <a:pPr algn="ctr"/>
            <a:r>
              <a:rPr lang="zh-TW" altLang="en-US" sz="3600" b="1" dirty="0">
                <a:solidFill>
                  <a:schemeClr val="bg1"/>
                </a:solidFill>
                <a:latin typeface="+mj-ea"/>
                <a:ea typeface="+mj-ea"/>
              </a:rPr>
              <a:t>建構使用個案圖</a:t>
            </a:r>
            <a:r>
              <a:rPr lang="en-US" altLang="zh-TW" sz="3600" b="1" dirty="0">
                <a:solidFill>
                  <a:schemeClr val="bg1"/>
                </a:solidFill>
                <a:latin typeface="+mj-ea"/>
                <a:ea typeface="+mj-ea"/>
              </a:rPr>
              <a:t>-</a:t>
            </a:r>
            <a:r>
              <a:rPr lang="zh-TW" altLang="en-US" sz="3600" b="1" dirty="0">
                <a:solidFill>
                  <a:schemeClr val="bg1"/>
                </a:solidFill>
                <a:latin typeface="+mj-ea"/>
                <a:ea typeface="+mj-ea"/>
              </a:rPr>
              <a:t>描述項目與</a:t>
            </a:r>
            <a:r>
              <a:rPr lang="zh-TW" altLang="en-US" sz="3600" b="1" dirty="0" smtClean="0">
                <a:solidFill>
                  <a:schemeClr val="bg1"/>
                </a:solidFill>
                <a:latin typeface="+mj-ea"/>
                <a:ea typeface="+mj-ea"/>
              </a:rPr>
              <a:t>事件條列式對照</a:t>
            </a:r>
            <a:endParaRPr lang="zh-TW" altLang="en-US" sz="3600" b="1" dirty="0">
              <a:solidFill>
                <a:schemeClr val="bg1"/>
              </a:solidFill>
              <a:latin typeface="+mj-ea"/>
              <a:ea typeface="+mj-ea"/>
            </a:endParaRPr>
          </a:p>
        </p:txBody>
      </p:sp>
      <p:graphicFrame>
        <p:nvGraphicFramePr>
          <p:cNvPr id="3" name="表格 2"/>
          <p:cNvGraphicFramePr>
            <a:graphicFrameLocks noGrp="1"/>
          </p:cNvGraphicFramePr>
          <p:nvPr>
            <p:extLst>
              <p:ext uri="{D42A27DB-BD31-4B8C-83A1-F6EECF244321}">
                <p14:modId xmlns:p14="http://schemas.microsoft.com/office/powerpoint/2010/main" val="768758918"/>
              </p:ext>
            </p:extLst>
          </p:nvPr>
        </p:nvGraphicFramePr>
        <p:xfrm>
          <a:off x="1399836" y="1015345"/>
          <a:ext cx="9605212" cy="5486902"/>
        </p:xfrm>
        <a:graphic>
          <a:graphicData uri="http://schemas.openxmlformats.org/drawingml/2006/table">
            <a:tbl>
              <a:tblPr firstRow="1" bandRow="1">
                <a:tableStyleId>{5C22544A-7EE6-4342-B048-85BDC9FD1C3A}</a:tableStyleId>
              </a:tblPr>
              <a:tblGrid>
                <a:gridCol w="4802606">
                  <a:extLst>
                    <a:ext uri="{9D8B030D-6E8A-4147-A177-3AD203B41FA5}">
                      <a16:colId xmlns:a16="http://schemas.microsoft.com/office/drawing/2014/main" val="4176518255"/>
                    </a:ext>
                  </a:extLst>
                </a:gridCol>
                <a:gridCol w="4802606">
                  <a:extLst>
                    <a:ext uri="{9D8B030D-6E8A-4147-A177-3AD203B41FA5}">
                      <a16:colId xmlns:a16="http://schemas.microsoft.com/office/drawing/2014/main" val="2552244929"/>
                    </a:ext>
                  </a:extLst>
                </a:gridCol>
              </a:tblGrid>
              <a:tr h="393186">
                <a:tc>
                  <a:txBody>
                    <a:bodyPr/>
                    <a:lstStyle/>
                    <a:p>
                      <a:pPr algn="ctr"/>
                      <a:r>
                        <a:rPr lang="zh-TW" altLang="en-US" sz="2200" dirty="0" smtClean="0">
                          <a:latin typeface="微軟正黑體" panose="020B0604030504040204" pitchFamily="34" charset="-120"/>
                          <a:ea typeface="微軟正黑體" panose="020B0604030504040204" pitchFamily="34" charset="-120"/>
                        </a:rPr>
                        <a:t>描述性項目</a:t>
                      </a:r>
                      <a:endParaRPr lang="zh-TW" altLang="en-US" sz="22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200" dirty="0" smtClean="0">
                          <a:latin typeface="微軟正黑體" panose="020B0604030504040204" pitchFamily="34" charset="-120"/>
                          <a:ea typeface="微軟正黑體" panose="020B0604030504040204" pitchFamily="34" charset="-120"/>
                        </a:rPr>
                        <a:t>事件條列式</a:t>
                      </a:r>
                      <a:endParaRPr lang="zh-TW" altLang="en-US" sz="22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661183497"/>
                  </a:ext>
                </a:extLst>
              </a:tr>
              <a:tr h="692295">
                <a:tc>
                  <a:txBody>
                    <a:bodyPr/>
                    <a:lstStyle/>
                    <a:p>
                      <a:pPr algn="l"/>
                      <a:r>
                        <a:rPr lang="en-US" altLang="zh-TW" sz="2200" dirty="0" smtClean="0">
                          <a:latin typeface="微軟正黑體" panose="020B0604030504040204" pitchFamily="34" charset="-120"/>
                          <a:ea typeface="微軟正黑體" panose="020B0604030504040204" pitchFamily="34" charset="-120"/>
                        </a:rPr>
                        <a:t>6.</a:t>
                      </a:r>
                      <a:r>
                        <a:rPr lang="zh-TW" altLang="en-US" sz="2200" dirty="0" smtClean="0">
                          <a:solidFill>
                            <a:srgbClr val="FF0000"/>
                          </a:solidFill>
                          <a:latin typeface="微軟正黑體" panose="020B0604030504040204" pitchFamily="34" charset="-120"/>
                          <a:ea typeface="微軟正黑體" panose="020B0604030504040204" pitchFamily="34" charset="-120"/>
                        </a:rPr>
                        <a:t>使用者啟用手動模式</a:t>
                      </a:r>
                      <a:r>
                        <a:rPr lang="zh-TW" altLang="en-US" sz="2200" dirty="0" smtClean="0">
                          <a:latin typeface="微軟正黑體" panose="020B0604030504040204" pitchFamily="34" charset="-120"/>
                          <a:ea typeface="微軟正黑體" panose="020B0604030504040204" pitchFamily="34" charset="-120"/>
                        </a:rPr>
                        <a:t>後可以</a:t>
                      </a:r>
                      <a:r>
                        <a:rPr lang="zh-TW" altLang="en-US" sz="2200" dirty="0" smtClean="0">
                          <a:solidFill>
                            <a:srgbClr val="FF0000"/>
                          </a:solidFill>
                          <a:latin typeface="微軟正黑體" panose="020B0604030504040204" pitchFamily="34" charset="-120"/>
                          <a:ea typeface="微軟正黑體" panose="020B0604030504040204" pitchFamily="34" charset="-120"/>
                        </a:rPr>
                        <a:t>攻擊</a:t>
                      </a:r>
                      <a:r>
                        <a:rPr lang="zh-TW" altLang="en-US" sz="2200" dirty="0" smtClean="0">
                          <a:latin typeface="微軟正黑體" panose="020B0604030504040204" pitchFamily="34" charset="-120"/>
                          <a:ea typeface="微軟正黑體" panose="020B0604030504040204" pitchFamily="34" charset="-120"/>
                        </a:rPr>
                        <a:t>任意有被偵測到的</a:t>
                      </a:r>
                      <a:r>
                        <a:rPr lang="zh-TW" altLang="en-US" sz="2200" dirty="0" smtClean="0">
                          <a:solidFill>
                            <a:srgbClr val="FF0000"/>
                          </a:solidFill>
                          <a:latin typeface="微軟正黑體" panose="020B0604030504040204" pitchFamily="34" charset="-120"/>
                          <a:ea typeface="微軟正黑體" panose="020B0604030504040204" pitchFamily="34" charset="-120"/>
                        </a:rPr>
                        <a:t>訊號</a:t>
                      </a:r>
                      <a:r>
                        <a:rPr lang="en-US" altLang="zh-TW" sz="2200" dirty="0" smtClean="0">
                          <a:latin typeface="微軟正黑體" panose="020B0604030504040204" pitchFamily="34" charset="-120"/>
                          <a:ea typeface="微軟正黑體" panose="020B0604030504040204" pitchFamily="34" charset="-120"/>
                        </a:rPr>
                        <a:t>(</a:t>
                      </a:r>
                      <a:r>
                        <a:rPr lang="zh-TW" altLang="en-US" sz="2200" dirty="0" smtClean="0">
                          <a:latin typeface="微軟正黑體" panose="020B0604030504040204" pitchFamily="34" charset="-120"/>
                          <a:ea typeface="微軟正黑體" panose="020B0604030504040204" pitchFamily="34" charset="-120"/>
                        </a:rPr>
                        <a:t>不限無人機</a:t>
                      </a:r>
                      <a:r>
                        <a:rPr lang="en-US" altLang="zh-TW" sz="2200" dirty="0" smtClean="0">
                          <a:latin typeface="微軟正黑體" panose="020B0604030504040204" pitchFamily="34" charset="-120"/>
                          <a:ea typeface="微軟正黑體" panose="020B0604030504040204" pitchFamily="34" charset="-120"/>
                        </a:rPr>
                        <a:t>)</a:t>
                      </a:r>
                      <a:endParaRPr lang="zh-TW" altLang="en-US" sz="2200" dirty="0" smtClean="0">
                        <a:latin typeface="微軟正黑體" panose="020B0604030504040204" pitchFamily="34" charset="-120"/>
                        <a:ea typeface="微軟正黑體" panose="020B0604030504040204" pitchFamily="34" charset="-120"/>
                      </a:endParaRPr>
                    </a:p>
                  </a:txBody>
                  <a:tcPr anchor="ctr"/>
                </a:tc>
                <a:tc>
                  <a:txBody>
                    <a:bodyPr/>
                    <a:lstStyle/>
                    <a:p>
                      <a:pPr algn="l"/>
                      <a:r>
                        <a:rPr lang="zh-TW" altLang="en-US" sz="2200" dirty="0" smtClean="0">
                          <a:solidFill>
                            <a:schemeClr val="tx1"/>
                          </a:solidFill>
                          <a:latin typeface="微軟正黑體" panose="020B0604030504040204" pitchFamily="34" charset="-120"/>
                          <a:ea typeface="微軟正黑體" panose="020B0604030504040204" pitchFamily="34" charset="-120"/>
                        </a:rPr>
                        <a:t>使用者</a:t>
                      </a:r>
                      <a:r>
                        <a:rPr lang="en-US" altLang="zh-TW" sz="2200" dirty="0" smtClean="0">
                          <a:solidFill>
                            <a:schemeClr val="tx1"/>
                          </a:solidFill>
                          <a:latin typeface="微軟正黑體" panose="020B0604030504040204" pitchFamily="34" charset="-120"/>
                          <a:ea typeface="微軟正黑體" panose="020B0604030504040204" pitchFamily="34" charset="-120"/>
                        </a:rPr>
                        <a:t>+</a:t>
                      </a:r>
                      <a:r>
                        <a:rPr lang="zh-TW" altLang="en-US" sz="2200" dirty="0" smtClean="0">
                          <a:solidFill>
                            <a:schemeClr val="tx1"/>
                          </a:solidFill>
                          <a:latin typeface="微軟正黑體" panose="020B0604030504040204" pitchFamily="34" charset="-120"/>
                          <a:ea typeface="微軟正黑體" panose="020B0604030504040204" pitchFamily="34" charset="-120"/>
                        </a:rPr>
                        <a:t>啟用</a:t>
                      </a:r>
                      <a:r>
                        <a:rPr lang="en-US" altLang="zh-TW" sz="2200" dirty="0" smtClean="0">
                          <a:solidFill>
                            <a:schemeClr val="tx1"/>
                          </a:solidFill>
                          <a:latin typeface="微軟正黑體" panose="020B0604030504040204" pitchFamily="34" charset="-120"/>
                          <a:ea typeface="微軟正黑體" panose="020B0604030504040204" pitchFamily="34" charset="-120"/>
                        </a:rPr>
                        <a:t>+</a:t>
                      </a:r>
                      <a:r>
                        <a:rPr lang="zh-TW" altLang="en-US" sz="2200" dirty="0" smtClean="0">
                          <a:solidFill>
                            <a:schemeClr val="tx1"/>
                          </a:solidFill>
                          <a:latin typeface="微軟正黑體" panose="020B0604030504040204" pitchFamily="34" charset="-120"/>
                          <a:ea typeface="微軟正黑體" panose="020B0604030504040204" pitchFamily="34" charset="-120"/>
                        </a:rPr>
                        <a:t>手動模式</a:t>
                      </a:r>
                      <a:endParaRPr lang="en-US" altLang="zh-TW" sz="2200" dirty="0" smtClean="0">
                        <a:solidFill>
                          <a:schemeClr val="tx1"/>
                        </a:solidFill>
                        <a:latin typeface="微軟正黑體" panose="020B0604030504040204" pitchFamily="34" charset="-120"/>
                        <a:ea typeface="微軟正黑體" panose="020B0604030504040204" pitchFamily="34" charset="-120"/>
                      </a:endParaRPr>
                    </a:p>
                    <a:p>
                      <a:pPr algn="l"/>
                      <a:r>
                        <a:rPr lang="zh-TW" altLang="en-US" sz="2200" dirty="0" smtClean="0">
                          <a:solidFill>
                            <a:schemeClr val="tx1"/>
                          </a:solidFill>
                          <a:latin typeface="微軟正黑體" panose="020B0604030504040204" pitchFamily="34" charset="-120"/>
                          <a:ea typeface="微軟正黑體" panose="020B0604030504040204" pitchFamily="34" charset="-120"/>
                        </a:rPr>
                        <a:t>使用者</a:t>
                      </a:r>
                      <a:r>
                        <a:rPr lang="en-US" altLang="zh-TW" sz="2200" dirty="0" smtClean="0">
                          <a:solidFill>
                            <a:schemeClr val="tx1"/>
                          </a:solidFill>
                          <a:latin typeface="微軟正黑體" panose="020B0604030504040204" pitchFamily="34" charset="-120"/>
                          <a:ea typeface="微軟正黑體" panose="020B0604030504040204" pitchFamily="34" charset="-120"/>
                        </a:rPr>
                        <a:t>+</a:t>
                      </a:r>
                      <a:r>
                        <a:rPr lang="zh-TW" altLang="en-US" sz="2200" dirty="0" smtClean="0">
                          <a:solidFill>
                            <a:schemeClr val="tx1"/>
                          </a:solidFill>
                          <a:latin typeface="微軟正黑體" panose="020B0604030504040204" pitchFamily="34" charset="-120"/>
                          <a:ea typeface="微軟正黑體" panose="020B0604030504040204" pitchFamily="34" charset="-120"/>
                        </a:rPr>
                        <a:t>攻擊</a:t>
                      </a:r>
                      <a:r>
                        <a:rPr lang="en-US" altLang="zh-TW" sz="2200" dirty="0" smtClean="0">
                          <a:solidFill>
                            <a:schemeClr val="tx1"/>
                          </a:solidFill>
                          <a:latin typeface="微軟正黑體" panose="020B0604030504040204" pitchFamily="34" charset="-120"/>
                          <a:ea typeface="微軟正黑體" panose="020B0604030504040204" pitchFamily="34" charset="-120"/>
                        </a:rPr>
                        <a:t>+</a:t>
                      </a:r>
                      <a:r>
                        <a:rPr lang="zh-TW" altLang="en-US" sz="2200" dirty="0" smtClean="0">
                          <a:solidFill>
                            <a:schemeClr val="tx1"/>
                          </a:solidFill>
                          <a:latin typeface="微軟正黑體" panose="020B0604030504040204" pitchFamily="34" charset="-120"/>
                          <a:ea typeface="微軟正黑體" panose="020B0604030504040204" pitchFamily="34" charset="-120"/>
                        </a:rPr>
                        <a:t>訊號</a:t>
                      </a:r>
                      <a:endParaRPr lang="en-US" altLang="zh-TW" sz="2200" dirty="0" smtClean="0">
                        <a:solidFill>
                          <a:schemeClr val="tx1"/>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819150989"/>
                  </a:ext>
                </a:extLst>
              </a:tr>
              <a:tr h="1283350">
                <a:tc>
                  <a:txBody>
                    <a:bodyPr/>
                    <a:lstStyle/>
                    <a:p>
                      <a:pPr algn="l"/>
                      <a:r>
                        <a:rPr lang="en-US" altLang="zh-TW" sz="2200" dirty="0" smtClean="0">
                          <a:latin typeface="微軟正黑體" panose="020B0604030504040204" pitchFamily="34" charset="-120"/>
                          <a:ea typeface="微軟正黑體" panose="020B0604030504040204" pitchFamily="34" charset="-120"/>
                        </a:rPr>
                        <a:t>7.</a:t>
                      </a:r>
                      <a:r>
                        <a:rPr lang="zh-TW" altLang="en-US" sz="2200" dirty="0" smtClean="0">
                          <a:solidFill>
                            <a:srgbClr val="FF0000"/>
                          </a:solidFill>
                          <a:latin typeface="微軟正黑體" panose="020B0604030504040204" pitchFamily="34" charset="-120"/>
                          <a:ea typeface="微軟正黑體" panose="020B0604030504040204" pitchFamily="34" charset="-120"/>
                        </a:rPr>
                        <a:t>使用者點選</a:t>
                      </a:r>
                      <a:r>
                        <a:rPr lang="zh-TW" altLang="en-US" sz="2200" dirty="0" smtClean="0">
                          <a:latin typeface="微軟正黑體" panose="020B0604030504040204" pitchFamily="34" charset="-120"/>
                          <a:ea typeface="微軟正黑體" panose="020B0604030504040204" pitchFamily="34" charset="-120"/>
                        </a:rPr>
                        <a:t>欲攻擊的</a:t>
                      </a:r>
                      <a:r>
                        <a:rPr lang="zh-TW" altLang="en-US" sz="2200" dirty="0" smtClean="0">
                          <a:solidFill>
                            <a:srgbClr val="FF0000"/>
                          </a:solidFill>
                          <a:latin typeface="微軟正黑體" panose="020B0604030504040204" pitchFamily="34" charset="-120"/>
                          <a:ea typeface="微軟正黑體" panose="020B0604030504040204" pitchFamily="34" charset="-120"/>
                        </a:rPr>
                        <a:t>訊號</a:t>
                      </a:r>
                      <a:r>
                        <a:rPr lang="zh-TW" altLang="en-US" sz="2200" dirty="0" smtClean="0">
                          <a:latin typeface="微軟正黑體" panose="020B0604030504040204" pitchFamily="34" charset="-120"/>
                          <a:ea typeface="微軟正黑體" panose="020B0604030504040204" pitchFamily="34" charset="-120"/>
                        </a:rPr>
                        <a:t>後會</a:t>
                      </a:r>
                      <a:r>
                        <a:rPr lang="zh-TW" altLang="en-US" sz="2200" dirty="0" smtClean="0">
                          <a:solidFill>
                            <a:schemeClr val="tx1"/>
                          </a:solidFill>
                          <a:latin typeface="微軟正黑體" panose="020B0604030504040204" pitchFamily="34" charset="-120"/>
                          <a:ea typeface="微軟正黑體" panose="020B0604030504040204" pitchFamily="34" charset="-120"/>
                        </a:rPr>
                        <a:t>跳出警告</a:t>
                      </a:r>
                      <a:r>
                        <a:rPr lang="zh-TW" altLang="en-US" sz="2200" dirty="0" smtClean="0">
                          <a:latin typeface="微軟正黑體" panose="020B0604030504040204" pitchFamily="34" charset="-120"/>
                          <a:ea typeface="微軟正黑體" panose="020B0604030504040204" pitchFamily="34" charset="-120"/>
                        </a:rPr>
                        <a:t>視窗進行</a:t>
                      </a:r>
                      <a:r>
                        <a:rPr lang="zh-TW" altLang="en-US" sz="2200" dirty="0" smtClean="0">
                          <a:solidFill>
                            <a:srgbClr val="FF0000"/>
                          </a:solidFill>
                          <a:latin typeface="微軟正黑體" panose="020B0604030504040204" pitchFamily="34" charset="-120"/>
                          <a:ea typeface="微軟正黑體" panose="020B0604030504040204" pitchFamily="34" charset="-120"/>
                        </a:rPr>
                        <a:t>再次確認</a:t>
                      </a:r>
                      <a:endParaRPr lang="zh-TW" altLang="en-US" sz="2200" dirty="0">
                        <a:solidFill>
                          <a:srgbClr val="FF0000"/>
                        </a:solidFill>
                        <a:latin typeface="微軟正黑體" panose="020B0604030504040204" pitchFamily="34" charset="-120"/>
                        <a:ea typeface="微軟正黑體" panose="020B0604030504040204" pitchFamily="34" charset="-120"/>
                      </a:endParaRPr>
                    </a:p>
                  </a:txBody>
                  <a:tcPr anchor="ctr"/>
                </a:tc>
                <a:tc>
                  <a:txBody>
                    <a:bodyPr/>
                    <a:lstStyle/>
                    <a:p>
                      <a:pPr algn="l"/>
                      <a:r>
                        <a:rPr lang="zh-TW" altLang="en-US" sz="2200" dirty="0" smtClean="0">
                          <a:solidFill>
                            <a:schemeClr val="tx1"/>
                          </a:solidFill>
                          <a:latin typeface="微軟正黑體" panose="020B0604030504040204" pitchFamily="34" charset="-120"/>
                          <a:ea typeface="微軟正黑體" panose="020B0604030504040204" pitchFamily="34" charset="-120"/>
                        </a:rPr>
                        <a:t>使用者</a:t>
                      </a:r>
                      <a:r>
                        <a:rPr lang="en-US" altLang="zh-TW" sz="2200" dirty="0" smtClean="0">
                          <a:solidFill>
                            <a:schemeClr val="tx1"/>
                          </a:solidFill>
                          <a:latin typeface="微軟正黑體" panose="020B0604030504040204" pitchFamily="34" charset="-120"/>
                          <a:ea typeface="微軟正黑體" panose="020B0604030504040204" pitchFamily="34" charset="-120"/>
                        </a:rPr>
                        <a:t>+</a:t>
                      </a:r>
                      <a:r>
                        <a:rPr lang="zh-TW" altLang="en-US" sz="2200" dirty="0" smtClean="0">
                          <a:solidFill>
                            <a:schemeClr val="tx1"/>
                          </a:solidFill>
                          <a:latin typeface="微軟正黑體" panose="020B0604030504040204" pitchFamily="34" charset="-120"/>
                          <a:ea typeface="微軟正黑體" panose="020B0604030504040204" pitchFamily="34" charset="-120"/>
                        </a:rPr>
                        <a:t>確認</a:t>
                      </a:r>
                      <a:r>
                        <a:rPr lang="en-US" altLang="zh-TW" sz="2200" dirty="0" smtClean="0">
                          <a:solidFill>
                            <a:schemeClr val="tx1"/>
                          </a:solidFill>
                          <a:latin typeface="微軟正黑體" panose="020B0604030504040204" pitchFamily="34" charset="-120"/>
                          <a:ea typeface="微軟正黑體" panose="020B0604030504040204" pitchFamily="34" charset="-120"/>
                        </a:rPr>
                        <a:t>+</a:t>
                      </a:r>
                      <a:r>
                        <a:rPr lang="zh-TW" altLang="en-US" sz="2200" dirty="0" smtClean="0">
                          <a:solidFill>
                            <a:schemeClr val="tx1"/>
                          </a:solidFill>
                          <a:latin typeface="微軟正黑體" panose="020B0604030504040204" pitchFamily="34" charset="-120"/>
                          <a:ea typeface="微軟正黑體" panose="020B0604030504040204" pitchFamily="34" charset="-120"/>
                        </a:rPr>
                        <a:t>訊號 </a:t>
                      </a:r>
                      <a:endParaRPr lang="zh-TW" altLang="en-US" sz="2200" dirty="0">
                        <a:solidFill>
                          <a:schemeClr val="tx1"/>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972548445"/>
                  </a:ext>
                </a:extLst>
              </a:tr>
              <a:tr h="10049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200" kern="1200" dirty="0" smtClean="0">
                          <a:solidFill>
                            <a:schemeClr val="dk1"/>
                          </a:solidFill>
                          <a:effectLst/>
                          <a:latin typeface="微軟正黑體" panose="020B0604030504040204" pitchFamily="34" charset="-120"/>
                          <a:ea typeface="微軟正黑體" panose="020B0604030504040204" pitchFamily="34" charset="-120"/>
                          <a:cs typeface="+mn-cs"/>
                        </a:rPr>
                        <a:t>8</a:t>
                      </a:r>
                      <a:r>
                        <a:rPr lang="en-US" altLang="zh-TW" sz="2200" kern="1200" dirty="0" smtClean="0">
                          <a:solidFill>
                            <a:schemeClr val="tx1"/>
                          </a:solidFill>
                          <a:effectLst/>
                          <a:latin typeface="微軟正黑體" panose="020B0604030504040204" pitchFamily="34" charset="-120"/>
                          <a:ea typeface="微軟正黑體" panose="020B0604030504040204" pitchFamily="34" charset="-120"/>
                          <a:cs typeface="+mn-cs"/>
                        </a:rPr>
                        <a:t>.</a:t>
                      </a:r>
                      <a:r>
                        <a:rPr lang="zh-TW" altLang="en-US" sz="2200" kern="1200" dirty="0" smtClean="0">
                          <a:solidFill>
                            <a:schemeClr val="tx1"/>
                          </a:solidFill>
                          <a:effectLst/>
                          <a:latin typeface="微軟正黑體" panose="020B0604030504040204" pitchFamily="34" charset="-120"/>
                          <a:ea typeface="微軟正黑體" panose="020B0604030504040204" pitchFamily="34" charset="-120"/>
                          <a:cs typeface="+mn-cs"/>
                        </a:rPr>
                        <a:t>使用者點選確定</a:t>
                      </a:r>
                      <a:r>
                        <a:rPr lang="zh-TW" altLang="en-US" sz="2200" kern="1200" dirty="0" smtClean="0">
                          <a:solidFill>
                            <a:schemeClr val="dk1"/>
                          </a:solidFill>
                          <a:effectLst/>
                          <a:latin typeface="微軟正黑體" panose="020B0604030504040204" pitchFamily="34" charset="-120"/>
                          <a:ea typeface="微軟正黑體" panose="020B0604030504040204" pitchFamily="34" charset="-120"/>
                          <a:cs typeface="+mn-cs"/>
                        </a:rPr>
                        <a:t>攻擊後</a:t>
                      </a:r>
                      <a:r>
                        <a:rPr lang="zh-TW" altLang="en-US" sz="2200" kern="1200" dirty="0" smtClean="0">
                          <a:solidFill>
                            <a:srgbClr val="FF0000"/>
                          </a:solidFill>
                          <a:effectLst/>
                          <a:latin typeface="微軟正黑體" panose="020B0604030504040204" pitchFamily="34" charset="-120"/>
                          <a:ea typeface="微軟正黑體" panose="020B0604030504040204" pitchFamily="34" charset="-120"/>
                          <a:cs typeface="+mn-cs"/>
                        </a:rPr>
                        <a:t>介面</a:t>
                      </a:r>
                      <a:r>
                        <a:rPr lang="zh-TW" altLang="en-US" sz="2200" kern="1200" dirty="0" smtClean="0">
                          <a:solidFill>
                            <a:schemeClr val="dk1"/>
                          </a:solidFill>
                          <a:effectLst/>
                          <a:latin typeface="微軟正黑體" panose="020B0604030504040204" pitchFamily="34" charset="-120"/>
                          <a:ea typeface="微軟正黑體" panose="020B0604030504040204" pitchFamily="34" charset="-120"/>
                          <a:cs typeface="+mn-cs"/>
                        </a:rPr>
                        <a:t>上該列變為紅色以</a:t>
                      </a:r>
                      <a:r>
                        <a:rPr lang="zh-TW" altLang="en-US" sz="2200" kern="1200" dirty="0" smtClean="0">
                          <a:solidFill>
                            <a:srgbClr val="FF0000"/>
                          </a:solidFill>
                          <a:effectLst/>
                          <a:latin typeface="微軟正黑體" panose="020B0604030504040204" pitchFamily="34" charset="-120"/>
                          <a:ea typeface="微軟正黑體" panose="020B0604030504040204" pitchFamily="34" charset="-120"/>
                          <a:cs typeface="+mn-cs"/>
                        </a:rPr>
                        <a:t>標記攻擊目標</a:t>
                      </a:r>
                      <a:endParaRPr lang="zh-TW" altLang="zh-TW" sz="2200" kern="1200" dirty="0" smtClean="0">
                        <a:solidFill>
                          <a:srgbClr val="FF0000"/>
                        </a:solidFill>
                        <a:effectLst/>
                        <a:latin typeface="微軟正黑體" panose="020B0604030504040204" pitchFamily="34" charset="-120"/>
                        <a:ea typeface="微軟正黑體" panose="020B0604030504040204" pitchFamily="34" charset="-120"/>
                        <a:cs typeface="+mn-cs"/>
                      </a:endParaRPr>
                    </a:p>
                  </a:txBody>
                  <a:tcPr anchor="ctr"/>
                </a:tc>
                <a:tc>
                  <a:txBody>
                    <a:bodyPr/>
                    <a:lstStyle/>
                    <a:p>
                      <a:pPr algn="l"/>
                      <a:r>
                        <a:rPr lang="zh-TW" altLang="en-US" sz="2200" dirty="0" smtClean="0">
                          <a:solidFill>
                            <a:schemeClr val="tx1"/>
                          </a:solidFill>
                          <a:latin typeface="微軟正黑體" panose="020B0604030504040204" pitchFamily="34" charset="-120"/>
                          <a:ea typeface="微軟正黑體" panose="020B0604030504040204" pitchFamily="34" charset="-120"/>
                        </a:rPr>
                        <a:t>系統介面</a:t>
                      </a:r>
                      <a:r>
                        <a:rPr lang="en-US" altLang="zh-TW" sz="2200" dirty="0" smtClean="0">
                          <a:solidFill>
                            <a:schemeClr val="tx1"/>
                          </a:solidFill>
                          <a:latin typeface="微軟正黑體" panose="020B0604030504040204" pitchFamily="34" charset="-120"/>
                          <a:ea typeface="微軟正黑體" panose="020B0604030504040204" pitchFamily="34" charset="-120"/>
                        </a:rPr>
                        <a:t>+</a:t>
                      </a:r>
                      <a:r>
                        <a:rPr lang="zh-TW" altLang="en-US" sz="2200" dirty="0" smtClean="0">
                          <a:solidFill>
                            <a:schemeClr val="tx1"/>
                          </a:solidFill>
                          <a:latin typeface="微軟正黑體" panose="020B0604030504040204" pitchFamily="34" charset="-120"/>
                          <a:ea typeface="微軟正黑體" panose="020B0604030504040204" pitchFamily="34" charset="-120"/>
                        </a:rPr>
                        <a:t>標記</a:t>
                      </a:r>
                      <a:r>
                        <a:rPr lang="en-US" altLang="zh-TW" sz="2200" dirty="0" smtClean="0">
                          <a:solidFill>
                            <a:schemeClr val="tx1"/>
                          </a:solidFill>
                          <a:latin typeface="微軟正黑體" panose="020B0604030504040204" pitchFamily="34" charset="-120"/>
                          <a:ea typeface="微軟正黑體" panose="020B0604030504040204" pitchFamily="34" charset="-120"/>
                        </a:rPr>
                        <a:t>+</a:t>
                      </a:r>
                      <a:r>
                        <a:rPr lang="zh-TW" altLang="en-US" sz="2200" dirty="0" smtClean="0">
                          <a:solidFill>
                            <a:schemeClr val="tx1"/>
                          </a:solidFill>
                          <a:latin typeface="微軟正黑體" panose="020B0604030504040204" pitchFamily="34" charset="-120"/>
                          <a:ea typeface="微軟正黑體" panose="020B0604030504040204" pitchFamily="34" charset="-120"/>
                        </a:rPr>
                        <a:t>攻擊目標</a:t>
                      </a:r>
                      <a:endParaRPr lang="en-US" altLang="zh-TW" sz="2200" dirty="0" smtClean="0">
                        <a:solidFill>
                          <a:schemeClr val="tx1"/>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912787876"/>
                  </a:ext>
                </a:extLst>
              </a:tr>
              <a:tr h="1004944">
                <a:tc>
                  <a:txBody>
                    <a:bodyPr/>
                    <a:lstStyle/>
                    <a:p>
                      <a:pPr algn="l"/>
                      <a:r>
                        <a:rPr lang="en-US" altLang="zh-TW" sz="2200" dirty="0" smtClean="0">
                          <a:solidFill>
                            <a:schemeClr val="tx1"/>
                          </a:solidFill>
                          <a:latin typeface="微軟正黑體" panose="020B0604030504040204" pitchFamily="34" charset="-120"/>
                          <a:ea typeface="微軟正黑體" panose="020B0604030504040204" pitchFamily="34" charset="-120"/>
                        </a:rPr>
                        <a:t>9.</a:t>
                      </a:r>
                      <a:r>
                        <a:rPr lang="zh-TW" altLang="en-US" sz="2200" dirty="0" smtClean="0">
                          <a:solidFill>
                            <a:srgbClr val="FF0000"/>
                          </a:solidFill>
                          <a:latin typeface="微軟正黑體" panose="020B0604030504040204" pitchFamily="34" charset="-120"/>
                          <a:ea typeface="微軟正黑體" panose="020B0604030504040204" pitchFamily="34" charset="-120"/>
                        </a:rPr>
                        <a:t>使用者</a:t>
                      </a:r>
                      <a:r>
                        <a:rPr lang="zh-TW" altLang="en-US" sz="2200" dirty="0" smtClean="0">
                          <a:solidFill>
                            <a:schemeClr val="tx1"/>
                          </a:solidFill>
                          <a:latin typeface="微軟正黑體" panose="020B0604030504040204" pitchFamily="34" charset="-120"/>
                          <a:ea typeface="微軟正黑體" panose="020B0604030504040204" pitchFamily="34" charset="-120"/>
                        </a:rPr>
                        <a:t>可以把</a:t>
                      </a:r>
                      <a:r>
                        <a:rPr lang="zh-TW" altLang="en-US" sz="2200" dirty="0" smtClean="0">
                          <a:solidFill>
                            <a:srgbClr val="FF0000"/>
                          </a:solidFill>
                          <a:latin typeface="微軟正黑體" panose="020B0604030504040204" pitchFamily="34" charset="-120"/>
                          <a:ea typeface="微軟正黑體" panose="020B0604030504040204" pitchFamily="34" charset="-120"/>
                        </a:rPr>
                        <a:t>我方無人機資訊匯入</a:t>
                      </a:r>
                      <a:r>
                        <a:rPr lang="zh-TW" altLang="en-US" sz="2200" dirty="0" smtClean="0">
                          <a:solidFill>
                            <a:schemeClr val="tx1"/>
                          </a:solidFill>
                          <a:latin typeface="微軟正黑體" panose="020B0604030504040204" pitchFamily="34" charset="-120"/>
                          <a:ea typeface="微軟正黑體" panose="020B0604030504040204" pitchFamily="34" charset="-120"/>
                        </a:rPr>
                        <a:t>至白名單</a:t>
                      </a:r>
                      <a:endParaRPr lang="zh-TW" altLang="en-US" sz="2200" dirty="0">
                        <a:solidFill>
                          <a:schemeClr val="tx1"/>
                        </a:solidFill>
                        <a:latin typeface="微軟正黑體" panose="020B0604030504040204" pitchFamily="34" charset="-120"/>
                        <a:ea typeface="微軟正黑體" panose="020B0604030504040204" pitchFamily="34" charset="-120"/>
                      </a:endParaRPr>
                    </a:p>
                  </a:txBody>
                  <a:tcPr anchor="ctr"/>
                </a:tc>
                <a:tc>
                  <a:txBody>
                    <a:bodyPr/>
                    <a:lstStyle/>
                    <a:p>
                      <a:pPr algn="l"/>
                      <a:r>
                        <a:rPr lang="zh-TW" altLang="en-US" sz="2200" dirty="0" smtClean="0">
                          <a:solidFill>
                            <a:schemeClr val="tx1"/>
                          </a:solidFill>
                          <a:latin typeface="微軟正黑體" panose="020B0604030504040204" pitchFamily="34" charset="-120"/>
                          <a:ea typeface="微軟正黑體" panose="020B0604030504040204" pitchFamily="34" charset="-120"/>
                        </a:rPr>
                        <a:t>使用者</a:t>
                      </a:r>
                      <a:r>
                        <a:rPr lang="en-US" altLang="zh-TW" sz="2200" dirty="0" smtClean="0">
                          <a:solidFill>
                            <a:schemeClr val="tx1"/>
                          </a:solidFill>
                          <a:latin typeface="微軟正黑體" panose="020B0604030504040204" pitchFamily="34" charset="-120"/>
                          <a:ea typeface="微軟正黑體" panose="020B0604030504040204" pitchFamily="34" charset="-120"/>
                        </a:rPr>
                        <a:t>+</a:t>
                      </a:r>
                      <a:r>
                        <a:rPr lang="zh-TW" altLang="en-US" sz="2200" dirty="0" smtClean="0">
                          <a:solidFill>
                            <a:schemeClr val="tx1"/>
                          </a:solidFill>
                          <a:latin typeface="微軟正黑體" panose="020B0604030504040204" pitchFamily="34" charset="-120"/>
                          <a:ea typeface="微軟正黑體" panose="020B0604030504040204" pitchFamily="34" charset="-120"/>
                        </a:rPr>
                        <a:t>匯入</a:t>
                      </a:r>
                      <a:r>
                        <a:rPr lang="en-US" altLang="zh-TW" sz="2200" dirty="0" smtClean="0">
                          <a:solidFill>
                            <a:schemeClr val="tx1"/>
                          </a:solidFill>
                          <a:latin typeface="微軟正黑體" panose="020B0604030504040204" pitchFamily="34" charset="-120"/>
                          <a:ea typeface="微軟正黑體" panose="020B0604030504040204" pitchFamily="34" charset="-120"/>
                        </a:rPr>
                        <a:t>+</a:t>
                      </a:r>
                      <a:r>
                        <a:rPr lang="zh-TW" altLang="en-US" sz="2200" dirty="0" smtClean="0">
                          <a:solidFill>
                            <a:schemeClr val="tx1"/>
                          </a:solidFill>
                          <a:latin typeface="微軟正黑體" panose="020B0604030504040204" pitchFamily="34" charset="-120"/>
                          <a:ea typeface="微軟正黑體" panose="020B0604030504040204" pitchFamily="34" charset="-120"/>
                        </a:rPr>
                        <a:t>我方無人機資訊</a:t>
                      </a:r>
                      <a:endParaRPr lang="zh-TW" altLang="en-US" sz="2200" dirty="0">
                        <a:solidFill>
                          <a:schemeClr val="tx1"/>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637865164"/>
                  </a:ext>
                </a:extLst>
              </a:tr>
              <a:tr h="10049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200" kern="1200" dirty="0" smtClean="0">
                          <a:solidFill>
                            <a:schemeClr val="dk1"/>
                          </a:solidFill>
                          <a:effectLst/>
                          <a:latin typeface="微軟正黑體" panose="020B0604030504040204" pitchFamily="34" charset="-120"/>
                          <a:ea typeface="微軟正黑體" panose="020B0604030504040204" pitchFamily="34" charset="-120"/>
                          <a:cs typeface="+mn-cs"/>
                        </a:rPr>
                        <a:t>10.</a:t>
                      </a:r>
                      <a:r>
                        <a:rPr lang="zh-TW" altLang="zh-TW" sz="2200" kern="1200" dirty="0" smtClean="0">
                          <a:solidFill>
                            <a:srgbClr val="FF0000"/>
                          </a:solidFill>
                          <a:effectLst/>
                          <a:latin typeface="微軟正黑體" panose="020B0604030504040204" pitchFamily="34" charset="-120"/>
                          <a:ea typeface="微軟正黑體" panose="020B0604030504040204" pitchFamily="34" charset="-120"/>
                          <a:cs typeface="+mn-cs"/>
                        </a:rPr>
                        <a:t>使用者</a:t>
                      </a:r>
                      <a:r>
                        <a:rPr lang="zh-TW" altLang="zh-TW" sz="2200" kern="1200" dirty="0" smtClean="0">
                          <a:solidFill>
                            <a:schemeClr val="dk1"/>
                          </a:solidFill>
                          <a:effectLst/>
                          <a:latin typeface="微軟正黑體" panose="020B0604030504040204" pitchFamily="34" charset="-120"/>
                          <a:ea typeface="微軟正黑體" panose="020B0604030504040204" pitchFamily="34" charset="-120"/>
                          <a:cs typeface="+mn-cs"/>
                        </a:rPr>
                        <a:t>可以在任何時機</a:t>
                      </a:r>
                      <a:r>
                        <a:rPr lang="en-US" altLang="zh-TW" sz="2200" kern="1200" dirty="0" smtClean="0">
                          <a:solidFill>
                            <a:schemeClr val="dk1"/>
                          </a:solidFill>
                          <a:effectLst/>
                          <a:latin typeface="微軟正黑體" panose="020B0604030504040204" pitchFamily="34" charset="-120"/>
                          <a:ea typeface="微軟正黑體" panose="020B0604030504040204" pitchFamily="34" charset="-120"/>
                          <a:cs typeface="+mn-cs"/>
                        </a:rPr>
                        <a:t>(</a:t>
                      </a:r>
                      <a:r>
                        <a:rPr lang="zh-TW" altLang="zh-TW" sz="2200" kern="1200" dirty="0" smtClean="0">
                          <a:solidFill>
                            <a:schemeClr val="dk1"/>
                          </a:solidFill>
                          <a:effectLst/>
                          <a:latin typeface="微軟正黑體" panose="020B0604030504040204" pitchFamily="34" charset="-120"/>
                          <a:ea typeface="微軟正黑體" panose="020B0604030504040204" pitchFamily="34" charset="-120"/>
                          <a:cs typeface="+mn-cs"/>
                        </a:rPr>
                        <a:t>不管是否為攻擊當中</a:t>
                      </a:r>
                      <a:r>
                        <a:rPr lang="en-US" altLang="zh-TW" sz="2200" kern="1200" dirty="0" smtClean="0">
                          <a:solidFill>
                            <a:schemeClr val="dk1"/>
                          </a:solidFill>
                          <a:effectLst/>
                          <a:latin typeface="微軟正黑體" panose="020B0604030504040204" pitchFamily="34" charset="-120"/>
                          <a:ea typeface="微軟正黑體" panose="020B0604030504040204" pitchFamily="34" charset="-120"/>
                          <a:cs typeface="+mn-cs"/>
                        </a:rPr>
                        <a:t>)</a:t>
                      </a:r>
                      <a:r>
                        <a:rPr lang="zh-TW" altLang="zh-TW" sz="2200" kern="1200" dirty="0" smtClean="0">
                          <a:solidFill>
                            <a:srgbClr val="FF0000"/>
                          </a:solidFill>
                          <a:effectLst/>
                          <a:latin typeface="微軟正黑體" panose="020B0604030504040204" pitchFamily="34" charset="-120"/>
                          <a:ea typeface="微軟正黑體" panose="020B0604030504040204" pitchFamily="34" charset="-120"/>
                          <a:cs typeface="+mn-cs"/>
                        </a:rPr>
                        <a:t>修改白名單</a:t>
                      </a:r>
                      <a:r>
                        <a:rPr lang="zh-TW" altLang="zh-TW" sz="2200" kern="1200" dirty="0" smtClean="0">
                          <a:solidFill>
                            <a:schemeClr val="tx1"/>
                          </a:solidFill>
                          <a:effectLst/>
                          <a:latin typeface="微軟正黑體" panose="020B0604030504040204" pitchFamily="34" charset="-120"/>
                          <a:ea typeface="微軟正黑體" panose="020B0604030504040204" pitchFamily="34" charset="-120"/>
                          <a:cs typeface="+mn-cs"/>
                        </a:rPr>
                        <a:t>任何欄位</a:t>
                      </a:r>
                    </a:p>
                  </a:txBody>
                  <a:tcPr anchor="ctr"/>
                </a:tc>
                <a:tc>
                  <a:txBody>
                    <a:bodyPr/>
                    <a:lstStyle/>
                    <a:p>
                      <a:pPr algn="l"/>
                      <a:r>
                        <a:rPr lang="zh-TW" altLang="en-US" sz="2200" dirty="0" smtClean="0">
                          <a:solidFill>
                            <a:schemeClr val="tx1"/>
                          </a:solidFill>
                          <a:latin typeface="微軟正黑體" panose="020B0604030504040204" pitchFamily="34" charset="-120"/>
                          <a:ea typeface="微軟正黑體" panose="020B0604030504040204" pitchFamily="34" charset="-120"/>
                        </a:rPr>
                        <a:t>使用者</a:t>
                      </a:r>
                      <a:r>
                        <a:rPr lang="en-US" altLang="zh-TW" sz="2200" dirty="0" smtClean="0">
                          <a:solidFill>
                            <a:schemeClr val="tx1"/>
                          </a:solidFill>
                          <a:latin typeface="微軟正黑體" panose="020B0604030504040204" pitchFamily="34" charset="-120"/>
                          <a:ea typeface="微軟正黑體" panose="020B0604030504040204" pitchFamily="34" charset="-120"/>
                        </a:rPr>
                        <a:t>+</a:t>
                      </a:r>
                      <a:r>
                        <a:rPr lang="zh-TW" altLang="en-US" sz="2200" dirty="0" smtClean="0">
                          <a:solidFill>
                            <a:schemeClr val="tx1"/>
                          </a:solidFill>
                          <a:latin typeface="微軟正黑體" panose="020B0604030504040204" pitchFamily="34" charset="-120"/>
                          <a:ea typeface="微軟正黑體" panose="020B0604030504040204" pitchFamily="34" charset="-120"/>
                        </a:rPr>
                        <a:t>修改</a:t>
                      </a:r>
                      <a:r>
                        <a:rPr lang="en-US" altLang="zh-TW" sz="2200" dirty="0" smtClean="0">
                          <a:solidFill>
                            <a:schemeClr val="tx1"/>
                          </a:solidFill>
                          <a:latin typeface="微軟正黑體" panose="020B0604030504040204" pitchFamily="34" charset="-120"/>
                          <a:ea typeface="微軟正黑體" panose="020B0604030504040204" pitchFamily="34" charset="-120"/>
                        </a:rPr>
                        <a:t>+</a:t>
                      </a:r>
                      <a:r>
                        <a:rPr lang="zh-TW" altLang="en-US" sz="2200" dirty="0" smtClean="0">
                          <a:solidFill>
                            <a:schemeClr val="tx1"/>
                          </a:solidFill>
                          <a:latin typeface="微軟正黑體" panose="020B0604030504040204" pitchFamily="34" charset="-120"/>
                          <a:ea typeface="微軟正黑體" panose="020B0604030504040204" pitchFamily="34" charset="-120"/>
                        </a:rPr>
                        <a:t>白名單</a:t>
                      </a:r>
                      <a:endParaRPr lang="zh-TW" altLang="en-US" sz="2200" dirty="0">
                        <a:solidFill>
                          <a:schemeClr val="tx1"/>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180178794"/>
                  </a:ext>
                </a:extLst>
              </a:tr>
            </a:tbl>
          </a:graphicData>
        </a:graphic>
      </p:graphicFrame>
    </p:spTree>
    <p:extLst>
      <p:ext uri="{BB962C8B-B14F-4D97-AF65-F5344CB8AC3E}">
        <p14:creationId xmlns:p14="http://schemas.microsoft.com/office/powerpoint/2010/main" val="3971759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51356" y="369014"/>
            <a:ext cx="9102172" cy="646331"/>
          </a:xfrm>
          <a:prstGeom prst="rect">
            <a:avLst/>
          </a:prstGeom>
        </p:spPr>
        <p:txBody>
          <a:bodyPr wrap="none">
            <a:spAutoFit/>
          </a:bodyPr>
          <a:lstStyle/>
          <a:p>
            <a:pPr algn="ctr"/>
            <a:r>
              <a:rPr lang="zh-TW" altLang="en-US" sz="3600" b="1" dirty="0">
                <a:solidFill>
                  <a:schemeClr val="bg1"/>
                </a:solidFill>
                <a:latin typeface="+mj-ea"/>
                <a:ea typeface="+mj-ea"/>
              </a:rPr>
              <a:t>建構使用個案圖</a:t>
            </a:r>
            <a:r>
              <a:rPr lang="en-US" altLang="zh-TW" sz="3600" b="1" dirty="0">
                <a:solidFill>
                  <a:schemeClr val="bg1"/>
                </a:solidFill>
                <a:latin typeface="+mj-ea"/>
                <a:ea typeface="+mj-ea"/>
              </a:rPr>
              <a:t>-</a:t>
            </a:r>
            <a:r>
              <a:rPr lang="zh-TW" altLang="en-US" sz="3600" b="1" dirty="0">
                <a:solidFill>
                  <a:schemeClr val="bg1"/>
                </a:solidFill>
                <a:latin typeface="+mj-ea"/>
                <a:ea typeface="+mj-ea"/>
              </a:rPr>
              <a:t>描述項目與</a:t>
            </a:r>
            <a:r>
              <a:rPr lang="zh-TW" altLang="en-US" sz="3600" b="1" dirty="0" smtClean="0">
                <a:solidFill>
                  <a:schemeClr val="bg1"/>
                </a:solidFill>
                <a:latin typeface="+mj-ea"/>
                <a:ea typeface="+mj-ea"/>
              </a:rPr>
              <a:t>事件條列式對照</a:t>
            </a:r>
            <a:endParaRPr lang="zh-TW" altLang="en-US" sz="3600" b="1" dirty="0">
              <a:solidFill>
                <a:schemeClr val="bg1"/>
              </a:solidFill>
              <a:latin typeface="+mj-ea"/>
              <a:ea typeface="+mj-ea"/>
            </a:endParaRPr>
          </a:p>
        </p:txBody>
      </p:sp>
      <p:graphicFrame>
        <p:nvGraphicFramePr>
          <p:cNvPr id="3" name="表格 2"/>
          <p:cNvGraphicFramePr>
            <a:graphicFrameLocks noGrp="1"/>
          </p:cNvGraphicFramePr>
          <p:nvPr>
            <p:extLst>
              <p:ext uri="{D42A27DB-BD31-4B8C-83A1-F6EECF244321}">
                <p14:modId xmlns:p14="http://schemas.microsoft.com/office/powerpoint/2010/main" val="335136455"/>
              </p:ext>
            </p:extLst>
          </p:nvPr>
        </p:nvGraphicFramePr>
        <p:xfrm>
          <a:off x="1399836" y="1015345"/>
          <a:ext cx="9605212" cy="2807350"/>
        </p:xfrm>
        <a:graphic>
          <a:graphicData uri="http://schemas.openxmlformats.org/drawingml/2006/table">
            <a:tbl>
              <a:tblPr firstRow="1" bandRow="1">
                <a:tableStyleId>{5C22544A-7EE6-4342-B048-85BDC9FD1C3A}</a:tableStyleId>
              </a:tblPr>
              <a:tblGrid>
                <a:gridCol w="4802606">
                  <a:extLst>
                    <a:ext uri="{9D8B030D-6E8A-4147-A177-3AD203B41FA5}">
                      <a16:colId xmlns:a16="http://schemas.microsoft.com/office/drawing/2014/main" val="4176518255"/>
                    </a:ext>
                  </a:extLst>
                </a:gridCol>
                <a:gridCol w="4802606">
                  <a:extLst>
                    <a:ext uri="{9D8B030D-6E8A-4147-A177-3AD203B41FA5}">
                      <a16:colId xmlns:a16="http://schemas.microsoft.com/office/drawing/2014/main" val="2552244929"/>
                    </a:ext>
                  </a:extLst>
                </a:gridCol>
              </a:tblGrid>
              <a:tr h="393186">
                <a:tc>
                  <a:txBody>
                    <a:bodyPr/>
                    <a:lstStyle/>
                    <a:p>
                      <a:pPr algn="ctr"/>
                      <a:r>
                        <a:rPr lang="zh-TW" altLang="en-US" sz="2200" dirty="0" smtClean="0">
                          <a:latin typeface="微軟正黑體" panose="020B0604030504040204" pitchFamily="34" charset="-120"/>
                          <a:ea typeface="微軟正黑體" panose="020B0604030504040204" pitchFamily="34" charset="-120"/>
                        </a:rPr>
                        <a:t>描述性項目</a:t>
                      </a:r>
                      <a:endParaRPr lang="zh-TW" altLang="en-US" sz="22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2200" dirty="0" smtClean="0">
                          <a:latin typeface="微軟正黑體" panose="020B0604030504040204" pitchFamily="34" charset="-120"/>
                          <a:ea typeface="微軟正黑體" panose="020B0604030504040204" pitchFamily="34" charset="-120"/>
                        </a:rPr>
                        <a:t>事件條列式</a:t>
                      </a:r>
                      <a:endParaRPr lang="zh-TW" altLang="en-US" sz="22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661183497"/>
                  </a:ext>
                </a:extLst>
              </a:tr>
              <a:tr h="692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200" kern="1200" dirty="0" smtClean="0">
                          <a:solidFill>
                            <a:schemeClr val="dk1"/>
                          </a:solidFill>
                          <a:effectLst/>
                          <a:latin typeface="微軟正黑體" panose="020B0604030504040204" pitchFamily="34" charset="-120"/>
                          <a:ea typeface="微軟正黑體" panose="020B0604030504040204" pitchFamily="34" charset="-120"/>
                          <a:cs typeface="+mn-cs"/>
                        </a:rPr>
                        <a:t>11.</a:t>
                      </a:r>
                      <a:r>
                        <a:rPr lang="zh-TW" altLang="zh-TW" sz="2200" kern="1200" dirty="0" smtClean="0">
                          <a:solidFill>
                            <a:schemeClr val="dk1"/>
                          </a:solidFill>
                          <a:effectLst/>
                          <a:latin typeface="微軟正黑體" panose="020B0604030504040204" pitchFamily="34" charset="-120"/>
                          <a:ea typeface="微軟正黑體" panose="020B0604030504040204" pitchFamily="34" charset="-120"/>
                          <a:cs typeface="+mn-cs"/>
                        </a:rPr>
                        <a:t>若有判斷為非敵方的無人機，</a:t>
                      </a:r>
                      <a:r>
                        <a:rPr lang="zh-TW" altLang="zh-TW" sz="2200" kern="1200" dirty="0" smtClean="0">
                          <a:solidFill>
                            <a:srgbClr val="FF0000"/>
                          </a:solidFill>
                          <a:effectLst/>
                          <a:latin typeface="微軟正黑體" panose="020B0604030504040204" pitchFamily="34" charset="-120"/>
                          <a:ea typeface="微軟正黑體" panose="020B0604030504040204" pitchFamily="34" charset="-120"/>
                          <a:cs typeface="+mn-cs"/>
                        </a:rPr>
                        <a:t>使用者</a:t>
                      </a:r>
                      <a:r>
                        <a:rPr lang="zh-TW" altLang="zh-TW" sz="2200" kern="1200" dirty="0" smtClean="0">
                          <a:solidFill>
                            <a:schemeClr val="dk1"/>
                          </a:solidFill>
                          <a:effectLst/>
                          <a:latin typeface="微軟正黑體" panose="020B0604030504040204" pitchFamily="34" charset="-120"/>
                          <a:ea typeface="微軟正黑體" panose="020B0604030504040204" pitchFamily="34" charset="-120"/>
                          <a:cs typeface="+mn-cs"/>
                        </a:rPr>
                        <a:t>可以在</a:t>
                      </a:r>
                      <a:r>
                        <a:rPr lang="zh-TW" altLang="zh-TW" sz="2200" kern="1200" dirty="0" smtClean="0">
                          <a:solidFill>
                            <a:srgbClr val="FF0000"/>
                          </a:solidFill>
                          <a:effectLst/>
                          <a:latin typeface="微軟正黑體" panose="020B0604030504040204" pitchFamily="34" charset="-120"/>
                          <a:ea typeface="微軟正黑體" panose="020B0604030504040204" pitchFamily="34" charset="-120"/>
                          <a:cs typeface="+mn-cs"/>
                        </a:rPr>
                        <a:t>白名單內</a:t>
                      </a:r>
                      <a:r>
                        <a:rPr lang="zh-TW" altLang="en-US" sz="2200" kern="1200" dirty="0" smtClean="0">
                          <a:solidFill>
                            <a:srgbClr val="FF0000"/>
                          </a:solidFill>
                          <a:effectLst/>
                          <a:latin typeface="微軟正黑體" panose="020B0604030504040204" pitchFamily="34" charset="-120"/>
                          <a:ea typeface="微軟正黑體" panose="020B0604030504040204" pitchFamily="34" charset="-120"/>
                          <a:cs typeface="+mn-cs"/>
                        </a:rPr>
                        <a:t>匯入</a:t>
                      </a:r>
                      <a:r>
                        <a:rPr lang="zh-TW" altLang="zh-TW" sz="2200" kern="1200" dirty="0" smtClean="0">
                          <a:solidFill>
                            <a:schemeClr val="tx1"/>
                          </a:solidFill>
                          <a:effectLst/>
                          <a:latin typeface="微軟正黑體" panose="020B0604030504040204" pitchFamily="34" charset="-120"/>
                          <a:ea typeface="微軟正黑體" panose="020B0604030504040204" pitchFamily="34" charset="-120"/>
                          <a:cs typeface="+mn-cs"/>
                        </a:rPr>
                        <a:t>不被攻擊</a:t>
                      </a:r>
                      <a:r>
                        <a:rPr lang="zh-TW" altLang="en-US" sz="2200" kern="1200" dirty="0" smtClean="0">
                          <a:solidFill>
                            <a:schemeClr val="tx1"/>
                          </a:solidFill>
                          <a:effectLst/>
                          <a:latin typeface="微軟正黑體" panose="020B0604030504040204" pitchFamily="34" charset="-120"/>
                          <a:ea typeface="微軟正黑體" panose="020B0604030504040204" pitchFamily="34" charset="-120"/>
                          <a:cs typeface="+mn-cs"/>
                        </a:rPr>
                        <a:t>的</a:t>
                      </a:r>
                      <a:r>
                        <a:rPr lang="zh-TW" altLang="zh-TW" sz="2200" kern="1200" dirty="0" smtClean="0">
                          <a:solidFill>
                            <a:schemeClr val="dk1"/>
                          </a:solidFill>
                          <a:effectLst/>
                          <a:latin typeface="微軟正黑體" panose="020B0604030504040204" pitchFamily="34" charset="-120"/>
                          <a:ea typeface="微軟正黑體" panose="020B0604030504040204" pitchFamily="34" charset="-120"/>
                          <a:cs typeface="+mn-cs"/>
                        </a:rPr>
                        <a:t>無人機</a:t>
                      </a:r>
                      <a:r>
                        <a:rPr lang="zh-TW" altLang="en-US" sz="2200" kern="1200" dirty="0" smtClean="0">
                          <a:solidFill>
                            <a:schemeClr val="dk1"/>
                          </a:solidFill>
                          <a:effectLst/>
                          <a:latin typeface="微軟正黑體" panose="020B0604030504040204" pitchFamily="34" charset="-120"/>
                          <a:ea typeface="微軟正黑體" panose="020B0604030504040204" pitchFamily="34" charset="-120"/>
                          <a:cs typeface="+mn-cs"/>
                        </a:rPr>
                        <a:t>清單</a:t>
                      </a:r>
                      <a:endParaRPr lang="zh-TW" altLang="zh-TW" sz="2200" kern="1200" dirty="0" smtClean="0">
                        <a:solidFill>
                          <a:schemeClr val="tx1"/>
                        </a:solidFill>
                        <a:effectLst/>
                        <a:latin typeface="微軟正黑體" panose="020B0604030504040204" pitchFamily="34" charset="-120"/>
                        <a:ea typeface="微軟正黑體" panose="020B0604030504040204" pitchFamily="34" charset="-120"/>
                        <a:cs typeface="+mn-cs"/>
                      </a:endParaRPr>
                    </a:p>
                  </a:txBody>
                  <a:tcPr anchor="ctr"/>
                </a:tc>
                <a:tc>
                  <a:txBody>
                    <a:bodyPr/>
                    <a:lstStyle/>
                    <a:p>
                      <a:pPr algn="l"/>
                      <a:r>
                        <a:rPr lang="zh-TW" altLang="en-US" sz="2200" dirty="0" smtClean="0">
                          <a:solidFill>
                            <a:schemeClr val="tx1"/>
                          </a:solidFill>
                          <a:latin typeface="微軟正黑體" panose="020B0604030504040204" pitchFamily="34" charset="-120"/>
                          <a:ea typeface="微軟正黑體" panose="020B0604030504040204" pitchFamily="34" charset="-120"/>
                        </a:rPr>
                        <a:t>使用者</a:t>
                      </a:r>
                      <a:r>
                        <a:rPr lang="en-US" altLang="zh-TW" sz="2200" dirty="0" smtClean="0">
                          <a:solidFill>
                            <a:schemeClr val="tx1"/>
                          </a:solidFill>
                          <a:latin typeface="微軟正黑體" panose="020B0604030504040204" pitchFamily="34" charset="-120"/>
                          <a:ea typeface="微軟正黑體" panose="020B0604030504040204" pitchFamily="34" charset="-120"/>
                        </a:rPr>
                        <a:t>+</a:t>
                      </a:r>
                      <a:r>
                        <a:rPr lang="zh-TW" altLang="en-US" sz="2200" dirty="0" smtClean="0">
                          <a:solidFill>
                            <a:schemeClr val="tx1"/>
                          </a:solidFill>
                          <a:latin typeface="微軟正黑體" panose="020B0604030504040204" pitchFamily="34" charset="-120"/>
                          <a:ea typeface="微軟正黑體" panose="020B0604030504040204" pitchFamily="34" charset="-120"/>
                        </a:rPr>
                        <a:t>匯入</a:t>
                      </a:r>
                      <a:r>
                        <a:rPr lang="en-US" altLang="zh-TW" sz="2200" dirty="0" smtClean="0">
                          <a:solidFill>
                            <a:schemeClr val="tx1"/>
                          </a:solidFill>
                          <a:latin typeface="微軟正黑體" panose="020B0604030504040204" pitchFamily="34" charset="-120"/>
                          <a:ea typeface="微軟正黑體" panose="020B0604030504040204" pitchFamily="34" charset="-120"/>
                        </a:rPr>
                        <a:t>+</a:t>
                      </a:r>
                      <a:r>
                        <a:rPr lang="zh-TW" altLang="en-US" sz="2200" dirty="0" smtClean="0">
                          <a:solidFill>
                            <a:schemeClr val="tx1"/>
                          </a:solidFill>
                          <a:latin typeface="微軟正黑體" panose="020B0604030504040204" pitchFamily="34" charset="-120"/>
                          <a:ea typeface="微軟正黑體" panose="020B0604030504040204" pitchFamily="34" charset="-120"/>
                        </a:rPr>
                        <a:t>白名單</a:t>
                      </a:r>
                      <a:endParaRPr lang="zh-TW" altLang="en-US" sz="2200" dirty="0">
                        <a:solidFill>
                          <a:schemeClr val="tx1"/>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819150989"/>
                  </a:ext>
                </a:extLst>
              </a:tr>
              <a:tr h="1283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200" b="0" i="0" u="none" strike="noStrike" kern="1200" cap="none" spc="0" normalizeH="0" baseline="0" noProof="0" dirty="0" smtClean="0">
                          <a:ln>
                            <a:noFill/>
                          </a:ln>
                          <a:solidFill>
                            <a:prstClr val="black"/>
                          </a:solidFill>
                          <a:effectLst/>
                          <a:uLnTx/>
                          <a:uFillTx/>
                          <a:latin typeface="微軟正黑體" panose="020B0604030504040204" pitchFamily="34" charset="-120"/>
                          <a:ea typeface="微軟正黑體" panose="020B0604030504040204" pitchFamily="34" charset="-120"/>
                          <a:cs typeface="+mn-cs"/>
                        </a:rPr>
                        <a:t>12.</a:t>
                      </a:r>
                      <a:r>
                        <a:rPr kumimoji="0" lang="zh-TW" altLang="en-US" sz="2200" b="0" i="0" u="none" strike="noStrike" kern="1200" cap="none" spc="0" normalizeH="0" baseline="0" noProof="0" dirty="0" smtClean="0">
                          <a:ln>
                            <a:noFill/>
                          </a:ln>
                          <a:solidFill>
                            <a:srgbClr val="FF0000"/>
                          </a:solidFill>
                          <a:effectLst/>
                          <a:uLnTx/>
                          <a:uFillTx/>
                          <a:latin typeface="微軟正黑體" panose="020B0604030504040204" pitchFamily="34" charset="-120"/>
                          <a:ea typeface="微軟正黑體" panose="020B0604030504040204" pitchFamily="34" charset="-120"/>
                          <a:cs typeface="+mn-cs"/>
                        </a:rPr>
                        <a:t>使用者啟用</a:t>
                      </a:r>
                      <a:r>
                        <a:rPr kumimoji="0" lang="en-US" altLang="zh-TW" sz="2200" b="0" i="0" u="none" strike="noStrike" kern="1200" cap="none" spc="0" normalizeH="0" baseline="0" noProof="0" dirty="0" smtClean="0">
                          <a:ln>
                            <a:noFill/>
                          </a:ln>
                          <a:solidFill>
                            <a:srgbClr val="FF0000"/>
                          </a:solidFill>
                          <a:effectLst/>
                          <a:uLnTx/>
                          <a:uFillTx/>
                          <a:latin typeface="微軟正黑體" panose="020B0604030504040204" pitchFamily="34" charset="-120"/>
                          <a:ea typeface="微軟正黑體" panose="020B0604030504040204" pitchFamily="34" charset="-120"/>
                          <a:cs typeface="+mn-cs"/>
                        </a:rPr>
                        <a:t>(</a:t>
                      </a:r>
                      <a:r>
                        <a:rPr kumimoji="0" lang="zh-TW" altLang="en-US" sz="2200" b="0" i="0" u="none" strike="noStrike" kern="1200" cap="none" spc="0" normalizeH="0" baseline="0" noProof="0" dirty="0" smtClean="0">
                          <a:ln>
                            <a:noFill/>
                          </a:ln>
                          <a:solidFill>
                            <a:srgbClr val="FF0000"/>
                          </a:solidFill>
                          <a:effectLst/>
                          <a:uLnTx/>
                          <a:uFillTx/>
                          <a:latin typeface="微軟正黑體" panose="020B0604030504040204" pitchFamily="34" charset="-120"/>
                          <a:ea typeface="微軟正黑體" panose="020B0604030504040204" pitchFamily="34" charset="-120"/>
                          <a:cs typeface="+mn-cs"/>
                        </a:rPr>
                        <a:t>自動</a:t>
                      </a:r>
                      <a:r>
                        <a:rPr kumimoji="0" lang="en-US" altLang="zh-TW" sz="2200" b="0" i="0" u="none" strike="noStrike" kern="1200" cap="none" spc="0" normalizeH="0" baseline="0" noProof="0" dirty="0" smtClean="0">
                          <a:ln>
                            <a:noFill/>
                          </a:ln>
                          <a:solidFill>
                            <a:srgbClr val="FF0000"/>
                          </a:solidFill>
                          <a:effectLst/>
                          <a:uLnTx/>
                          <a:uFillTx/>
                          <a:latin typeface="微軟正黑體" panose="020B0604030504040204" pitchFamily="34" charset="-120"/>
                          <a:ea typeface="微軟正黑體" panose="020B0604030504040204" pitchFamily="34" charset="-120"/>
                          <a:cs typeface="+mn-cs"/>
                        </a:rPr>
                        <a:t>)</a:t>
                      </a:r>
                      <a:r>
                        <a:rPr kumimoji="0" lang="zh-TW" altLang="en-US" sz="2200" b="0" i="0" u="none" strike="noStrike" kern="1200" cap="none" spc="0" normalizeH="0" baseline="0" noProof="0" dirty="0" smtClean="0">
                          <a:ln>
                            <a:noFill/>
                          </a:ln>
                          <a:solidFill>
                            <a:srgbClr val="FF0000"/>
                          </a:solidFill>
                          <a:effectLst/>
                          <a:uLnTx/>
                          <a:uFillTx/>
                          <a:latin typeface="微軟正黑體" panose="020B0604030504040204" pitchFamily="34" charset="-120"/>
                          <a:ea typeface="微軟正黑體" panose="020B0604030504040204" pitchFamily="34" charset="-120"/>
                          <a:cs typeface="+mn-cs"/>
                        </a:rPr>
                        <a:t>攻擊</a:t>
                      </a:r>
                      <a:r>
                        <a:rPr kumimoji="0" lang="zh-TW" altLang="en-US" sz="2200" b="0" i="0" u="none" strike="noStrike" kern="1200" cap="none" spc="0" normalizeH="0" baseline="0" noProof="0" dirty="0" smtClean="0">
                          <a:ln>
                            <a:noFill/>
                          </a:ln>
                          <a:solidFill>
                            <a:prstClr val="black"/>
                          </a:solidFill>
                          <a:effectLst/>
                          <a:uLnTx/>
                          <a:uFillTx/>
                          <a:latin typeface="微軟正黑體" panose="020B0604030504040204" pitchFamily="34" charset="-120"/>
                          <a:ea typeface="微軟正黑體" panose="020B0604030504040204" pitchFamily="34" charset="-120"/>
                          <a:cs typeface="+mn-cs"/>
                        </a:rPr>
                        <a:t>模式後可以自動</a:t>
                      </a:r>
                      <a:r>
                        <a:rPr kumimoji="0" lang="zh-TW" altLang="en-US" sz="2200" b="0" i="0" u="none" strike="noStrike" kern="1200" cap="none" spc="0" normalizeH="0" baseline="0" noProof="0" dirty="0" smtClean="0">
                          <a:ln>
                            <a:noFill/>
                          </a:ln>
                          <a:solidFill>
                            <a:srgbClr val="FF0000"/>
                          </a:solidFill>
                          <a:effectLst/>
                          <a:uLnTx/>
                          <a:uFillTx/>
                          <a:latin typeface="微軟正黑體" panose="020B0604030504040204" pitchFamily="34" charset="-120"/>
                          <a:ea typeface="微軟正黑體" panose="020B0604030504040204" pitchFamily="34" charset="-120"/>
                          <a:cs typeface="+mn-cs"/>
                        </a:rPr>
                        <a:t>攻擊</a:t>
                      </a:r>
                      <a:r>
                        <a:rPr kumimoji="0" lang="zh-TW" altLang="en-US" sz="2200" b="0" i="0" u="none" strike="noStrike" kern="1200" cap="none" spc="0" normalizeH="0" baseline="0" noProof="0" dirty="0" smtClean="0">
                          <a:ln>
                            <a:noFill/>
                          </a:ln>
                          <a:solidFill>
                            <a:prstClr val="black"/>
                          </a:solidFill>
                          <a:effectLst/>
                          <a:uLnTx/>
                          <a:uFillTx/>
                          <a:latin typeface="微軟正黑體" panose="020B0604030504040204" pitchFamily="34" charset="-120"/>
                          <a:ea typeface="微軟正黑體" panose="020B0604030504040204" pitchFamily="34" charset="-120"/>
                          <a:cs typeface="+mn-cs"/>
                        </a:rPr>
                        <a:t>沒有在白名單內的</a:t>
                      </a:r>
                      <a:r>
                        <a:rPr kumimoji="0" lang="zh-TW" altLang="en-US" sz="2200" b="0" i="0" u="none" strike="noStrike" kern="1200" cap="none" spc="0" normalizeH="0" baseline="0" noProof="0" dirty="0" smtClean="0">
                          <a:ln>
                            <a:noFill/>
                          </a:ln>
                          <a:solidFill>
                            <a:srgbClr val="FF0000"/>
                          </a:solidFill>
                          <a:effectLst/>
                          <a:uLnTx/>
                          <a:uFillTx/>
                          <a:latin typeface="微軟正黑體" panose="020B0604030504040204" pitchFamily="34" charset="-120"/>
                          <a:ea typeface="微軟正黑體" panose="020B0604030504040204" pitchFamily="34" charset="-120"/>
                          <a:cs typeface="+mn-cs"/>
                        </a:rPr>
                        <a:t>無人機訊號</a:t>
                      </a:r>
                      <a:endParaRPr kumimoji="0" lang="zh-TW" altLang="zh-TW" sz="2200" b="0" i="0" u="none" strike="noStrike" kern="1200" cap="none" spc="0" normalizeH="0" baseline="0" noProof="0" dirty="0" smtClean="0">
                        <a:ln>
                          <a:noFill/>
                        </a:ln>
                        <a:solidFill>
                          <a:srgbClr val="FF0000"/>
                        </a:solidFill>
                        <a:effectLst/>
                        <a:uLnTx/>
                        <a:uFillTx/>
                        <a:latin typeface="微軟正黑體" panose="020B0604030504040204" pitchFamily="34" charset="-120"/>
                        <a:ea typeface="微軟正黑體" panose="020B0604030504040204" pitchFamily="34" charset="-120"/>
                        <a:cs typeface="+mn-cs"/>
                      </a:endParaRPr>
                    </a:p>
                  </a:txBody>
                  <a:tcPr anchor="ctr"/>
                </a:tc>
                <a:tc>
                  <a:txBody>
                    <a:bodyPr/>
                    <a:lstStyle/>
                    <a:p>
                      <a:pPr algn="l"/>
                      <a:r>
                        <a:rPr lang="zh-TW" altLang="en-US" sz="2200" dirty="0" smtClean="0">
                          <a:solidFill>
                            <a:schemeClr val="tx1"/>
                          </a:solidFill>
                          <a:latin typeface="微軟正黑體" panose="020B0604030504040204" pitchFamily="34" charset="-120"/>
                          <a:ea typeface="微軟正黑體" panose="020B0604030504040204" pitchFamily="34" charset="-120"/>
                        </a:rPr>
                        <a:t>使用者</a:t>
                      </a:r>
                      <a:r>
                        <a:rPr lang="en-US" altLang="zh-TW" sz="2200" dirty="0" smtClean="0">
                          <a:solidFill>
                            <a:schemeClr val="tx1"/>
                          </a:solidFill>
                          <a:latin typeface="微軟正黑體" panose="020B0604030504040204" pitchFamily="34" charset="-120"/>
                          <a:ea typeface="微軟正黑體" panose="020B0604030504040204" pitchFamily="34" charset="-120"/>
                        </a:rPr>
                        <a:t>+</a:t>
                      </a:r>
                      <a:r>
                        <a:rPr lang="zh-TW" altLang="en-US" sz="2200" dirty="0" smtClean="0">
                          <a:solidFill>
                            <a:schemeClr val="tx1"/>
                          </a:solidFill>
                          <a:latin typeface="微軟正黑體" panose="020B0604030504040204" pitchFamily="34" charset="-120"/>
                          <a:ea typeface="微軟正黑體" panose="020B0604030504040204" pitchFamily="34" charset="-120"/>
                        </a:rPr>
                        <a:t>啟用</a:t>
                      </a:r>
                      <a:r>
                        <a:rPr lang="en-US" altLang="zh-TW" sz="2200" dirty="0" smtClean="0">
                          <a:solidFill>
                            <a:schemeClr val="tx1"/>
                          </a:solidFill>
                          <a:latin typeface="微軟正黑體" panose="020B0604030504040204" pitchFamily="34" charset="-120"/>
                          <a:ea typeface="微軟正黑體" panose="020B0604030504040204" pitchFamily="34" charset="-120"/>
                        </a:rPr>
                        <a:t>+</a:t>
                      </a:r>
                      <a:r>
                        <a:rPr lang="zh-TW" altLang="en-US" sz="2200" dirty="0" smtClean="0">
                          <a:solidFill>
                            <a:schemeClr val="tx1"/>
                          </a:solidFill>
                          <a:latin typeface="微軟正黑體" panose="020B0604030504040204" pitchFamily="34" charset="-120"/>
                          <a:ea typeface="微軟正黑體" panose="020B0604030504040204" pitchFamily="34" charset="-120"/>
                        </a:rPr>
                        <a:t>自動攻擊</a:t>
                      </a:r>
                      <a:endParaRPr lang="en-US" altLang="zh-TW" sz="2200" dirty="0" smtClean="0">
                        <a:solidFill>
                          <a:schemeClr val="tx1"/>
                        </a:solidFill>
                        <a:latin typeface="微軟正黑體" panose="020B0604030504040204" pitchFamily="34" charset="-120"/>
                        <a:ea typeface="微軟正黑體" panose="020B0604030504040204" pitchFamily="34" charset="-120"/>
                      </a:endParaRPr>
                    </a:p>
                    <a:p>
                      <a:pPr algn="l"/>
                      <a:r>
                        <a:rPr lang="zh-TW" altLang="en-US" sz="2200" dirty="0" smtClean="0">
                          <a:solidFill>
                            <a:schemeClr val="tx1"/>
                          </a:solidFill>
                          <a:latin typeface="微軟正黑體" panose="020B0604030504040204" pitchFamily="34" charset="-120"/>
                          <a:ea typeface="微軟正黑體" panose="020B0604030504040204" pitchFamily="34" charset="-120"/>
                        </a:rPr>
                        <a:t>使用者</a:t>
                      </a:r>
                      <a:r>
                        <a:rPr lang="en-US" altLang="zh-TW" sz="2200" dirty="0" smtClean="0">
                          <a:solidFill>
                            <a:schemeClr val="tx1"/>
                          </a:solidFill>
                          <a:latin typeface="微軟正黑體" panose="020B0604030504040204" pitchFamily="34" charset="-120"/>
                          <a:ea typeface="微軟正黑體" panose="020B0604030504040204" pitchFamily="34" charset="-120"/>
                        </a:rPr>
                        <a:t>+</a:t>
                      </a:r>
                      <a:r>
                        <a:rPr lang="zh-TW" altLang="en-US" sz="2200" dirty="0" smtClean="0">
                          <a:solidFill>
                            <a:schemeClr val="tx1"/>
                          </a:solidFill>
                          <a:latin typeface="微軟正黑體" panose="020B0604030504040204" pitchFamily="34" charset="-120"/>
                          <a:ea typeface="微軟正黑體" panose="020B0604030504040204" pitchFamily="34" charset="-120"/>
                        </a:rPr>
                        <a:t>攻擊</a:t>
                      </a:r>
                      <a:r>
                        <a:rPr lang="en-US" altLang="zh-TW" sz="2200" dirty="0" smtClean="0">
                          <a:solidFill>
                            <a:schemeClr val="tx1"/>
                          </a:solidFill>
                          <a:latin typeface="微軟正黑體" panose="020B0604030504040204" pitchFamily="34" charset="-120"/>
                          <a:ea typeface="微軟正黑體" panose="020B0604030504040204" pitchFamily="34" charset="-120"/>
                        </a:rPr>
                        <a:t>+</a:t>
                      </a:r>
                      <a:r>
                        <a:rPr lang="zh-TW" altLang="en-US" sz="2200" dirty="0" smtClean="0">
                          <a:solidFill>
                            <a:schemeClr val="tx1"/>
                          </a:solidFill>
                          <a:latin typeface="微軟正黑體" panose="020B0604030504040204" pitchFamily="34" charset="-120"/>
                          <a:ea typeface="微軟正黑體" panose="020B0604030504040204" pitchFamily="34" charset="-120"/>
                        </a:rPr>
                        <a:t>無人機訊號</a:t>
                      </a:r>
                      <a:endParaRPr lang="en-US" altLang="zh-TW" sz="2200" dirty="0" smtClean="0">
                        <a:solidFill>
                          <a:schemeClr val="tx1"/>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972548445"/>
                  </a:ext>
                </a:extLst>
              </a:tr>
            </a:tbl>
          </a:graphicData>
        </a:graphic>
      </p:graphicFrame>
    </p:spTree>
    <p:extLst>
      <p:ext uri="{BB962C8B-B14F-4D97-AF65-F5344CB8AC3E}">
        <p14:creationId xmlns:p14="http://schemas.microsoft.com/office/powerpoint/2010/main" val="2516029326"/>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5522</TotalTime>
  <Words>1833</Words>
  <Application>Microsoft Office PowerPoint</Application>
  <PresentationFormat>寬螢幕</PresentationFormat>
  <Paragraphs>220</Paragraphs>
  <Slides>22</Slides>
  <Notes>0</Notes>
  <HiddenSlides>0</HiddenSlides>
  <MMClips>0</MMClips>
  <ScaleCrop>false</ScaleCrop>
  <HeadingPairs>
    <vt:vector size="6" baseType="variant">
      <vt:variant>
        <vt:lpstr>使用字型</vt:lpstr>
      </vt:variant>
      <vt:variant>
        <vt:i4>13</vt:i4>
      </vt:variant>
      <vt:variant>
        <vt:lpstr>佈景主題</vt:lpstr>
      </vt:variant>
      <vt:variant>
        <vt:i4>1</vt:i4>
      </vt:variant>
      <vt:variant>
        <vt:lpstr>投影片標題</vt:lpstr>
      </vt:variant>
      <vt:variant>
        <vt:i4>22</vt:i4>
      </vt:variant>
    </vt:vector>
  </HeadingPairs>
  <TitlesOfParts>
    <vt:vector size="36" baseType="lpstr">
      <vt:lpstr>Microsoft JhengHei Light</vt:lpstr>
      <vt:lpstr>Microsoft YaHei UI</vt:lpstr>
      <vt:lpstr>宋体</vt:lpstr>
      <vt:lpstr>方正兰亭纤黑_GBK</vt:lpstr>
      <vt:lpstr>細明體</vt:lpstr>
      <vt:lpstr>微软雅黑 Light</vt:lpstr>
      <vt:lpstr>微軟正黑體</vt:lpstr>
      <vt:lpstr>新細明體</vt:lpstr>
      <vt:lpstr>標楷體</vt:lpstr>
      <vt:lpstr>Agency FB</vt:lpstr>
      <vt:lpstr>Arial</vt:lpstr>
      <vt:lpstr>Calibri</vt:lpstr>
      <vt:lpstr>Calibri Light</vt:lpstr>
      <vt:lpstr>第一PPT，www.1ppt.com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superuser</cp:lastModifiedBy>
  <cp:revision>376</cp:revision>
  <dcterms:created xsi:type="dcterms:W3CDTF">2015-12-17T09:50:40Z</dcterms:created>
  <dcterms:modified xsi:type="dcterms:W3CDTF">2020-01-14T17:57:22Z</dcterms:modified>
</cp:coreProperties>
</file>