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02" r:id="rId2"/>
    <p:sldId id="376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7E16"/>
    <a:srgbClr val="EE9E08"/>
    <a:srgbClr val="D000FE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/>
    <p:restoredTop sz="97179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5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359C9-4707-574C-BCD3-54E8A40A8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0936-6C0E-204C-8263-1D9EC2F185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2C27-7A12-5D47-865F-0077DE711A5B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CB9E-29BD-9248-9EB0-A432B4BC9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7556-9873-2C4B-8743-9EAF0D357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7806-88C1-EF41-BEDB-EAF076C2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CE38-12D8-824E-8313-E5640C50BE3F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1ECB-A124-AA4D-982B-4CBCFD40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 and thank you for attending my presentation. I am going to talk about the project I recently started working on in the Spassky and </a:t>
            </a:r>
            <a:r>
              <a:rPr lang="en-US" dirty="0" err="1"/>
              <a:t>Koszul</a:t>
            </a:r>
            <a:r>
              <a:rPr lang="en-US" dirty="0"/>
              <a:t> labs, both located in Paris. This project focuses on the unusual cooption of the mitotic machinery to drive, not cell division but cell differentiation.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1ECB-A124-AA4D-982B-4CBCFD402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AA4C-3692-DC40-ADE0-508B5814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5597-59BF-184F-B29C-07C34F95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ED0F-48AE-564E-A6C3-CF27D90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2336-2B77-594A-9C6A-CA3AA84E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3CD6-B859-CC4B-973D-63DFFDF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2174-956C-CE42-AF06-2CC1F76F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</p:spPr>
        <p:txBody>
          <a:bodyPr anchor="ctr">
            <a:noAutofit/>
          </a:bodyPr>
          <a:lstStyle>
            <a:lvl1pPr>
              <a:defRPr sz="2000" b="1">
                <a:latin typeface="Avenir Book" panose="02000503020000020003" pitchFamily="2" charset="0"/>
                <a:ea typeface="Dotum" panose="020B0600000101010101" pitchFamily="34" charset="-127"/>
                <a:cs typeface="Menlo" panose="020B0609030804020204" pitchFamily="49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0962-E512-134A-8B89-5D29AB8A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0C8F3A-B457-244F-A8D6-8903A1D3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8834" y="5771008"/>
            <a:ext cx="2743200" cy="1452881"/>
          </a:xfrm>
          <a:prstGeom prst="rect">
            <a:avLst/>
          </a:prstGeom>
        </p:spPr>
        <p:txBody>
          <a:bodyPr anchor="b"/>
          <a:lstStyle>
            <a:lvl1pPr algn="r">
              <a:defRPr sz="9600" b="1">
                <a:solidFill>
                  <a:schemeClr val="bg2"/>
                </a:solidFill>
              </a:defRPr>
            </a:lvl1pPr>
          </a:lstStyle>
          <a:p>
            <a:fld id="{9A8A48B6-7138-CD4D-A0E5-305C4B90F102}" type="slidenum">
              <a:rPr lang="en-US" smtClean="0"/>
              <a:pPr/>
              <a:t>‹#›</a:t>
            </a:fld>
            <a:endParaRPr lang="en-US" sz="9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7B3241-74CA-D249-BD38-4C57AA297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444" y="6517938"/>
            <a:ext cx="4288156" cy="314642"/>
          </a:xfrm>
        </p:spPr>
        <p:txBody>
          <a:bodyPr>
            <a:normAutofit/>
          </a:bodyPr>
          <a:lstStyle>
            <a:lvl1pPr>
              <a:buNone/>
              <a:defRPr lang="en-US" sz="1000" i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C2DBE3-A140-254C-985C-6AF05AF9AD27}"/>
              </a:ext>
            </a:extLst>
          </p:cNvPr>
          <p:cNvCxnSpPr/>
          <p:nvPr userDrawn="1"/>
        </p:nvCxnSpPr>
        <p:spPr>
          <a:xfrm>
            <a:off x="0" y="806824"/>
            <a:ext cx="12192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/>
                </a:gs>
                <a:gs pos="50000">
                  <a:schemeClr val="tx1">
                    <a:alpha val="7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0"/>
              <a:tileRect/>
            </a:gra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6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7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9C0A-1549-7443-85EE-55FCCABF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19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869-7351-D242-86E9-79866614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2C13-B8D7-F44C-9139-6617535B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C65-553F-C344-AE7F-E5E25FFE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67CE44-45AC-9541-9EC5-59AD836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F576-2A69-E84D-9769-16109AFD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34" y="1723809"/>
            <a:ext cx="103735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103E-B176-0942-A9AB-2743C97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323F-EDB5-0546-80C1-4253EE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BioC resources and access to public databases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7609E7-7836-AB4F-B6E0-D901B7E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EA93D98-C7BA-5243-88C6-79BEFDEA4D1A}"/>
              </a:ext>
            </a:extLst>
          </p:cNvPr>
          <p:cNvSpPr txBox="1">
            <a:spLocks/>
          </p:cNvSpPr>
          <p:nvPr userDrawn="1"/>
        </p:nvSpPr>
        <p:spPr>
          <a:xfrm>
            <a:off x="1524000" y="4745623"/>
            <a:ext cx="9144000" cy="105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NGS analysis for gene regulation and epigenomics</a:t>
            </a:r>
          </a:p>
          <a:p>
            <a:pPr marL="0" indent="0" algn="ctr">
              <a:buNone/>
            </a:pPr>
            <a:r>
              <a:rPr lang="en-GB" dirty="0" err="1"/>
              <a:t>Physalia</a:t>
            </a:r>
            <a:r>
              <a:rPr lang="en-GB" dirty="0"/>
              <a:t> 2021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9439E-A8C1-0147-878A-E596CBC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8514-C71E-D749-B402-55997747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9C53-DC6E-5B43-AE85-3EF6A4F7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4DA9-DD42-8445-BB79-DF30D79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CD4-3911-E943-8744-54979FE9B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6F8-B83F-1B49-8597-D3245B36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978" y="1240157"/>
            <a:ext cx="8596044" cy="25171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4400" b="1" dirty="0">
                <a:latin typeface="Menlo" panose="020B0609030804020204" pitchFamily="49" charset="0"/>
              </a:rPr>
              <a:t>Package architecture</a:t>
            </a:r>
            <a:endParaRPr lang="en-GB" sz="4400" b="1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3A9F04-72D8-634B-8B3F-BAED7039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910" y="3592462"/>
            <a:ext cx="10000180" cy="3026664"/>
          </a:xfrm>
        </p:spPr>
        <p:txBody>
          <a:bodyPr>
            <a:normAutofit/>
          </a:bodyPr>
          <a:lstStyle/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r>
              <a:rPr lang="en-GB" b="1" dirty="0" err="1">
                <a:latin typeface="Comfortaa" pitchFamily="2" charset="0"/>
              </a:rPr>
              <a:t>Physalia</a:t>
            </a:r>
            <a:r>
              <a:rPr lang="en-GB" b="1" dirty="0">
                <a:latin typeface="Comfortaa" pitchFamily="2" charset="0"/>
              </a:rPr>
              <a:t> course 2022</a:t>
            </a:r>
          </a:p>
          <a:p>
            <a:r>
              <a:rPr lang="en-GB" b="1" dirty="0">
                <a:latin typeface="Comfortaa" pitchFamily="2" charset="0"/>
              </a:rPr>
              <a:t>Instructor: </a:t>
            </a:r>
            <a:r>
              <a:rPr lang="en-US" dirty="0">
                <a:latin typeface="Comfortaa" pitchFamily="2" charset="0"/>
              </a:rPr>
              <a:t>Jacques Serizay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7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package content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4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200227_2021 -20 -20 -40 6 37 0 143;170;220 175;171;171 79;129;189 220;230;242 Calibri Rectangle 8 1 1 0 0 0 0 0 0 1 1 1 90;200;30 10;255;0 0 0 0 175;171;171 220;230;242 220;230;242 0 1 1 0 15 50 85 0 0 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efault Section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56AF91C-A915-EB43-A318-2526352C94CB}" vid="{00B548D9-0413-EF4C-B81F-15ECCD667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5127</TotalTime>
  <Words>69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Comfortaa</vt:lpstr>
      <vt:lpstr>Menlo</vt:lpstr>
      <vt:lpstr>Theme1</vt:lpstr>
      <vt:lpstr>Package architecture</vt:lpstr>
      <vt:lpstr>Standard package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molecular mechanisms regulating cytoplasmic and nuclear events occurring during MCC differentiation </dc:title>
  <dc:creator>Jacques Serizay</dc:creator>
  <cp:lastModifiedBy>Jacques Serizay</cp:lastModifiedBy>
  <cp:revision>324</cp:revision>
  <dcterms:created xsi:type="dcterms:W3CDTF">2021-02-26T11:16:43Z</dcterms:created>
  <dcterms:modified xsi:type="dcterms:W3CDTF">2022-10-12T22:29:24Z</dcterms:modified>
</cp:coreProperties>
</file>