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58" r:id="rId4"/>
    <p:sldId id="260" r:id="rId5"/>
    <p:sldId id="273" r:id="rId6"/>
    <p:sldId id="261" r:id="rId7"/>
    <p:sldId id="264" r:id="rId8"/>
    <p:sldId id="262" r:id="rId9"/>
    <p:sldId id="263"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6" d="100"/>
          <a:sy n="86" d="100"/>
        </p:scale>
        <p:origin x="39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74394-835F-1429-C907-EE1705D4C0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C79E74D-AA14-E133-C939-FBE621E545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4" name="Date Placeholder 3">
            <a:extLst>
              <a:ext uri="{FF2B5EF4-FFF2-40B4-BE49-F238E27FC236}">
                <a16:creationId xmlns:a16="http://schemas.microsoft.com/office/drawing/2014/main" id="{22CB7745-595A-C368-EF5A-5EB24B0CD418}"/>
              </a:ext>
            </a:extLst>
          </p:cNvPr>
          <p:cNvSpPr>
            <a:spLocks noGrp="1"/>
          </p:cNvSpPr>
          <p:nvPr>
            <p:ph type="dt" sz="half" idx="10"/>
          </p:nvPr>
        </p:nvSpPr>
        <p:spPr/>
        <p:txBody>
          <a:bodyPr/>
          <a:lstStyle/>
          <a:p>
            <a:fld id="{F34FC18A-8757-4A1C-9433-4C2F4103A6AB}" type="datetimeFigureOut">
              <a:rPr lang="en-GB" smtClean="0"/>
              <a:t>19/09/2023</a:t>
            </a:fld>
            <a:endParaRPr lang="en-GB"/>
          </a:p>
        </p:txBody>
      </p:sp>
      <p:sp>
        <p:nvSpPr>
          <p:cNvPr id="5" name="Footer Placeholder 4">
            <a:extLst>
              <a:ext uri="{FF2B5EF4-FFF2-40B4-BE49-F238E27FC236}">
                <a16:creationId xmlns:a16="http://schemas.microsoft.com/office/drawing/2014/main" id="{CA555C19-895F-5FF5-EEB2-0719238120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AC25B7-531A-F1F3-4F4E-438310B613F2}"/>
              </a:ext>
            </a:extLst>
          </p:cNvPr>
          <p:cNvSpPr>
            <a:spLocks noGrp="1"/>
          </p:cNvSpPr>
          <p:nvPr>
            <p:ph type="sldNum" sz="quarter" idx="12"/>
          </p:nvPr>
        </p:nvSpPr>
        <p:spPr/>
        <p:txBody>
          <a:bodyPr/>
          <a:lstStyle/>
          <a:p>
            <a:fld id="{9734C8B7-044E-4671-8A2B-E488FF0AA8DC}" type="slidenum">
              <a:rPr lang="en-GB" smtClean="0"/>
              <a:t>‹#›</a:t>
            </a:fld>
            <a:endParaRPr lang="en-GB"/>
          </a:p>
        </p:txBody>
      </p:sp>
    </p:spTree>
    <p:extLst>
      <p:ext uri="{BB962C8B-B14F-4D97-AF65-F5344CB8AC3E}">
        <p14:creationId xmlns:p14="http://schemas.microsoft.com/office/powerpoint/2010/main" val="1177961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31008-ED45-ABF0-5C28-851EF3D799D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BFE606A-1F7A-771A-7EF3-9B55AFF248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844EC98-2D64-AA7E-0438-ABDC22F6D27D}"/>
              </a:ext>
            </a:extLst>
          </p:cNvPr>
          <p:cNvSpPr>
            <a:spLocks noGrp="1"/>
          </p:cNvSpPr>
          <p:nvPr>
            <p:ph type="dt" sz="half" idx="10"/>
          </p:nvPr>
        </p:nvSpPr>
        <p:spPr/>
        <p:txBody>
          <a:bodyPr/>
          <a:lstStyle/>
          <a:p>
            <a:fld id="{F34FC18A-8757-4A1C-9433-4C2F4103A6AB}" type="datetimeFigureOut">
              <a:rPr lang="en-GB" smtClean="0"/>
              <a:t>19/09/2023</a:t>
            </a:fld>
            <a:endParaRPr lang="en-GB"/>
          </a:p>
        </p:txBody>
      </p:sp>
      <p:sp>
        <p:nvSpPr>
          <p:cNvPr id="5" name="Footer Placeholder 4">
            <a:extLst>
              <a:ext uri="{FF2B5EF4-FFF2-40B4-BE49-F238E27FC236}">
                <a16:creationId xmlns:a16="http://schemas.microsoft.com/office/drawing/2014/main" id="{8EA7A296-FF06-0678-71D4-295F8CCA03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A885F3-358F-5A7D-1A43-394543F4C7F4}"/>
              </a:ext>
            </a:extLst>
          </p:cNvPr>
          <p:cNvSpPr>
            <a:spLocks noGrp="1"/>
          </p:cNvSpPr>
          <p:nvPr>
            <p:ph type="sldNum" sz="quarter" idx="12"/>
          </p:nvPr>
        </p:nvSpPr>
        <p:spPr/>
        <p:txBody>
          <a:bodyPr/>
          <a:lstStyle/>
          <a:p>
            <a:fld id="{9734C8B7-044E-4671-8A2B-E488FF0AA8DC}" type="slidenum">
              <a:rPr lang="en-GB" smtClean="0"/>
              <a:t>‹#›</a:t>
            </a:fld>
            <a:endParaRPr lang="en-GB"/>
          </a:p>
        </p:txBody>
      </p:sp>
    </p:spTree>
    <p:extLst>
      <p:ext uri="{BB962C8B-B14F-4D97-AF65-F5344CB8AC3E}">
        <p14:creationId xmlns:p14="http://schemas.microsoft.com/office/powerpoint/2010/main" val="2490504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A6A339-7A2D-CB6A-5260-F8B8740864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D78A129-65A3-F207-ED02-833D0C661F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45F4333-D9A3-C208-F288-6BC4D68C0DF3}"/>
              </a:ext>
            </a:extLst>
          </p:cNvPr>
          <p:cNvSpPr>
            <a:spLocks noGrp="1"/>
          </p:cNvSpPr>
          <p:nvPr>
            <p:ph type="dt" sz="half" idx="10"/>
          </p:nvPr>
        </p:nvSpPr>
        <p:spPr/>
        <p:txBody>
          <a:bodyPr/>
          <a:lstStyle/>
          <a:p>
            <a:fld id="{F34FC18A-8757-4A1C-9433-4C2F4103A6AB}" type="datetimeFigureOut">
              <a:rPr lang="en-GB" smtClean="0"/>
              <a:t>19/09/2023</a:t>
            </a:fld>
            <a:endParaRPr lang="en-GB"/>
          </a:p>
        </p:txBody>
      </p:sp>
      <p:sp>
        <p:nvSpPr>
          <p:cNvPr id="5" name="Footer Placeholder 4">
            <a:extLst>
              <a:ext uri="{FF2B5EF4-FFF2-40B4-BE49-F238E27FC236}">
                <a16:creationId xmlns:a16="http://schemas.microsoft.com/office/drawing/2014/main" id="{E4F88727-A55D-B3EC-085F-39EF298B79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135338-DC53-91F5-C849-1A6FCC8606B9}"/>
              </a:ext>
            </a:extLst>
          </p:cNvPr>
          <p:cNvSpPr>
            <a:spLocks noGrp="1"/>
          </p:cNvSpPr>
          <p:nvPr>
            <p:ph type="sldNum" sz="quarter" idx="12"/>
          </p:nvPr>
        </p:nvSpPr>
        <p:spPr/>
        <p:txBody>
          <a:bodyPr/>
          <a:lstStyle/>
          <a:p>
            <a:fld id="{9734C8B7-044E-4671-8A2B-E488FF0AA8DC}" type="slidenum">
              <a:rPr lang="en-GB" smtClean="0"/>
              <a:t>‹#›</a:t>
            </a:fld>
            <a:endParaRPr lang="en-GB"/>
          </a:p>
        </p:txBody>
      </p:sp>
    </p:spTree>
    <p:extLst>
      <p:ext uri="{BB962C8B-B14F-4D97-AF65-F5344CB8AC3E}">
        <p14:creationId xmlns:p14="http://schemas.microsoft.com/office/powerpoint/2010/main" val="697318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ver_1">
    <p:bg>
      <p:bgPr>
        <a:solidFill>
          <a:schemeClr val="bg1"/>
        </a:solidFill>
        <a:effectLst/>
      </p:bgPr>
    </p:bg>
    <p:spTree>
      <p:nvGrpSpPr>
        <p:cNvPr id="1" name=""/>
        <p:cNvGrpSpPr/>
        <p:nvPr/>
      </p:nvGrpSpPr>
      <p:grpSpPr>
        <a:xfrm>
          <a:off x="0" y="0"/>
          <a:ext cx="0" cy="0"/>
          <a:chOff x="0" y="0"/>
          <a:chExt cx="0" cy="0"/>
        </a:xfrm>
      </p:grpSpPr>
      <p:pic>
        <p:nvPicPr>
          <p:cNvPr id="4" name="Picture 3" descr="A close up of a plastic container&#10;&#10;Description automatically generated">
            <a:extLst>
              <a:ext uri="{FF2B5EF4-FFF2-40B4-BE49-F238E27FC236}">
                <a16:creationId xmlns:a16="http://schemas.microsoft.com/office/drawing/2014/main" id="{79730179-A2E5-924F-8633-A78FE5615860}"/>
              </a:ext>
            </a:extLst>
          </p:cNvPr>
          <p:cNvPicPr>
            <a:picLocks noChangeAspect="1"/>
          </p:cNvPicPr>
          <p:nvPr/>
        </p:nvPicPr>
        <p:blipFill>
          <a:blip r:embed="rId2"/>
          <a:stretch>
            <a:fillRect/>
          </a:stretch>
        </p:blipFill>
        <p:spPr>
          <a:xfrm>
            <a:off x="0" y="0"/>
            <a:ext cx="12192000" cy="6858000"/>
          </a:xfrm>
          <a:prstGeom prst="rect">
            <a:avLst/>
          </a:prstGeom>
        </p:spPr>
      </p:pic>
      <p:pic>
        <p:nvPicPr>
          <p:cNvPr id="9" name="Picture 8" descr="A close up of a flower&#10;&#10;Description automatically generated">
            <a:extLst>
              <a:ext uri="{FF2B5EF4-FFF2-40B4-BE49-F238E27FC236}">
                <a16:creationId xmlns:a16="http://schemas.microsoft.com/office/drawing/2014/main" id="{48B0A37B-B5AC-E245-A7FA-89CE52B246A4}"/>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81486" y="180000"/>
            <a:ext cx="2799590" cy="838200"/>
          </a:xfrm>
          <a:prstGeom prst="rect">
            <a:avLst/>
          </a:prstGeom>
        </p:spPr>
      </p:pic>
      <p:sp>
        <p:nvSpPr>
          <p:cNvPr id="16" name="Text Placeholder 4">
            <a:extLst>
              <a:ext uri="{FF2B5EF4-FFF2-40B4-BE49-F238E27FC236}">
                <a16:creationId xmlns:a16="http://schemas.microsoft.com/office/drawing/2014/main" id="{38827764-0AB8-C746-8865-4F1A993A8BF6}"/>
              </a:ext>
            </a:extLst>
          </p:cNvPr>
          <p:cNvSpPr>
            <a:spLocks noGrp="1"/>
          </p:cNvSpPr>
          <p:nvPr>
            <p:ph type="body" sz="quarter" idx="12" hasCustomPrompt="1"/>
          </p:nvPr>
        </p:nvSpPr>
        <p:spPr>
          <a:xfrm>
            <a:off x="576000" y="5745304"/>
            <a:ext cx="3575313" cy="350696"/>
          </a:xfrm>
        </p:spPr>
        <p:txBody>
          <a:bodyPr>
            <a:noAutofit/>
          </a:bodyPr>
          <a:lstStyle>
            <a:lvl1pPr marL="0" indent="0">
              <a:lnSpc>
                <a:spcPct val="100000"/>
              </a:lnSpc>
              <a:buNone/>
              <a:defRPr sz="1800">
                <a:solidFill>
                  <a:schemeClr val="tx1"/>
                </a:solidFill>
              </a:defRPr>
            </a:lvl1pPr>
            <a:lvl2pPr marL="457189" indent="0">
              <a:buNone/>
              <a:defRPr/>
            </a:lvl2pPr>
          </a:lstStyle>
          <a:p>
            <a:pPr lvl="0"/>
            <a:r>
              <a:rPr lang="en-US"/>
              <a:t>Insert name</a:t>
            </a:r>
          </a:p>
        </p:txBody>
      </p:sp>
      <p:sp>
        <p:nvSpPr>
          <p:cNvPr id="17" name="Text Placeholder 4">
            <a:extLst>
              <a:ext uri="{FF2B5EF4-FFF2-40B4-BE49-F238E27FC236}">
                <a16:creationId xmlns:a16="http://schemas.microsoft.com/office/drawing/2014/main" id="{A9E3B5ED-2474-254C-B4A0-C4C11EB977BA}"/>
              </a:ext>
            </a:extLst>
          </p:cNvPr>
          <p:cNvSpPr>
            <a:spLocks noGrp="1"/>
          </p:cNvSpPr>
          <p:nvPr>
            <p:ph type="body" sz="quarter" idx="14" hasCustomPrompt="1"/>
          </p:nvPr>
        </p:nvSpPr>
        <p:spPr>
          <a:xfrm>
            <a:off x="576000" y="6126304"/>
            <a:ext cx="3575313" cy="376096"/>
          </a:xfrm>
        </p:spPr>
        <p:txBody>
          <a:bodyPr>
            <a:noAutofit/>
          </a:bodyPr>
          <a:lstStyle>
            <a:lvl1pPr marL="0" indent="0">
              <a:lnSpc>
                <a:spcPct val="100000"/>
              </a:lnSpc>
              <a:buNone/>
              <a:defRPr sz="1800">
                <a:solidFill>
                  <a:schemeClr val="tx1"/>
                </a:solidFill>
              </a:defRPr>
            </a:lvl1pPr>
            <a:lvl2pPr marL="457189" indent="0">
              <a:buNone/>
              <a:defRPr/>
            </a:lvl2pPr>
          </a:lstStyle>
          <a:p>
            <a:pPr lvl="0"/>
            <a:r>
              <a:rPr lang="en-US"/>
              <a:t>00.00.2021</a:t>
            </a:r>
          </a:p>
        </p:txBody>
      </p:sp>
      <p:sp>
        <p:nvSpPr>
          <p:cNvPr id="18" name="Text Placeholder 7">
            <a:extLst>
              <a:ext uri="{FF2B5EF4-FFF2-40B4-BE49-F238E27FC236}">
                <a16:creationId xmlns:a16="http://schemas.microsoft.com/office/drawing/2014/main" id="{BB8E9D16-34DC-334F-882D-CF9FF2051EB3}"/>
              </a:ext>
            </a:extLst>
          </p:cNvPr>
          <p:cNvSpPr>
            <a:spLocks noGrp="1"/>
          </p:cNvSpPr>
          <p:nvPr>
            <p:ph type="body" sz="quarter" idx="13" hasCustomPrompt="1"/>
          </p:nvPr>
        </p:nvSpPr>
        <p:spPr>
          <a:xfrm>
            <a:off x="576000" y="2386673"/>
            <a:ext cx="6348675" cy="1203406"/>
          </a:xfrm>
        </p:spPr>
        <p:txBody>
          <a:bodyPr wrap="square">
            <a:noAutofit/>
          </a:bodyPr>
          <a:lstStyle>
            <a:lvl1pPr marL="0" indent="0">
              <a:lnSpc>
                <a:spcPct val="85000"/>
              </a:lnSpc>
              <a:spcAft>
                <a:spcPts val="0"/>
              </a:spcAft>
              <a:buNone/>
              <a:defRPr sz="4600" b="1" spc="0" baseline="0">
                <a:solidFill>
                  <a:schemeClr val="tx1"/>
                </a:solidFill>
              </a:defRPr>
            </a:lvl1pPr>
          </a:lstStyle>
          <a:p>
            <a:pPr lvl="0"/>
            <a:r>
              <a:rPr lang="en-US"/>
              <a:t>Insert presentation title, </a:t>
            </a:r>
            <a:br>
              <a:rPr lang="en-US"/>
            </a:br>
            <a:r>
              <a:rPr lang="en-US"/>
              <a:t>extending to two lines</a:t>
            </a:r>
          </a:p>
        </p:txBody>
      </p:sp>
      <p:sp>
        <p:nvSpPr>
          <p:cNvPr id="19" name="Text Placeholder 4">
            <a:extLst>
              <a:ext uri="{FF2B5EF4-FFF2-40B4-BE49-F238E27FC236}">
                <a16:creationId xmlns:a16="http://schemas.microsoft.com/office/drawing/2014/main" id="{BE3FC0F6-0826-8145-8601-F5D218309911}"/>
              </a:ext>
            </a:extLst>
          </p:cNvPr>
          <p:cNvSpPr>
            <a:spLocks noGrp="1"/>
          </p:cNvSpPr>
          <p:nvPr>
            <p:ph type="body" sz="quarter" idx="11" hasCustomPrompt="1"/>
          </p:nvPr>
        </p:nvSpPr>
        <p:spPr>
          <a:xfrm>
            <a:off x="576000" y="3966883"/>
            <a:ext cx="6348675" cy="838200"/>
          </a:xfrm>
        </p:spPr>
        <p:txBody>
          <a:bodyPr>
            <a:noAutofit/>
          </a:bodyPr>
          <a:lstStyle>
            <a:lvl1pPr marL="0" indent="0">
              <a:lnSpc>
                <a:spcPct val="85000"/>
              </a:lnSpc>
              <a:spcAft>
                <a:spcPts val="0"/>
              </a:spcAft>
              <a:buNone/>
              <a:defRPr sz="2400">
                <a:solidFill>
                  <a:schemeClr val="tx1"/>
                </a:solidFill>
              </a:defRPr>
            </a:lvl1pPr>
            <a:lvl2pPr marL="457189" indent="0">
              <a:buNone/>
              <a:defRPr/>
            </a:lvl2pPr>
          </a:lstStyle>
          <a:p>
            <a:pPr lvl="0"/>
            <a:r>
              <a:rPr lang="en-US"/>
              <a:t>Insert presentation subtitle, </a:t>
            </a:r>
            <a:br>
              <a:rPr lang="en-US"/>
            </a:br>
            <a:r>
              <a:rPr lang="en-US"/>
              <a:t>extending to two lines</a:t>
            </a:r>
          </a:p>
        </p:txBody>
      </p:sp>
    </p:spTree>
    <p:extLst>
      <p:ext uri="{BB962C8B-B14F-4D97-AF65-F5344CB8AC3E}">
        <p14:creationId xmlns:p14="http://schemas.microsoft.com/office/powerpoint/2010/main" val="163030409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E8847-9542-5FD1-60C1-ADFB4829C29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6D76A31-713B-1ADB-D149-7255705EA5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a:extLst>
              <a:ext uri="{FF2B5EF4-FFF2-40B4-BE49-F238E27FC236}">
                <a16:creationId xmlns:a16="http://schemas.microsoft.com/office/drawing/2014/main" id="{AEA077D1-0FEE-B432-73F5-27D53A6D0921}"/>
              </a:ext>
            </a:extLst>
          </p:cNvPr>
          <p:cNvSpPr>
            <a:spLocks noGrp="1"/>
          </p:cNvSpPr>
          <p:nvPr>
            <p:ph type="dt" sz="half" idx="10"/>
          </p:nvPr>
        </p:nvSpPr>
        <p:spPr/>
        <p:txBody>
          <a:bodyPr/>
          <a:lstStyle/>
          <a:p>
            <a:fld id="{F34FC18A-8757-4A1C-9433-4C2F4103A6AB}" type="datetimeFigureOut">
              <a:rPr lang="en-GB" smtClean="0"/>
              <a:t>19/09/2023</a:t>
            </a:fld>
            <a:endParaRPr lang="en-GB"/>
          </a:p>
        </p:txBody>
      </p:sp>
      <p:sp>
        <p:nvSpPr>
          <p:cNvPr id="5" name="Footer Placeholder 4">
            <a:extLst>
              <a:ext uri="{FF2B5EF4-FFF2-40B4-BE49-F238E27FC236}">
                <a16:creationId xmlns:a16="http://schemas.microsoft.com/office/drawing/2014/main" id="{90840265-B0D3-123A-C915-FF4DC3D36D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6437FFA-8DDD-4067-D934-8D64F50C79FC}"/>
              </a:ext>
            </a:extLst>
          </p:cNvPr>
          <p:cNvSpPr>
            <a:spLocks noGrp="1"/>
          </p:cNvSpPr>
          <p:nvPr>
            <p:ph type="sldNum" sz="quarter" idx="12"/>
          </p:nvPr>
        </p:nvSpPr>
        <p:spPr/>
        <p:txBody>
          <a:bodyPr/>
          <a:lstStyle/>
          <a:p>
            <a:fld id="{9734C8B7-044E-4671-8A2B-E488FF0AA8DC}" type="slidenum">
              <a:rPr lang="en-GB" smtClean="0"/>
              <a:t>‹#›</a:t>
            </a:fld>
            <a:endParaRPr lang="en-GB"/>
          </a:p>
        </p:txBody>
      </p:sp>
    </p:spTree>
    <p:extLst>
      <p:ext uri="{BB962C8B-B14F-4D97-AF65-F5344CB8AC3E}">
        <p14:creationId xmlns:p14="http://schemas.microsoft.com/office/powerpoint/2010/main" val="159916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D15E-8767-716D-FE57-7C8C0FFD8B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76D4CFE2-3D39-EFD3-4C7F-4F02165734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36D274-85E0-C3ED-C4B4-DC03AE0568B0}"/>
              </a:ext>
            </a:extLst>
          </p:cNvPr>
          <p:cNvSpPr>
            <a:spLocks noGrp="1"/>
          </p:cNvSpPr>
          <p:nvPr>
            <p:ph type="dt" sz="half" idx="10"/>
          </p:nvPr>
        </p:nvSpPr>
        <p:spPr/>
        <p:txBody>
          <a:bodyPr/>
          <a:lstStyle/>
          <a:p>
            <a:fld id="{F34FC18A-8757-4A1C-9433-4C2F4103A6AB}" type="datetimeFigureOut">
              <a:rPr lang="en-GB" smtClean="0"/>
              <a:t>19/09/2023</a:t>
            </a:fld>
            <a:endParaRPr lang="en-GB"/>
          </a:p>
        </p:txBody>
      </p:sp>
      <p:sp>
        <p:nvSpPr>
          <p:cNvPr id="5" name="Footer Placeholder 4">
            <a:extLst>
              <a:ext uri="{FF2B5EF4-FFF2-40B4-BE49-F238E27FC236}">
                <a16:creationId xmlns:a16="http://schemas.microsoft.com/office/drawing/2014/main" id="{E6ED9888-76D9-1A70-D803-C71224CC57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88ADAC9-4922-134B-C362-0D14398053B2}"/>
              </a:ext>
            </a:extLst>
          </p:cNvPr>
          <p:cNvSpPr>
            <a:spLocks noGrp="1"/>
          </p:cNvSpPr>
          <p:nvPr>
            <p:ph type="sldNum" sz="quarter" idx="12"/>
          </p:nvPr>
        </p:nvSpPr>
        <p:spPr/>
        <p:txBody>
          <a:bodyPr/>
          <a:lstStyle/>
          <a:p>
            <a:fld id="{9734C8B7-044E-4671-8A2B-E488FF0AA8DC}" type="slidenum">
              <a:rPr lang="en-GB" smtClean="0"/>
              <a:t>‹#›</a:t>
            </a:fld>
            <a:endParaRPr lang="en-GB"/>
          </a:p>
        </p:txBody>
      </p:sp>
    </p:spTree>
    <p:extLst>
      <p:ext uri="{BB962C8B-B14F-4D97-AF65-F5344CB8AC3E}">
        <p14:creationId xmlns:p14="http://schemas.microsoft.com/office/powerpoint/2010/main" val="3792975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6BFCD-0D0D-F10A-DEDC-3D27B7714D1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B218EEC-B1A2-FCA9-3DBF-E9B4B48478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137850B-4324-23EA-EB2B-5D5B29019B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F3D67BE-D38A-EC38-D496-62C51484615E}"/>
              </a:ext>
            </a:extLst>
          </p:cNvPr>
          <p:cNvSpPr>
            <a:spLocks noGrp="1"/>
          </p:cNvSpPr>
          <p:nvPr>
            <p:ph type="dt" sz="half" idx="10"/>
          </p:nvPr>
        </p:nvSpPr>
        <p:spPr/>
        <p:txBody>
          <a:bodyPr/>
          <a:lstStyle/>
          <a:p>
            <a:fld id="{F34FC18A-8757-4A1C-9433-4C2F4103A6AB}" type="datetimeFigureOut">
              <a:rPr lang="en-GB" smtClean="0"/>
              <a:t>19/09/2023</a:t>
            </a:fld>
            <a:endParaRPr lang="en-GB"/>
          </a:p>
        </p:txBody>
      </p:sp>
      <p:sp>
        <p:nvSpPr>
          <p:cNvPr id="6" name="Footer Placeholder 5">
            <a:extLst>
              <a:ext uri="{FF2B5EF4-FFF2-40B4-BE49-F238E27FC236}">
                <a16:creationId xmlns:a16="http://schemas.microsoft.com/office/drawing/2014/main" id="{ED012561-0C9E-310A-EB93-BE7CF6362B2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3187CA1-49E5-581B-6156-E324C5755A56}"/>
              </a:ext>
            </a:extLst>
          </p:cNvPr>
          <p:cNvSpPr>
            <a:spLocks noGrp="1"/>
          </p:cNvSpPr>
          <p:nvPr>
            <p:ph type="sldNum" sz="quarter" idx="12"/>
          </p:nvPr>
        </p:nvSpPr>
        <p:spPr/>
        <p:txBody>
          <a:bodyPr/>
          <a:lstStyle/>
          <a:p>
            <a:fld id="{9734C8B7-044E-4671-8A2B-E488FF0AA8DC}" type="slidenum">
              <a:rPr lang="en-GB" smtClean="0"/>
              <a:t>‹#›</a:t>
            </a:fld>
            <a:endParaRPr lang="en-GB"/>
          </a:p>
        </p:txBody>
      </p:sp>
    </p:spTree>
    <p:extLst>
      <p:ext uri="{BB962C8B-B14F-4D97-AF65-F5344CB8AC3E}">
        <p14:creationId xmlns:p14="http://schemas.microsoft.com/office/powerpoint/2010/main" val="528474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9CE8B-4C2A-5D47-EA0A-35984EDB5C2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A984303-C661-DA9D-8477-141C3A053B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7A4A5D-BB9B-C03D-64A8-949D4B46E8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4970F3F-C476-C847-15C7-D1DD8118D6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53E8AF-E9F8-A2F7-46EE-F9A3F43F34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F651BF4-62A1-4495-B9AB-23F3B2AD5B71}"/>
              </a:ext>
            </a:extLst>
          </p:cNvPr>
          <p:cNvSpPr>
            <a:spLocks noGrp="1"/>
          </p:cNvSpPr>
          <p:nvPr>
            <p:ph type="dt" sz="half" idx="10"/>
          </p:nvPr>
        </p:nvSpPr>
        <p:spPr/>
        <p:txBody>
          <a:bodyPr/>
          <a:lstStyle/>
          <a:p>
            <a:fld id="{F34FC18A-8757-4A1C-9433-4C2F4103A6AB}" type="datetimeFigureOut">
              <a:rPr lang="en-GB" smtClean="0"/>
              <a:t>19/09/2023</a:t>
            </a:fld>
            <a:endParaRPr lang="en-GB"/>
          </a:p>
        </p:txBody>
      </p:sp>
      <p:sp>
        <p:nvSpPr>
          <p:cNvPr id="8" name="Footer Placeholder 7">
            <a:extLst>
              <a:ext uri="{FF2B5EF4-FFF2-40B4-BE49-F238E27FC236}">
                <a16:creationId xmlns:a16="http://schemas.microsoft.com/office/drawing/2014/main" id="{25A4025E-C71E-6078-A8E0-3DBDD446C49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BE4DB26-5D49-7CC0-9DE0-05D13035434E}"/>
              </a:ext>
            </a:extLst>
          </p:cNvPr>
          <p:cNvSpPr>
            <a:spLocks noGrp="1"/>
          </p:cNvSpPr>
          <p:nvPr>
            <p:ph type="sldNum" sz="quarter" idx="12"/>
          </p:nvPr>
        </p:nvSpPr>
        <p:spPr/>
        <p:txBody>
          <a:bodyPr/>
          <a:lstStyle/>
          <a:p>
            <a:fld id="{9734C8B7-044E-4671-8A2B-E488FF0AA8DC}" type="slidenum">
              <a:rPr lang="en-GB" smtClean="0"/>
              <a:t>‹#›</a:t>
            </a:fld>
            <a:endParaRPr lang="en-GB"/>
          </a:p>
        </p:txBody>
      </p:sp>
    </p:spTree>
    <p:extLst>
      <p:ext uri="{BB962C8B-B14F-4D97-AF65-F5344CB8AC3E}">
        <p14:creationId xmlns:p14="http://schemas.microsoft.com/office/powerpoint/2010/main" val="1517583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68E5E-8BB7-BE0F-E0CC-76BA51E76CE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2BC36C-81BC-CE34-C8A3-7AA75A056B9B}"/>
              </a:ext>
            </a:extLst>
          </p:cNvPr>
          <p:cNvSpPr>
            <a:spLocks noGrp="1"/>
          </p:cNvSpPr>
          <p:nvPr>
            <p:ph type="dt" sz="half" idx="10"/>
          </p:nvPr>
        </p:nvSpPr>
        <p:spPr/>
        <p:txBody>
          <a:bodyPr/>
          <a:lstStyle/>
          <a:p>
            <a:fld id="{F34FC18A-8757-4A1C-9433-4C2F4103A6AB}" type="datetimeFigureOut">
              <a:rPr lang="en-GB" smtClean="0"/>
              <a:t>19/09/2023</a:t>
            </a:fld>
            <a:endParaRPr lang="en-GB"/>
          </a:p>
        </p:txBody>
      </p:sp>
      <p:sp>
        <p:nvSpPr>
          <p:cNvPr id="4" name="Footer Placeholder 3">
            <a:extLst>
              <a:ext uri="{FF2B5EF4-FFF2-40B4-BE49-F238E27FC236}">
                <a16:creationId xmlns:a16="http://schemas.microsoft.com/office/drawing/2014/main" id="{F3107B26-54A6-D7C2-A16B-E12BE6F40BF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BAE1FA0-1337-3EDC-C723-E56209CF46B7}"/>
              </a:ext>
            </a:extLst>
          </p:cNvPr>
          <p:cNvSpPr>
            <a:spLocks noGrp="1"/>
          </p:cNvSpPr>
          <p:nvPr>
            <p:ph type="sldNum" sz="quarter" idx="12"/>
          </p:nvPr>
        </p:nvSpPr>
        <p:spPr/>
        <p:txBody>
          <a:bodyPr/>
          <a:lstStyle/>
          <a:p>
            <a:fld id="{9734C8B7-044E-4671-8A2B-E488FF0AA8DC}" type="slidenum">
              <a:rPr lang="en-GB" smtClean="0"/>
              <a:t>‹#›</a:t>
            </a:fld>
            <a:endParaRPr lang="en-GB"/>
          </a:p>
        </p:txBody>
      </p:sp>
    </p:spTree>
    <p:extLst>
      <p:ext uri="{BB962C8B-B14F-4D97-AF65-F5344CB8AC3E}">
        <p14:creationId xmlns:p14="http://schemas.microsoft.com/office/powerpoint/2010/main" val="2258353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D33220-A820-90AB-3DB3-6B1797E9603A}"/>
              </a:ext>
            </a:extLst>
          </p:cNvPr>
          <p:cNvSpPr>
            <a:spLocks noGrp="1"/>
          </p:cNvSpPr>
          <p:nvPr>
            <p:ph type="dt" sz="half" idx="10"/>
          </p:nvPr>
        </p:nvSpPr>
        <p:spPr/>
        <p:txBody>
          <a:bodyPr/>
          <a:lstStyle/>
          <a:p>
            <a:fld id="{F34FC18A-8757-4A1C-9433-4C2F4103A6AB}" type="datetimeFigureOut">
              <a:rPr lang="en-GB" smtClean="0"/>
              <a:t>19/09/2023</a:t>
            </a:fld>
            <a:endParaRPr lang="en-GB"/>
          </a:p>
        </p:txBody>
      </p:sp>
      <p:sp>
        <p:nvSpPr>
          <p:cNvPr id="3" name="Footer Placeholder 2">
            <a:extLst>
              <a:ext uri="{FF2B5EF4-FFF2-40B4-BE49-F238E27FC236}">
                <a16:creationId xmlns:a16="http://schemas.microsoft.com/office/drawing/2014/main" id="{91928935-426A-BB36-7C12-021247FC8C4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DA40309-7966-55E5-2E80-8F8AE787E842}"/>
              </a:ext>
            </a:extLst>
          </p:cNvPr>
          <p:cNvSpPr>
            <a:spLocks noGrp="1"/>
          </p:cNvSpPr>
          <p:nvPr>
            <p:ph type="sldNum" sz="quarter" idx="12"/>
          </p:nvPr>
        </p:nvSpPr>
        <p:spPr/>
        <p:txBody>
          <a:bodyPr/>
          <a:lstStyle/>
          <a:p>
            <a:fld id="{9734C8B7-044E-4671-8A2B-E488FF0AA8DC}" type="slidenum">
              <a:rPr lang="en-GB" smtClean="0"/>
              <a:t>‹#›</a:t>
            </a:fld>
            <a:endParaRPr lang="en-GB"/>
          </a:p>
        </p:txBody>
      </p:sp>
    </p:spTree>
    <p:extLst>
      <p:ext uri="{BB962C8B-B14F-4D97-AF65-F5344CB8AC3E}">
        <p14:creationId xmlns:p14="http://schemas.microsoft.com/office/powerpoint/2010/main" val="105727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75BD1-7D8F-FE35-9279-B3719317CD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C639BF4-FDB9-A50D-59C8-FF2446126B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A2DD63E-0226-939A-AF5F-00AC4DEB00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81B255-04AE-1C0C-87A3-188515EB3B02}"/>
              </a:ext>
            </a:extLst>
          </p:cNvPr>
          <p:cNvSpPr>
            <a:spLocks noGrp="1"/>
          </p:cNvSpPr>
          <p:nvPr>
            <p:ph type="dt" sz="half" idx="10"/>
          </p:nvPr>
        </p:nvSpPr>
        <p:spPr/>
        <p:txBody>
          <a:bodyPr/>
          <a:lstStyle/>
          <a:p>
            <a:fld id="{F34FC18A-8757-4A1C-9433-4C2F4103A6AB}" type="datetimeFigureOut">
              <a:rPr lang="en-GB" smtClean="0"/>
              <a:t>19/09/2023</a:t>
            </a:fld>
            <a:endParaRPr lang="en-GB"/>
          </a:p>
        </p:txBody>
      </p:sp>
      <p:sp>
        <p:nvSpPr>
          <p:cNvPr id="6" name="Footer Placeholder 5">
            <a:extLst>
              <a:ext uri="{FF2B5EF4-FFF2-40B4-BE49-F238E27FC236}">
                <a16:creationId xmlns:a16="http://schemas.microsoft.com/office/drawing/2014/main" id="{CCC01810-F2E7-D08B-F268-94BA4505B7F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F8A071D-6275-6CA1-0ABA-98F7F533E8E5}"/>
              </a:ext>
            </a:extLst>
          </p:cNvPr>
          <p:cNvSpPr>
            <a:spLocks noGrp="1"/>
          </p:cNvSpPr>
          <p:nvPr>
            <p:ph type="sldNum" sz="quarter" idx="12"/>
          </p:nvPr>
        </p:nvSpPr>
        <p:spPr/>
        <p:txBody>
          <a:bodyPr/>
          <a:lstStyle/>
          <a:p>
            <a:fld id="{9734C8B7-044E-4671-8A2B-E488FF0AA8DC}" type="slidenum">
              <a:rPr lang="en-GB" smtClean="0"/>
              <a:t>‹#›</a:t>
            </a:fld>
            <a:endParaRPr lang="en-GB"/>
          </a:p>
        </p:txBody>
      </p:sp>
    </p:spTree>
    <p:extLst>
      <p:ext uri="{BB962C8B-B14F-4D97-AF65-F5344CB8AC3E}">
        <p14:creationId xmlns:p14="http://schemas.microsoft.com/office/powerpoint/2010/main" val="1771829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D3823-57C4-1659-41D2-CC430A0044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CCE52C1-349F-C474-BAA4-36C93F3D8E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a:extLst>
              <a:ext uri="{FF2B5EF4-FFF2-40B4-BE49-F238E27FC236}">
                <a16:creationId xmlns:a16="http://schemas.microsoft.com/office/drawing/2014/main" id="{9AAFA2B9-33CC-D95C-1ED0-BC3F5D27DF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1E7FF2-AC71-B306-E60B-2EB9FA0F5BD7}"/>
              </a:ext>
            </a:extLst>
          </p:cNvPr>
          <p:cNvSpPr>
            <a:spLocks noGrp="1"/>
          </p:cNvSpPr>
          <p:nvPr>
            <p:ph type="dt" sz="half" idx="10"/>
          </p:nvPr>
        </p:nvSpPr>
        <p:spPr/>
        <p:txBody>
          <a:bodyPr/>
          <a:lstStyle/>
          <a:p>
            <a:fld id="{F34FC18A-8757-4A1C-9433-4C2F4103A6AB}" type="datetimeFigureOut">
              <a:rPr lang="en-GB" smtClean="0"/>
              <a:t>19/09/2023</a:t>
            </a:fld>
            <a:endParaRPr lang="en-GB"/>
          </a:p>
        </p:txBody>
      </p:sp>
      <p:sp>
        <p:nvSpPr>
          <p:cNvPr id="6" name="Footer Placeholder 5">
            <a:extLst>
              <a:ext uri="{FF2B5EF4-FFF2-40B4-BE49-F238E27FC236}">
                <a16:creationId xmlns:a16="http://schemas.microsoft.com/office/drawing/2014/main" id="{2E2C2480-AD7A-8B5E-6E32-E2CBA3D9447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36C4FC2-5B84-9AE1-A62C-7D7DCA09B637}"/>
              </a:ext>
            </a:extLst>
          </p:cNvPr>
          <p:cNvSpPr>
            <a:spLocks noGrp="1"/>
          </p:cNvSpPr>
          <p:nvPr>
            <p:ph type="sldNum" sz="quarter" idx="12"/>
          </p:nvPr>
        </p:nvSpPr>
        <p:spPr/>
        <p:txBody>
          <a:bodyPr/>
          <a:lstStyle/>
          <a:p>
            <a:fld id="{9734C8B7-044E-4671-8A2B-E488FF0AA8DC}" type="slidenum">
              <a:rPr lang="en-GB" smtClean="0"/>
              <a:t>‹#›</a:t>
            </a:fld>
            <a:endParaRPr lang="en-GB"/>
          </a:p>
        </p:txBody>
      </p:sp>
    </p:spTree>
    <p:extLst>
      <p:ext uri="{BB962C8B-B14F-4D97-AF65-F5344CB8AC3E}">
        <p14:creationId xmlns:p14="http://schemas.microsoft.com/office/powerpoint/2010/main" val="121514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4F6FF1-CCB4-56DA-D56C-93B2242D49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05611C0-DD1A-78B0-4E91-F7FCDD0BB0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44693AB-7B0B-862E-02F7-4FBB72EC8D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4FC18A-8757-4A1C-9433-4C2F4103A6AB}" type="datetimeFigureOut">
              <a:rPr lang="en-GB" smtClean="0"/>
              <a:t>19/09/2023</a:t>
            </a:fld>
            <a:endParaRPr lang="en-GB"/>
          </a:p>
        </p:txBody>
      </p:sp>
      <p:sp>
        <p:nvSpPr>
          <p:cNvPr id="5" name="Footer Placeholder 4">
            <a:extLst>
              <a:ext uri="{FF2B5EF4-FFF2-40B4-BE49-F238E27FC236}">
                <a16:creationId xmlns:a16="http://schemas.microsoft.com/office/drawing/2014/main" id="{5B0DAF3C-3779-BCE3-4EBF-80D3B67AE3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710AEFC-233D-14CE-509B-9BA6551166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34C8B7-044E-4671-8A2B-E488FF0AA8DC}" type="slidenum">
              <a:rPr lang="en-GB" smtClean="0"/>
              <a:t>‹#›</a:t>
            </a:fld>
            <a:endParaRPr lang="en-GB"/>
          </a:p>
        </p:txBody>
      </p:sp>
    </p:spTree>
    <p:extLst>
      <p:ext uri="{BB962C8B-B14F-4D97-AF65-F5344CB8AC3E}">
        <p14:creationId xmlns:p14="http://schemas.microsoft.com/office/powerpoint/2010/main" val="4096356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CA8BA6C0-B583-B38A-C13D-087DF669BDF8}"/>
              </a:ext>
            </a:extLst>
          </p:cNvPr>
          <p:cNvSpPr>
            <a:spLocks noGrp="1"/>
          </p:cNvSpPr>
          <p:nvPr>
            <p:ph type="body" sz="quarter" idx="12"/>
          </p:nvPr>
        </p:nvSpPr>
        <p:spPr/>
        <p:txBody>
          <a:bodyPr vert="horz" lIns="91440" tIns="45720" rIns="91440" bIns="45720" rtlCol="0" anchor="t">
            <a:noAutofit/>
          </a:bodyPr>
          <a:lstStyle/>
          <a:p>
            <a:r>
              <a:rPr lang="en-GB" dirty="0"/>
              <a:t>Jatin Sehrawat</a:t>
            </a:r>
          </a:p>
        </p:txBody>
      </p:sp>
      <p:sp>
        <p:nvSpPr>
          <p:cNvPr id="10" name="Text Placeholder 9">
            <a:extLst>
              <a:ext uri="{FF2B5EF4-FFF2-40B4-BE49-F238E27FC236}">
                <a16:creationId xmlns:a16="http://schemas.microsoft.com/office/drawing/2014/main" id="{6A57B7C6-69C0-AE68-6009-FCF9651ECC60}"/>
              </a:ext>
            </a:extLst>
          </p:cNvPr>
          <p:cNvSpPr>
            <a:spLocks noGrp="1"/>
          </p:cNvSpPr>
          <p:nvPr>
            <p:ph type="body" sz="quarter" idx="14"/>
          </p:nvPr>
        </p:nvSpPr>
        <p:spPr/>
        <p:txBody>
          <a:bodyPr vert="horz" lIns="91440" tIns="45720" rIns="91440" bIns="45720" rtlCol="0" anchor="t">
            <a:noAutofit/>
          </a:bodyPr>
          <a:lstStyle/>
          <a:p>
            <a:r>
              <a:rPr lang="en-US" dirty="0">
                <a:cs typeface="Calibri"/>
              </a:rPr>
              <a:t>   </a:t>
            </a:r>
          </a:p>
          <a:p>
            <a:endParaRPr lang="en-US" dirty="0">
              <a:cs typeface="Calibri"/>
            </a:endParaRPr>
          </a:p>
        </p:txBody>
      </p:sp>
      <p:sp>
        <p:nvSpPr>
          <p:cNvPr id="9" name="Text Placeholder 8">
            <a:extLst>
              <a:ext uri="{FF2B5EF4-FFF2-40B4-BE49-F238E27FC236}">
                <a16:creationId xmlns:a16="http://schemas.microsoft.com/office/drawing/2014/main" id="{2D3494CE-FDB6-1DBB-632A-BB732D1456EA}"/>
              </a:ext>
            </a:extLst>
          </p:cNvPr>
          <p:cNvSpPr>
            <a:spLocks noGrp="1"/>
          </p:cNvSpPr>
          <p:nvPr>
            <p:ph type="body" sz="quarter" idx="13"/>
          </p:nvPr>
        </p:nvSpPr>
        <p:spPr>
          <a:xfrm>
            <a:off x="205682" y="2116056"/>
            <a:ext cx="10018975" cy="1362156"/>
          </a:xfrm>
        </p:spPr>
        <p:txBody>
          <a:bodyPr vert="horz" wrap="square" lIns="91440" tIns="45720" rIns="91440" bIns="45720" rtlCol="0" anchor="t">
            <a:noAutofit/>
          </a:bodyPr>
          <a:lstStyle/>
          <a:p>
            <a:r>
              <a:rPr lang="en-GB" dirty="0"/>
              <a:t>JavaScript Programming</a:t>
            </a:r>
          </a:p>
          <a:p>
            <a:endParaRPr lang="en-GB" dirty="0">
              <a:cs typeface="Calibri"/>
            </a:endParaRPr>
          </a:p>
        </p:txBody>
      </p:sp>
    </p:spTree>
    <p:extLst>
      <p:ext uri="{BB962C8B-B14F-4D97-AF65-F5344CB8AC3E}">
        <p14:creationId xmlns:p14="http://schemas.microsoft.com/office/powerpoint/2010/main" val="3337615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A31F0-83E7-55A2-3749-AE687516B0B5}"/>
              </a:ext>
            </a:extLst>
          </p:cNvPr>
          <p:cNvSpPr>
            <a:spLocks noGrp="1"/>
          </p:cNvSpPr>
          <p:nvPr>
            <p:ph type="title"/>
          </p:nvPr>
        </p:nvSpPr>
        <p:spPr/>
        <p:txBody>
          <a:bodyPr/>
          <a:lstStyle/>
          <a:p>
            <a:r>
              <a:rPr lang="en-US" dirty="0"/>
              <a:t>Asynchronous Programming</a:t>
            </a:r>
            <a:endParaRPr lang="en-IN" dirty="0"/>
          </a:p>
        </p:txBody>
      </p:sp>
      <p:sp>
        <p:nvSpPr>
          <p:cNvPr id="3" name="Content Placeholder 2">
            <a:extLst>
              <a:ext uri="{FF2B5EF4-FFF2-40B4-BE49-F238E27FC236}">
                <a16:creationId xmlns:a16="http://schemas.microsoft.com/office/drawing/2014/main" id="{F61E5677-B0B5-A706-B251-77FE1A51DF62}"/>
              </a:ext>
            </a:extLst>
          </p:cNvPr>
          <p:cNvSpPr>
            <a:spLocks noGrp="1"/>
          </p:cNvSpPr>
          <p:nvPr>
            <p:ph idx="1"/>
          </p:nvPr>
        </p:nvSpPr>
        <p:spPr/>
        <p:txBody>
          <a:bodyPr/>
          <a:lstStyle/>
          <a:p>
            <a:r>
              <a:rPr lang="en-US" dirty="0"/>
              <a:t>Callbacks</a:t>
            </a:r>
          </a:p>
          <a:p>
            <a:r>
              <a:rPr lang="en-US" dirty="0"/>
              <a:t>Promises</a:t>
            </a:r>
          </a:p>
          <a:p>
            <a:r>
              <a:rPr lang="en-US" dirty="0"/>
              <a:t>async/await</a:t>
            </a:r>
            <a:endParaRPr lang="en-IN" dirty="0"/>
          </a:p>
        </p:txBody>
      </p:sp>
    </p:spTree>
    <p:extLst>
      <p:ext uri="{BB962C8B-B14F-4D97-AF65-F5344CB8AC3E}">
        <p14:creationId xmlns:p14="http://schemas.microsoft.com/office/powerpoint/2010/main" val="331811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C0CDC-5F9E-76E9-0C9A-D2C6F2D76C8E}"/>
              </a:ext>
            </a:extLst>
          </p:cNvPr>
          <p:cNvSpPr>
            <a:spLocks noGrp="1"/>
          </p:cNvSpPr>
          <p:nvPr>
            <p:ph type="title"/>
          </p:nvPr>
        </p:nvSpPr>
        <p:spPr/>
        <p:txBody>
          <a:bodyPr/>
          <a:lstStyle/>
          <a:p>
            <a:r>
              <a:rPr lang="en-US" dirty="0"/>
              <a:t>Callbacks</a:t>
            </a:r>
            <a:endParaRPr lang="en-IN" dirty="0"/>
          </a:p>
        </p:txBody>
      </p:sp>
      <p:sp>
        <p:nvSpPr>
          <p:cNvPr id="3" name="Content Placeholder 2">
            <a:extLst>
              <a:ext uri="{FF2B5EF4-FFF2-40B4-BE49-F238E27FC236}">
                <a16:creationId xmlns:a16="http://schemas.microsoft.com/office/drawing/2014/main" id="{59FB5B89-03A2-806E-C305-1C9ED908F7A5}"/>
              </a:ext>
            </a:extLst>
          </p:cNvPr>
          <p:cNvSpPr>
            <a:spLocks noGrp="1"/>
          </p:cNvSpPr>
          <p:nvPr>
            <p:ph idx="1"/>
          </p:nvPr>
        </p:nvSpPr>
        <p:spPr/>
        <p:txBody>
          <a:bodyPr/>
          <a:lstStyle/>
          <a:p>
            <a:r>
              <a:rPr lang="en-US" dirty="0"/>
              <a:t>Callbacks are functions that are passed as arguments to other functions and are executed when a certain event occurs. For example, the </a:t>
            </a:r>
            <a:r>
              <a:rPr lang="en-US" dirty="0" err="1"/>
              <a:t>setTimeout</a:t>
            </a:r>
            <a:r>
              <a:rPr lang="en-US" dirty="0"/>
              <a:t> function takes a function as its first argument and executes it after a specified number of milliseconds.</a:t>
            </a:r>
            <a:endParaRPr lang="en-IN" dirty="0"/>
          </a:p>
        </p:txBody>
      </p:sp>
    </p:spTree>
    <p:extLst>
      <p:ext uri="{BB962C8B-B14F-4D97-AF65-F5344CB8AC3E}">
        <p14:creationId xmlns:p14="http://schemas.microsoft.com/office/powerpoint/2010/main" val="3492675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2285D-4C63-131A-687D-CFCC75733954}"/>
              </a:ext>
            </a:extLst>
          </p:cNvPr>
          <p:cNvSpPr>
            <a:spLocks noGrp="1"/>
          </p:cNvSpPr>
          <p:nvPr>
            <p:ph type="title"/>
          </p:nvPr>
        </p:nvSpPr>
        <p:spPr/>
        <p:txBody>
          <a:bodyPr/>
          <a:lstStyle/>
          <a:p>
            <a:r>
              <a:rPr lang="en-US" dirty="0"/>
              <a:t>Promises</a:t>
            </a:r>
            <a:endParaRPr lang="en-IN" dirty="0"/>
          </a:p>
        </p:txBody>
      </p:sp>
      <p:sp>
        <p:nvSpPr>
          <p:cNvPr id="3" name="Content Placeholder 2">
            <a:extLst>
              <a:ext uri="{FF2B5EF4-FFF2-40B4-BE49-F238E27FC236}">
                <a16:creationId xmlns:a16="http://schemas.microsoft.com/office/drawing/2014/main" id="{45B7F108-F018-567A-1B99-5EA5E0475D61}"/>
              </a:ext>
            </a:extLst>
          </p:cNvPr>
          <p:cNvSpPr>
            <a:spLocks noGrp="1"/>
          </p:cNvSpPr>
          <p:nvPr>
            <p:ph idx="1"/>
          </p:nvPr>
        </p:nvSpPr>
        <p:spPr/>
        <p:txBody>
          <a:bodyPr/>
          <a:lstStyle/>
          <a:p>
            <a:r>
              <a:rPr lang="en-US" dirty="0"/>
              <a:t>In contrast to callbacks, Promises are objects representing a value that may not be available yet, such as the result of an asynchronous operation. Additionally, they have a then method that takes a callback function as an argument and calls it after the Promise is resolved with a value:</a:t>
            </a:r>
          </a:p>
          <a:p>
            <a:pPr marL="0" indent="0">
              <a:buNone/>
            </a:pPr>
            <a:endParaRPr lang="en-IN" dirty="0"/>
          </a:p>
        </p:txBody>
      </p:sp>
    </p:spTree>
    <p:extLst>
      <p:ext uri="{BB962C8B-B14F-4D97-AF65-F5344CB8AC3E}">
        <p14:creationId xmlns:p14="http://schemas.microsoft.com/office/powerpoint/2010/main" val="2957111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68A47-68A5-8CE9-0C1E-56DC0C3FC474}"/>
              </a:ext>
            </a:extLst>
          </p:cNvPr>
          <p:cNvSpPr>
            <a:spLocks noGrp="1"/>
          </p:cNvSpPr>
          <p:nvPr>
            <p:ph type="title"/>
          </p:nvPr>
        </p:nvSpPr>
        <p:spPr/>
        <p:txBody>
          <a:bodyPr/>
          <a:lstStyle/>
          <a:p>
            <a:r>
              <a:rPr lang="en-US" dirty="0"/>
              <a:t>Async/await</a:t>
            </a:r>
            <a:endParaRPr lang="en-IN" dirty="0"/>
          </a:p>
        </p:txBody>
      </p:sp>
      <p:sp>
        <p:nvSpPr>
          <p:cNvPr id="3" name="Content Placeholder 2">
            <a:extLst>
              <a:ext uri="{FF2B5EF4-FFF2-40B4-BE49-F238E27FC236}">
                <a16:creationId xmlns:a16="http://schemas.microsoft.com/office/drawing/2014/main" id="{3C7B6F5D-6F29-5B0C-9EAB-B7F66BB5FDD4}"/>
              </a:ext>
            </a:extLst>
          </p:cNvPr>
          <p:cNvSpPr>
            <a:spLocks noGrp="1"/>
          </p:cNvSpPr>
          <p:nvPr>
            <p:ph idx="1"/>
          </p:nvPr>
        </p:nvSpPr>
        <p:spPr/>
        <p:txBody>
          <a:bodyPr/>
          <a:lstStyle/>
          <a:p>
            <a:r>
              <a:rPr lang="en-US" dirty="0"/>
              <a:t>Async/await is a more recent addition to JavaScript that provides a simple, modern syntax for working with asynchronous functions that return Promises. It allows you to write asynchronous code that looks more like synchronous code by using the async and await keywords.</a:t>
            </a:r>
            <a:endParaRPr lang="en-IN" dirty="0"/>
          </a:p>
        </p:txBody>
      </p:sp>
    </p:spTree>
    <p:extLst>
      <p:ext uri="{BB962C8B-B14F-4D97-AF65-F5344CB8AC3E}">
        <p14:creationId xmlns:p14="http://schemas.microsoft.com/office/powerpoint/2010/main" val="1633180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36F82-9A0A-99A1-20FB-6FB3D691C80C}"/>
              </a:ext>
            </a:extLst>
          </p:cNvPr>
          <p:cNvSpPr>
            <a:spLocks noGrp="1"/>
          </p:cNvSpPr>
          <p:nvPr>
            <p:ph type="title"/>
          </p:nvPr>
        </p:nvSpPr>
        <p:spPr/>
        <p:txBody>
          <a:bodyPr/>
          <a:lstStyle/>
          <a:p>
            <a:r>
              <a:rPr lang="en-US" dirty="0"/>
              <a:t>Prototype and Prototypal Inheritance</a:t>
            </a:r>
            <a:endParaRPr lang="en-IN" dirty="0"/>
          </a:p>
        </p:txBody>
      </p:sp>
      <p:sp>
        <p:nvSpPr>
          <p:cNvPr id="3" name="Content Placeholder 2">
            <a:extLst>
              <a:ext uri="{FF2B5EF4-FFF2-40B4-BE49-F238E27FC236}">
                <a16:creationId xmlns:a16="http://schemas.microsoft.com/office/drawing/2014/main" id="{46389557-BFB9-2DB9-86C7-E11E9350DF01}"/>
              </a:ext>
            </a:extLst>
          </p:cNvPr>
          <p:cNvSpPr>
            <a:spLocks noGrp="1"/>
          </p:cNvSpPr>
          <p:nvPr>
            <p:ph idx="1"/>
          </p:nvPr>
        </p:nvSpPr>
        <p:spPr/>
        <p:txBody>
          <a:bodyPr/>
          <a:lstStyle/>
          <a:p>
            <a:r>
              <a:rPr lang="en-US" b="0" i="0" dirty="0">
                <a:solidFill>
                  <a:srgbClr val="4A4A4A"/>
                </a:solidFill>
                <a:effectLst/>
                <a:latin typeface="Source Sans Pro" panose="020B0503030403020204" pitchFamily="34" charset="0"/>
              </a:rPr>
              <a:t>Prototypal inheritance is a mechanism available in JavaScript for objects to inherit properties and methods from other objects. Every object in JavaScript has a prototype, which properties and methods are inherited from.</a:t>
            </a:r>
          </a:p>
          <a:p>
            <a:r>
              <a:rPr lang="en-US" dirty="0">
                <a:solidFill>
                  <a:srgbClr val="4A4A4A"/>
                </a:solidFill>
                <a:latin typeface="Source Sans Pro" panose="020B0503030403020204" pitchFamily="34" charset="0"/>
              </a:rPr>
              <a:t>Date objects inherit from </a:t>
            </a:r>
            <a:r>
              <a:rPr lang="en-US" dirty="0" err="1">
                <a:solidFill>
                  <a:srgbClr val="4A4A4A"/>
                </a:solidFill>
                <a:latin typeface="Source Sans Pro" panose="020B0503030403020204" pitchFamily="34" charset="0"/>
              </a:rPr>
              <a:t>Date.prototype</a:t>
            </a:r>
            <a:r>
              <a:rPr lang="en-US" dirty="0">
                <a:solidFill>
                  <a:srgbClr val="4A4A4A"/>
                </a:solidFill>
                <a:latin typeface="Source Sans Pro" panose="020B0503030403020204" pitchFamily="34" charset="0"/>
              </a:rPr>
              <a:t>.</a:t>
            </a:r>
          </a:p>
          <a:p>
            <a:r>
              <a:rPr lang="en-US" dirty="0">
                <a:solidFill>
                  <a:srgbClr val="4A4A4A"/>
                </a:solidFill>
                <a:latin typeface="Source Sans Pro" panose="020B0503030403020204" pitchFamily="34" charset="0"/>
              </a:rPr>
              <a:t>Array objects inherit from </a:t>
            </a:r>
            <a:r>
              <a:rPr lang="en-US" dirty="0" err="1">
                <a:solidFill>
                  <a:srgbClr val="4A4A4A"/>
                </a:solidFill>
                <a:latin typeface="Source Sans Pro" panose="020B0503030403020204" pitchFamily="34" charset="0"/>
              </a:rPr>
              <a:t>Array.prototype</a:t>
            </a:r>
            <a:r>
              <a:rPr lang="en-US" dirty="0">
                <a:solidFill>
                  <a:srgbClr val="4A4A4A"/>
                </a:solidFill>
                <a:latin typeface="Source Sans Pro" panose="020B0503030403020204" pitchFamily="34" charset="0"/>
              </a:rPr>
              <a:t>.</a:t>
            </a:r>
          </a:p>
        </p:txBody>
      </p:sp>
    </p:spTree>
    <p:extLst>
      <p:ext uri="{BB962C8B-B14F-4D97-AF65-F5344CB8AC3E}">
        <p14:creationId xmlns:p14="http://schemas.microsoft.com/office/powerpoint/2010/main" val="3582528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57D16-ECFC-90BA-C083-17699FD62ACD}"/>
              </a:ext>
            </a:extLst>
          </p:cNvPr>
          <p:cNvSpPr>
            <a:spLocks noGrp="1"/>
          </p:cNvSpPr>
          <p:nvPr>
            <p:ph type="title"/>
          </p:nvPr>
        </p:nvSpPr>
        <p:spPr/>
        <p:txBody>
          <a:bodyPr/>
          <a:lstStyle/>
          <a:p>
            <a:r>
              <a:rPr lang="en-US" dirty="0"/>
              <a:t>DOM</a:t>
            </a:r>
            <a:endParaRPr lang="en-IN" dirty="0"/>
          </a:p>
        </p:txBody>
      </p:sp>
      <p:sp>
        <p:nvSpPr>
          <p:cNvPr id="3" name="Content Placeholder 2">
            <a:extLst>
              <a:ext uri="{FF2B5EF4-FFF2-40B4-BE49-F238E27FC236}">
                <a16:creationId xmlns:a16="http://schemas.microsoft.com/office/drawing/2014/main" id="{C13D30C6-3B63-4617-29BB-AE2A833018E3}"/>
              </a:ext>
            </a:extLst>
          </p:cNvPr>
          <p:cNvSpPr>
            <a:spLocks noGrp="1"/>
          </p:cNvSpPr>
          <p:nvPr>
            <p:ph idx="1"/>
          </p:nvPr>
        </p:nvSpPr>
        <p:spPr/>
        <p:txBody>
          <a:bodyPr>
            <a:normAutofit fontScale="92500" lnSpcReduction="10000"/>
          </a:bodyPr>
          <a:lstStyle/>
          <a:p>
            <a:r>
              <a:rPr lang="en-US" b="0" i="0" dirty="0">
                <a:solidFill>
                  <a:srgbClr val="1B1B1B"/>
                </a:solidFill>
                <a:effectLst/>
                <a:latin typeface="Inter"/>
              </a:rPr>
              <a:t>The Document Object Model (DOM) is a programming interface for web documents. It represents the page so that programs can change the document structure, style, and content. The DOM represents the document as nodes and objects; that way, programming languages can interact with the page.</a:t>
            </a:r>
          </a:p>
          <a:p>
            <a:r>
              <a:rPr lang="en-US" dirty="0">
                <a:solidFill>
                  <a:srgbClr val="1B1B1B"/>
                </a:solidFill>
                <a:latin typeface="Inter"/>
              </a:rPr>
              <a:t>We can manipulate DOM using</a:t>
            </a:r>
          </a:p>
          <a:p>
            <a:r>
              <a:rPr lang="en-IN" sz="1900" dirty="0" err="1"/>
              <a:t>getElementById</a:t>
            </a:r>
            <a:r>
              <a:rPr lang="en-IN" sz="1900" dirty="0"/>
              <a:t>() Method</a:t>
            </a:r>
          </a:p>
          <a:p>
            <a:r>
              <a:rPr lang="en-IN" sz="1900" dirty="0" err="1"/>
              <a:t>getElementsByClassName</a:t>
            </a:r>
            <a:r>
              <a:rPr lang="en-IN" sz="1900" dirty="0"/>
              <a:t>() Method</a:t>
            </a:r>
          </a:p>
          <a:p>
            <a:r>
              <a:rPr lang="en-IN" sz="1900" dirty="0" err="1"/>
              <a:t>getElementsByName</a:t>
            </a:r>
            <a:r>
              <a:rPr lang="en-IN" sz="1900" dirty="0"/>
              <a:t>() Method</a:t>
            </a:r>
          </a:p>
          <a:p>
            <a:r>
              <a:rPr lang="en-IN" sz="1900" dirty="0" err="1"/>
              <a:t>getElementsByTagName</a:t>
            </a:r>
            <a:r>
              <a:rPr lang="en-IN" sz="1900" dirty="0"/>
              <a:t>() Method</a:t>
            </a:r>
          </a:p>
          <a:p>
            <a:r>
              <a:rPr lang="en-IN" sz="1900" dirty="0" err="1"/>
              <a:t>querySelector</a:t>
            </a:r>
            <a:r>
              <a:rPr lang="en-IN" sz="1900" dirty="0"/>
              <a:t>() Method</a:t>
            </a:r>
          </a:p>
          <a:p>
            <a:r>
              <a:rPr lang="en-IN" sz="1900" dirty="0" err="1"/>
              <a:t>querySelectorAll</a:t>
            </a:r>
            <a:r>
              <a:rPr lang="en-IN" sz="1900" dirty="0"/>
              <a:t>() Method</a:t>
            </a:r>
          </a:p>
        </p:txBody>
      </p:sp>
    </p:spTree>
    <p:extLst>
      <p:ext uri="{BB962C8B-B14F-4D97-AF65-F5344CB8AC3E}">
        <p14:creationId xmlns:p14="http://schemas.microsoft.com/office/powerpoint/2010/main" val="2798043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FA2B7-3D35-835F-2DF1-44C02B259AE1}"/>
              </a:ext>
            </a:extLst>
          </p:cNvPr>
          <p:cNvSpPr>
            <a:spLocks noGrp="1"/>
          </p:cNvSpPr>
          <p:nvPr>
            <p:ph type="title"/>
          </p:nvPr>
        </p:nvSpPr>
        <p:spPr/>
        <p:txBody>
          <a:bodyPr/>
          <a:lstStyle/>
          <a:p>
            <a:r>
              <a:rPr lang="en-US" dirty="0"/>
              <a:t>Events and Event Handling</a:t>
            </a:r>
            <a:endParaRPr lang="en-IN" dirty="0"/>
          </a:p>
        </p:txBody>
      </p:sp>
      <p:sp>
        <p:nvSpPr>
          <p:cNvPr id="3" name="Content Placeholder 2">
            <a:extLst>
              <a:ext uri="{FF2B5EF4-FFF2-40B4-BE49-F238E27FC236}">
                <a16:creationId xmlns:a16="http://schemas.microsoft.com/office/drawing/2014/main" id="{0E603103-A9E4-C226-D8FE-79EF38BB7ECA}"/>
              </a:ext>
            </a:extLst>
          </p:cNvPr>
          <p:cNvSpPr>
            <a:spLocks noGrp="1"/>
          </p:cNvSpPr>
          <p:nvPr>
            <p:ph idx="1"/>
          </p:nvPr>
        </p:nvSpPr>
        <p:spPr/>
        <p:txBody>
          <a:bodyPr>
            <a:normAutofit/>
          </a:bodyPr>
          <a:lstStyle/>
          <a:p>
            <a:r>
              <a:rPr lang="en-US" b="0" i="0" dirty="0">
                <a:solidFill>
                  <a:srgbClr val="333333"/>
                </a:solidFill>
                <a:effectLst/>
                <a:latin typeface="inter-regular"/>
              </a:rPr>
              <a:t>The change in the state of an object is known as an </a:t>
            </a:r>
            <a:r>
              <a:rPr lang="en-US" i="0" dirty="0">
                <a:solidFill>
                  <a:srgbClr val="333333"/>
                </a:solidFill>
                <a:effectLst/>
                <a:latin typeface="inter-bold"/>
              </a:rPr>
              <a:t>Event</a:t>
            </a:r>
            <a:r>
              <a:rPr lang="en-US" b="0" i="0" dirty="0">
                <a:solidFill>
                  <a:srgbClr val="333333"/>
                </a:solidFill>
                <a:effectLst/>
                <a:latin typeface="inter-regular"/>
              </a:rPr>
              <a:t>. In html, there are various events which represents that some activity is performed by the user or by the browser. When </a:t>
            </a:r>
            <a:r>
              <a:rPr lang="en-US" b="0" i="0" dirty="0" err="1">
                <a:solidFill>
                  <a:srgbClr val="333333"/>
                </a:solidFill>
                <a:effectLst/>
                <a:latin typeface="inter-regular"/>
              </a:rPr>
              <a:t>javascript</a:t>
            </a:r>
            <a:r>
              <a:rPr lang="en-US" b="0" i="0" dirty="0">
                <a:solidFill>
                  <a:srgbClr val="333333"/>
                </a:solidFill>
                <a:effectLst/>
                <a:latin typeface="inter-regular"/>
              </a:rPr>
              <a:t> code is included in HTML, </a:t>
            </a:r>
            <a:r>
              <a:rPr lang="en-US" b="0" i="0" dirty="0" err="1">
                <a:solidFill>
                  <a:srgbClr val="333333"/>
                </a:solidFill>
                <a:effectLst/>
                <a:latin typeface="inter-regular"/>
              </a:rPr>
              <a:t>js</a:t>
            </a:r>
            <a:r>
              <a:rPr lang="en-US" b="0" i="0" dirty="0">
                <a:solidFill>
                  <a:srgbClr val="333333"/>
                </a:solidFill>
                <a:effectLst/>
                <a:latin typeface="inter-regular"/>
              </a:rPr>
              <a:t> react over these events and allow the execution. This process of reacting over the events is called </a:t>
            </a:r>
            <a:r>
              <a:rPr lang="en-US" i="0" dirty="0">
                <a:solidFill>
                  <a:srgbClr val="333333"/>
                </a:solidFill>
                <a:effectLst/>
                <a:latin typeface="inter-bold"/>
              </a:rPr>
              <a:t>Event</a:t>
            </a:r>
            <a:r>
              <a:rPr lang="en-US" b="1" i="0" dirty="0">
                <a:solidFill>
                  <a:srgbClr val="333333"/>
                </a:solidFill>
                <a:effectLst/>
                <a:latin typeface="inter-bold"/>
              </a:rPr>
              <a:t> </a:t>
            </a:r>
            <a:r>
              <a:rPr lang="en-US" i="0" dirty="0">
                <a:solidFill>
                  <a:srgbClr val="333333"/>
                </a:solidFill>
                <a:effectLst/>
                <a:latin typeface="inter-bold"/>
              </a:rPr>
              <a:t>Handling</a:t>
            </a:r>
            <a:r>
              <a:rPr lang="en-US" b="0" i="0" dirty="0">
                <a:solidFill>
                  <a:srgbClr val="333333"/>
                </a:solidFill>
                <a:effectLst/>
                <a:latin typeface="inter-regular"/>
              </a:rPr>
              <a:t>. </a:t>
            </a:r>
          </a:p>
          <a:p>
            <a:r>
              <a:rPr lang="en-US" dirty="0">
                <a:solidFill>
                  <a:srgbClr val="333333"/>
                </a:solidFill>
                <a:latin typeface="inter-regular"/>
              </a:rPr>
              <a:t>Examples of event handlers are :-</a:t>
            </a:r>
          </a:p>
          <a:p>
            <a:r>
              <a:rPr lang="en-US" sz="2000" dirty="0">
                <a:solidFill>
                  <a:srgbClr val="333333"/>
                </a:solidFill>
                <a:latin typeface="inter-regular"/>
              </a:rPr>
              <a:t>Click</a:t>
            </a:r>
          </a:p>
          <a:p>
            <a:r>
              <a:rPr lang="en-US" sz="2000" dirty="0">
                <a:solidFill>
                  <a:srgbClr val="333333"/>
                </a:solidFill>
                <a:latin typeface="inter-regular"/>
              </a:rPr>
              <a:t>Hover</a:t>
            </a:r>
          </a:p>
          <a:p>
            <a:r>
              <a:rPr lang="en-US" sz="2000" dirty="0" err="1">
                <a:solidFill>
                  <a:srgbClr val="333333"/>
                </a:solidFill>
                <a:latin typeface="inter-regular"/>
              </a:rPr>
              <a:t>Mouseup</a:t>
            </a:r>
            <a:endParaRPr lang="en-US" sz="2000" dirty="0">
              <a:solidFill>
                <a:srgbClr val="333333"/>
              </a:solidFill>
              <a:latin typeface="inter-regular"/>
            </a:endParaRPr>
          </a:p>
          <a:p>
            <a:r>
              <a:rPr lang="en-US" sz="2000" dirty="0" err="1">
                <a:solidFill>
                  <a:srgbClr val="333333"/>
                </a:solidFill>
                <a:latin typeface="inter-regular"/>
              </a:rPr>
              <a:t>Mousedown</a:t>
            </a:r>
            <a:endParaRPr lang="en-US" sz="2000" dirty="0">
              <a:solidFill>
                <a:srgbClr val="333333"/>
              </a:solidFill>
              <a:latin typeface="inter-regular"/>
            </a:endParaRPr>
          </a:p>
          <a:p>
            <a:endParaRPr lang="en-IN" dirty="0"/>
          </a:p>
        </p:txBody>
      </p:sp>
    </p:spTree>
    <p:extLst>
      <p:ext uri="{BB962C8B-B14F-4D97-AF65-F5344CB8AC3E}">
        <p14:creationId xmlns:p14="http://schemas.microsoft.com/office/powerpoint/2010/main" val="835908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EDC4D-3DAC-6668-136D-BE886F1BCC20}"/>
              </a:ext>
            </a:extLst>
          </p:cNvPr>
          <p:cNvSpPr>
            <a:spLocks noGrp="1"/>
          </p:cNvSpPr>
          <p:nvPr>
            <p:ph type="title"/>
          </p:nvPr>
        </p:nvSpPr>
        <p:spPr/>
        <p:txBody>
          <a:bodyPr/>
          <a:lstStyle/>
          <a:p>
            <a:r>
              <a:rPr lang="en-US" dirty="0"/>
              <a:t>Event bubbling and capturing</a:t>
            </a:r>
            <a:endParaRPr lang="en-IN" dirty="0"/>
          </a:p>
        </p:txBody>
      </p:sp>
      <p:sp>
        <p:nvSpPr>
          <p:cNvPr id="3" name="Content Placeholder 2">
            <a:extLst>
              <a:ext uri="{FF2B5EF4-FFF2-40B4-BE49-F238E27FC236}">
                <a16:creationId xmlns:a16="http://schemas.microsoft.com/office/drawing/2014/main" id="{0637C346-F216-C425-6381-ADDC084B460A}"/>
              </a:ext>
            </a:extLst>
          </p:cNvPr>
          <p:cNvSpPr>
            <a:spLocks noGrp="1"/>
          </p:cNvSpPr>
          <p:nvPr>
            <p:ph idx="1"/>
          </p:nvPr>
        </p:nvSpPr>
        <p:spPr/>
        <p:txBody>
          <a:bodyPr>
            <a:normAutofit/>
          </a:bodyPr>
          <a:lstStyle/>
          <a:p>
            <a:r>
              <a:rPr lang="en-US" sz="2400" i="0" dirty="0">
                <a:solidFill>
                  <a:srgbClr val="273239"/>
                </a:solidFill>
                <a:effectLst/>
                <a:latin typeface="Nunito" pitchFamily="2" charset="0"/>
              </a:rPr>
              <a:t>Event bubbling </a:t>
            </a:r>
            <a:r>
              <a:rPr lang="en-US" sz="2400" b="0" i="0" dirty="0">
                <a:solidFill>
                  <a:srgbClr val="273239"/>
                </a:solidFill>
                <a:effectLst/>
                <a:latin typeface="Nunito" pitchFamily="2" charset="0"/>
              </a:rPr>
              <a:t>is a method of event propagation in the HTML DOM when an event is in an element inside another element, and both elements have registered a handle to that event. It is a process that starts with the element that triggered the event and then bubbles up to the containing elements in the hierarchy.</a:t>
            </a:r>
          </a:p>
          <a:p>
            <a:r>
              <a:rPr lang="en-US" sz="2400" dirty="0"/>
              <a:t>In event capturing, an event propagates from the outermost element to the target element. It is the opposite of event bubbling, where events propagate outwards from the target to the outer elements.</a:t>
            </a:r>
            <a:endParaRPr lang="en-IN" sz="2400" dirty="0"/>
          </a:p>
        </p:txBody>
      </p:sp>
    </p:spTree>
    <p:extLst>
      <p:ext uri="{BB962C8B-B14F-4D97-AF65-F5344CB8AC3E}">
        <p14:creationId xmlns:p14="http://schemas.microsoft.com/office/powerpoint/2010/main" val="4142992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94959-7421-30C6-2CC3-AC79A6770EA3}"/>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8355F2AD-9749-4E3F-17E2-55A294636AC9}"/>
              </a:ext>
            </a:extLst>
          </p:cNvPr>
          <p:cNvSpPr>
            <a:spLocks noGrp="1"/>
          </p:cNvSpPr>
          <p:nvPr>
            <p:ph idx="1"/>
          </p:nvPr>
        </p:nvSpPr>
        <p:spPr/>
        <p:txBody>
          <a:bodyPr/>
          <a:lstStyle/>
          <a:p>
            <a:r>
              <a:rPr lang="en-US" dirty="0"/>
              <a:t>Introduction</a:t>
            </a:r>
          </a:p>
          <a:p>
            <a:r>
              <a:rPr lang="en-IN" dirty="0"/>
              <a:t>Important topics</a:t>
            </a:r>
          </a:p>
          <a:p>
            <a:r>
              <a:rPr lang="en-IN" dirty="0"/>
              <a:t>Asynchronous Programming</a:t>
            </a:r>
          </a:p>
          <a:p>
            <a:r>
              <a:rPr lang="en-IN" dirty="0"/>
              <a:t>DOM and Events</a:t>
            </a:r>
          </a:p>
          <a:p>
            <a:endParaRPr lang="en-IN" dirty="0"/>
          </a:p>
          <a:p>
            <a:endParaRPr lang="en-IN" dirty="0"/>
          </a:p>
        </p:txBody>
      </p:sp>
    </p:spTree>
    <p:extLst>
      <p:ext uri="{BB962C8B-B14F-4D97-AF65-F5344CB8AC3E}">
        <p14:creationId xmlns:p14="http://schemas.microsoft.com/office/powerpoint/2010/main" val="2452602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DF2DF-B126-D2B8-FDB8-8D211E56784B}"/>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7BAD0FA3-D952-93BA-B786-BD5622355331}"/>
              </a:ext>
            </a:extLst>
          </p:cNvPr>
          <p:cNvSpPr>
            <a:spLocks noGrp="1"/>
          </p:cNvSpPr>
          <p:nvPr>
            <p:ph idx="1"/>
          </p:nvPr>
        </p:nvSpPr>
        <p:spPr/>
        <p:txBody>
          <a:bodyPr/>
          <a:lstStyle/>
          <a:p>
            <a:r>
              <a:rPr lang="en-US" b="1" i="0" dirty="0">
                <a:solidFill>
                  <a:srgbClr val="273239"/>
                </a:solidFill>
                <a:effectLst/>
                <a:latin typeface="Nunito" panose="020F0502020204030204" pitchFamily="2" charset="0"/>
              </a:rPr>
              <a:t>JavaScript</a:t>
            </a:r>
            <a:r>
              <a:rPr lang="en-US" b="0" i="0" dirty="0">
                <a:solidFill>
                  <a:srgbClr val="273239"/>
                </a:solidFill>
                <a:effectLst/>
                <a:latin typeface="Nunito" panose="020F0502020204030204" pitchFamily="2" charset="0"/>
              </a:rPr>
              <a:t> is a </a:t>
            </a:r>
            <a:r>
              <a:rPr lang="en-US" b="0" i="1" dirty="0">
                <a:solidFill>
                  <a:srgbClr val="273239"/>
                </a:solidFill>
                <a:effectLst/>
                <a:latin typeface="Nunito" panose="020F0502020204030204" pitchFamily="2" charset="0"/>
              </a:rPr>
              <a:t>lightweight,</a:t>
            </a:r>
            <a:r>
              <a:rPr lang="en-US" b="0" i="0" dirty="0">
                <a:solidFill>
                  <a:srgbClr val="273239"/>
                </a:solidFill>
                <a:effectLst/>
                <a:latin typeface="Nunito" panose="020F0502020204030204" pitchFamily="2" charset="0"/>
              </a:rPr>
              <a:t> </a:t>
            </a:r>
            <a:r>
              <a:rPr lang="en-US" b="0" i="1" dirty="0">
                <a:solidFill>
                  <a:srgbClr val="273239"/>
                </a:solidFill>
                <a:effectLst/>
                <a:latin typeface="Nunito" panose="020F0502020204030204" pitchFamily="2" charset="0"/>
              </a:rPr>
              <a:t>cross-platform</a:t>
            </a:r>
            <a:r>
              <a:rPr lang="en-US" b="0" i="0" dirty="0">
                <a:solidFill>
                  <a:srgbClr val="273239"/>
                </a:solidFill>
                <a:effectLst/>
                <a:latin typeface="Nunito" panose="020F0502020204030204" pitchFamily="2" charset="0"/>
              </a:rPr>
              <a:t>, </a:t>
            </a:r>
            <a:r>
              <a:rPr lang="en-US" b="0" i="1" dirty="0">
                <a:solidFill>
                  <a:srgbClr val="273239"/>
                </a:solidFill>
                <a:effectLst/>
                <a:latin typeface="Nunito" panose="020F0502020204030204" pitchFamily="2" charset="0"/>
              </a:rPr>
              <a:t>single-threaded, </a:t>
            </a:r>
            <a:r>
              <a:rPr lang="en-US" b="0" i="0" dirty="0">
                <a:solidFill>
                  <a:srgbClr val="273239"/>
                </a:solidFill>
                <a:effectLst/>
                <a:latin typeface="Nunito" panose="020F0502020204030204" pitchFamily="2" charset="0"/>
              </a:rPr>
              <a:t>and </a:t>
            </a:r>
            <a:r>
              <a:rPr lang="en-US" b="0" i="1" dirty="0">
                <a:solidFill>
                  <a:srgbClr val="273239"/>
                </a:solidFill>
                <a:effectLst/>
                <a:latin typeface="Nunito" panose="020F0502020204030204" pitchFamily="2" charset="0"/>
              </a:rPr>
              <a:t>interpreted compiled</a:t>
            </a:r>
            <a:r>
              <a:rPr lang="en-US" b="0" i="0" dirty="0">
                <a:solidFill>
                  <a:srgbClr val="273239"/>
                </a:solidFill>
                <a:effectLst/>
                <a:latin typeface="Nunito" panose="020F0502020204030204" pitchFamily="2" charset="0"/>
              </a:rPr>
              <a:t> programming language. It is also known as the scripting language for webpages. It is well-known for the development of web pages, and many non-browser environments also use it.</a:t>
            </a:r>
            <a:endParaRPr lang="en-IN" dirty="0"/>
          </a:p>
        </p:txBody>
      </p:sp>
    </p:spTree>
    <p:extLst>
      <p:ext uri="{BB962C8B-B14F-4D97-AF65-F5344CB8AC3E}">
        <p14:creationId xmlns:p14="http://schemas.microsoft.com/office/powerpoint/2010/main" val="1790346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6D826-F110-97F1-AFB3-2BDA7F138858}"/>
              </a:ext>
            </a:extLst>
          </p:cNvPr>
          <p:cNvSpPr>
            <a:spLocks noGrp="1"/>
          </p:cNvSpPr>
          <p:nvPr>
            <p:ph type="title"/>
          </p:nvPr>
        </p:nvSpPr>
        <p:spPr/>
        <p:txBody>
          <a:bodyPr/>
          <a:lstStyle/>
          <a:p>
            <a:r>
              <a:rPr lang="en-US" dirty="0"/>
              <a:t>Variables</a:t>
            </a:r>
            <a:endParaRPr lang="en-IN" dirty="0"/>
          </a:p>
        </p:txBody>
      </p:sp>
      <p:sp>
        <p:nvSpPr>
          <p:cNvPr id="3" name="Content Placeholder 2">
            <a:extLst>
              <a:ext uri="{FF2B5EF4-FFF2-40B4-BE49-F238E27FC236}">
                <a16:creationId xmlns:a16="http://schemas.microsoft.com/office/drawing/2014/main" id="{11CF6358-55B0-2FD4-F734-0AA8E3E96897}"/>
              </a:ext>
            </a:extLst>
          </p:cNvPr>
          <p:cNvSpPr>
            <a:spLocks noGrp="1"/>
          </p:cNvSpPr>
          <p:nvPr>
            <p:ph idx="1"/>
          </p:nvPr>
        </p:nvSpPr>
        <p:spPr/>
        <p:txBody>
          <a:bodyPr/>
          <a:lstStyle/>
          <a:p>
            <a:r>
              <a:rPr lang="en-US" dirty="0"/>
              <a:t>Var, let and const.</a:t>
            </a:r>
          </a:p>
          <a:p>
            <a:r>
              <a:rPr lang="en-US" dirty="0"/>
              <a:t>var declarations are globally scoped or function scoped while let and const are block scoped.</a:t>
            </a:r>
          </a:p>
          <a:p>
            <a:r>
              <a:rPr lang="en-US" dirty="0"/>
              <a:t>var variables can be updated and re-declared within its scope; let variables can be updated but not re-declared; const variables can neither be updated nor re-declared.</a:t>
            </a:r>
          </a:p>
          <a:p>
            <a:r>
              <a:rPr lang="en-US" dirty="0"/>
              <a:t>They are all hoisted to the top of their scope. </a:t>
            </a:r>
            <a:endParaRPr lang="en-IN" dirty="0"/>
          </a:p>
        </p:txBody>
      </p:sp>
    </p:spTree>
    <p:extLst>
      <p:ext uri="{BB962C8B-B14F-4D97-AF65-F5344CB8AC3E}">
        <p14:creationId xmlns:p14="http://schemas.microsoft.com/office/powerpoint/2010/main" val="535515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8A968-7BDD-6BCE-3E0C-EFD5B8656A63}"/>
              </a:ext>
            </a:extLst>
          </p:cNvPr>
          <p:cNvSpPr>
            <a:spLocks noGrp="1"/>
          </p:cNvSpPr>
          <p:nvPr>
            <p:ph type="title"/>
          </p:nvPr>
        </p:nvSpPr>
        <p:spPr/>
        <p:txBody>
          <a:bodyPr/>
          <a:lstStyle/>
          <a:p>
            <a:r>
              <a:rPr lang="en-US" dirty="0"/>
              <a:t>Currying</a:t>
            </a:r>
            <a:endParaRPr lang="en-IN" dirty="0"/>
          </a:p>
        </p:txBody>
      </p:sp>
      <p:sp>
        <p:nvSpPr>
          <p:cNvPr id="3" name="Content Placeholder 2">
            <a:extLst>
              <a:ext uri="{FF2B5EF4-FFF2-40B4-BE49-F238E27FC236}">
                <a16:creationId xmlns:a16="http://schemas.microsoft.com/office/drawing/2014/main" id="{B24A8B3E-D2D8-6B59-91DF-77A6984798B1}"/>
              </a:ext>
            </a:extLst>
          </p:cNvPr>
          <p:cNvSpPr>
            <a:spLocks noGrp="1"/>
          </p:cNvSpPr>
          <p:nvPr>
            <p:ph idx="1"/>
          </p:nvPr>
        </p:nvSpPr>
        <p:spPr/>
        <p:txBody>
          <a:bodyPr/>
          <a:lstStyle/>
          <a:p>
            <a:r>
              <a:rPr lang="en-US" b="0" i="0" dirty="0">
                <a:solidFill>
                  <a:srgbClr val="3A3B41"/>
                </a:solidFill>
                <a:effectLst/>
                <a:latin typeface="Georgia" panose="02040502050405020303" pitchFamily="18" charset="0"/>
              </a:rPr>
              <a:t>Currying in JavaScript transforms a function with multiple arguments into a nested series of functions, each taking a single argument. Currying helps you avoid passing the same variable multiple times, and it helps you create a higher order function.</a:t>
            </a:r>
            <a:endParaRPr lang="en-IN" dirty="0"/>
          </a:p>
        </p:txBody>
      </p:sp>
    </p:spTree>
    <p:extLst>
      <p:ext uri="{BB962C8B-B14F-4D97-AF65-F5344CB8AC3E}">
        <p14:creationId xmlns:p14="http://schemas.microsoft.com/office/powerpoint/2010/main" val="917897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0D6E6-A1E3-42CE-362D-A0093EF7151A}"/>
              </a:ext>
            </a:extLst>
          </p:cNvPr>
          <p:cNvSpPr>
            <a:spLocks noGrp="1"/>
          </p:cNvSpPr>
          <p:nvPr>
            <p:ph type="title"/>
          </p:nvPr>
        </p:nvSpPr>
        <p:spPr>
          <a:xfrm>
            <a:off x="838200" y="365125"/>
            <a:ext cx="10515600" cy="868871"/>
          </a:xfrm>
        </p:spPr>
        <p:txBody>
          <a:bodyPr/>
          <a:lstStyle/>
          <a:p>
            <a:r>
              <a:rPr lang="en-US" dirty="0"/>
              <a:t>Closure</a:t>
            </a:r>
            <a:endParaRPr lang="en-IN" dirty="0"/>
          </a:p>
        </p:txBody>
      </p:sp>
      <p:sp>
        <p:nvSpPr>
          <p:cNvPr id="3" name="Content Placeholder 2">
            <a:extLst>
              <a:ext uri="{FF2B5EF4-FFF2-40B4-BE49-F238E27FC236}">
                <a16:creationId xmlns:a16="http://schemas.microsoft.com/office/drawing/2014/main" id="{3CB71ED9-168A-28CD-ED6A-F8BC566F26BE}"/>
              </a:ext>
            </a:extLst>
          </p:cNvPr>
          <p:cNvSpPr>
            <a:spLocks noGrp="1"/>
          </p:cNvSpPr>
          <p:nvPr>
            <p:ph idx="1"/>
          </p:nvPr>
        </p:nvSpPr>
        <p:spPr>
          <a:xfrm>
            <a:off x="838200" y="1438183"/>
            <a:ext cx="10515600" cy="5054692"/>
          </a:xfrm>
        </p:spPr>
        <p:txBody>
          <a:bodyPr>
            <a:normAutofit fontScale="92500" lnSpcReduction="10000"/>
          </a:bodyPr>
          <a:lstStyle/>
          <a:p>
            <a:r>
              <a:rPr lang="en-US" dirty="0"/>
              <a:t> </a:t>
            </a:r>
            <a:r>
              <a:rPr lang="en-US" sz="2600" dirty="0"/>
              <a:t>A closure gives you access to an outer function's scope from an inner function. In JavaScript, closures are created every time a function is created, at function creation time.</a:t>
            </a:r>
          </a:p>
          <a:p>
            <a:r>
              <a:rPr lang="en-IN" sz="2200" b="0" dirty="0">
                <a:solidFill>
                  <a:srgbClr val="569CD6"/>
                </a:solidFill>
                <a:effectLst/>
                <a:latin typeface="Consolas" panose="020B0609020204030204" pitchFamily="49" charset="0"/>
              </a:rPr>
              <a:t>function</a:t>
            </a:r>
            <a:r>
              <a:rPr lang="en-IN" sz="2200" b="0" dirty="0">
                <a:solidFill>
                  <a:srgbClr val="CCCCCC"/>
                </a:solidFill>
                <a:effectLst/>
                <a:latin typeface="Consolas" panose="020B0609020204030204" pitchFamily="49" charset="0"/>
              </a:rPr>
              <a:t> </a:t>
            </a:r>
            <a:r>
              <a:rPr lang="en-IN" sz="2200" b="0" dirty="0">
                <a:solidFill>
                  <a:srgbClr val="DCDCAA"/>
                </a:solidFill>
                <a:effectLst/>
                <a:latin typeface="Consolas" panose="020B0609020204030204" pitchFamily="49" charset="0"/>
              </a:rPr>
              <a:t>outer</a:t>
            </a:r>
            <a:r>
              <a:rPr lang="en-IN" sz="2200" b="0" dirty="0">
                <a:solidFill>
                  <a:srgbClr val="CCCCCC"/>
                </a:solidFill>
                <a:effectLst/>
                <a:latin typeface="Consolas" panose="020B0609020204030204" pitchFamily="49" charset="0"/>
              </a:rPr>
              <a:t>() {</a:t>
            </a:r>
          </a:p>
          <a:p>
            <a:r>
              <a:rPr lang="en-IN" sz="2200" b="0" dirty="0">
                <a:solidFill>
                  <a:srgbClr val="CCCCCC"/>
                </a:solidFill>
                <a:effectLst/>
                <a:latin typeface="Consolas" panose="020B0609020204030204" pitchFamily="49" charset="0"/>
              </a:rPr>
              <a:t>  </a:t>
            </a:r>
            <a:r>
              <a:rPr lang="en-IN" sz="2200" b="0" dirty="0">
                <a:solidFill>
                  <a:srgbClr val="569CD6"/>
                </a:solidFill>
                <a:effectLst/>
                <a:latin typeface="Consolas" panose="020B0609020204030204" pitchFamily="49" charset="0"/>
              </a:rPr>
              <a:t>let</a:t>
            </a:r>
            <a:r>
              <a:rPr lang="en-IN" sz="2200" b="0" dirty="0">
                <a:solidFill>
                  <a:srgbClr val="CCCCCC"/>
                </a:solidFill>
                <a:effectLst/>
                <a:latin typeface="Consolas" panose="020B0609020204030204" pitchFamily="49" charset="0"/>
              </a:rPr>
              <a:t> </a:t>
            </a:r>
            <a:r>
              <a:rPr lang="en-IN" sz="2200" b="0" dirty="0">
                <a:solidFill>
                  <a:srgbClr val="9CDCFE"/>
                </a:solidFill>
                <a:effectLst/>
                <a:latin typeface="Consolas" panose="020B0609020204030204" pitchFamily="49" charset="0"/>
              </a:rPr>
              <a:t>name</a:t>
            </a:r>
            <a:r>
              <a:rPr lang="en-IN" sz="2200" b="0" dirty="0">
                <a:solidFill>
                  <a:srgbClr val="CCCCCC"/>
                </a:solidFill>
                <a:effectLst/>
                <a:latin typeface="Consolas" panose="020B0609020204030204" pitchFamily="49" charset="0"/>
              </a:rPr>
              <a:t> </a:t>
            </a:r>
            <a:r>
              <a:rPr lang="en-IN" sz="2200" b="0" dirty="0">
                <a:solidFill>
                  <a:srgbClr val="D4D4D4"/>
                </a:solidFill>
                <a:effectLst/>
                <a:latin typeface="Consolas" panose="020B0609020204030204" pitchFamily="49" charset="0"/>
              </a:rPr>
              <a:t>=</a:t>
            </a:r>
            <a:r>
              <a:rPr lang="en-IN" sz="2200" b="0" dirty="0">
                <a:solidFill>
                  <a:srgbClr val="CCCCCC"/>
                </a:solidFill>
                <a:effectLst/>
                <a:latin typeface="Consolas" panose="020B0609020204030204" pitchFamily="49" charset="0"/>
              </a:rPr>
              <a:t> </a:t>
            </a:r>
            <a:r>
              <a:rPr lang="en-IN" sz="2200" b="0" dirty="0">
                <a:solidFill>
                  <a:srgbClr val="CE9178"/>
                </a:solidFill>
                <a:effectLst/>
                <a:latin typeface="Consolas" panose="020B0609020204030204" pitchFamily="49" charset="0"/>
              </a:rPr>
              <a:t>"XYZ"</a:t>
            </a:r>
            <a:r>
              <a:rPr lang="en-IN" sz="2200" b="0" dirty="0">
                <a:solidFill>
                  <a:srgbClr val="CCCCCC"/>
                </a:solidFill>
                <a:effectLst/>
                <a:latin typeface="Consolas" panose="020B0609020204030204" pitchFamily="49" charset="0"/>
              </a:rPr>
              <a:t>;</a:t>
            </a:r>
          </a:p>
          <a:p>
            <a:r>
              <a:rPr lang="en-IN" sz="2200" b="0" dirty="0">
                <a:solidFill>
                  <a:srgbClr val="CCCCCC"/>
                </a:solidFill>
                <a:effectLst/>
                <a:latin typeface="Consolas" panose="020B0609020204030204" pitchFamily="49" charset="0"/>
              </a:rPr>
              <a:t>  </a:t>
            </a:r>
            <a:r>
              <a:rPr lang="en-IN" sz="2200" b="0" dirty="0">
                <a:solidFill>
                  <a:srgbClr val="569CD6"/>
                </a:solidFill>
                <a:effectLst/>
                <a:latin typeface="Consolas" panose="020B0609020204030204" pitchFamily="49" charset="0"/>
              </a:rPr>
              <a:t>function</a:t>
            </a:r>
            <a:r>
              <a:rPr lang="en-IN" sz="2200" b="0" dirty="0">
                <a:solidFill>
                  <a:srgbClr val="CCCCCC"/>
                </a:solidFill>
                <a:effectLst/>
                <a:latin typeface="Consolas" panose="020B0609020204030204" pitchFamily="49" charset="0"/>
              </a:rPr>
              <a:t> </a:t>
            </a:r>
            <a:r>
              <a:rPr lang="en-IN" sz="2200" b="0" dirty="0">
                <a:solidFill>
                  <a:srgbClr val="DCDCAA"/>
                </a:solidFill>
                <a:effectLst/>
                <a:latin typeface="Consolas" panose="020B0609020204030204" pitchFamily="49" charset="0"/>
              </a:rPr>
              <a:t>inner</a:t>
            </a:r>
            <a:r>
              <a:rPr lang="en-IN" sz="2200" b="0" dirty="0">
                <a:solidFill>
                  <a:srgbClr val="CCCCCC"/>
                </a:solidFill>
                <a:effectLst/>
                <a:latin typeface="Consolas" panose="020B0609020204030204" pitchFamily="49" charset="0"/>
              </a:rPr>
              <a:t>() {</a:t>
            </a:r>
          </a:p>
          <a:p>
            <a:r>
              <a:rPr lang="en-IN" sz="2200" b="0" dirty="0">
                <a:solidFill>
                  <a:srgbClr val="CCCCCC"/>
                </a:solidFill>
                <a:effectLst/>
                <a:latin typeface="Consolas" panose="020B0609020204030204" pitchFamily="49" charset="0"/>
              </a:rPr>
              <a:t>    </a:t>
            </a:r>
            <a:r>
              <a:rPr lang="en-IN" sz="2200" b="0" dirty="0">
                <a:solidFill>
                  <a:srgbClr val="9CDCFE"/>
                </a:solidFill>
                <a:effectLst/>
                <a:latin typeface="Consolas" panose="020B0609020204030204" pitchFamily="49" charset="0"/>
              </a:rPr>
              <a:t>console</a:t>
            </a:r>
            <a:r>
              <a:rPr lang="en-IN" sz="2200" b="0" dirty="0">
                <a:solidFill>
                  <a:srgbClr val="CCCCCC"/>
                </a:solidFill>
                <a:effectLst/>
                <a:latin typeface="Consolas" panose="020B0609020204030204" pitchFamily="49" charset="0"/>
              </a:rPr>
              <a:t>.</a:t>
            </a:r>
            <a:r>
              <a:rPr lang="en-IN" sz="2200" b="0" dirty="0">
                <a:solidFill>
                  <a:srgbClr val="DCDCAA"/>
                </a:solidFill>
                <a:effectLst/>
                <a:latin typeface="Consolas" panose="020B0609020204030204" pitchFamily="49" charset="0"/>
              </a:rPr>
              <a:t>log</a:t>
            </a:r>
            <a:r>
              <a:rPr lang="en-IN" sz="2200" b="0" dirty="0">
                <a:solidFill>
                  <a:srgbClr val="CCCCCC"/>
                </a:solidFill>
                <a:effectLst/>
                <a:latin typeface="Consolas" panose="020B0609020204030204" pitchFamily="49" charset="0"/>
              </a:rPr>
              <a:t>(</a:t>
            </a:r>
            <a:r>
              <a:rPr lang="en-IN" sz="2200" b="0" dirty="0">
                <a:solidFill>
                  <a:srgbClr val="9CDCFE"/>
                </a:solidFill>
                <a:effectLst/>
                <a:latin typeface="Consolas" panose="020B0609020204030204" pitchFamily="49" charset="0"/>
              </a:rPr>
              <a:t>name</a:t>
            </a:r>
            <a:r>
              <a:rPr lang="en-IN" sz="2200" b="0" dirty="0">
                <a:solidFill>
                  <a:srgbClr val="CCCCCC"/>
                </a:solidFill>
                <a:effectLst/>
                <a:latin typeface="Consolas" panose="020B0609020204030204" pitchFamily="49" charset="0"/>
              </a:rPr>
              <a:t>);</a:t>
            </a:r>
          </a:p>
          <a:p>
            <a:r>
              <a:rPr lang="en-IN" sz="2200" b="0" dirty="0">
                <a:solidFill>
                  <a:srgbClr val="CCCCCC"/>
                </a:solidFill>
                <a:effectLst/>
                <a:latin typeface="Consolas" panose="020B0609020204030204" pitchFamily="49" charset="0"/>
              </a:rPr>
              <a:t>  }</a:t>
            </a:r>
          </a:p>
          <a:p>
            <a:r>
              <a:rPr lang="en-IN" sz="2200" b="0" dirty="0">
                <a:solidFill>
                  <a:srgbClr val="CCCCCC"/>
                </a:solidFill>
                <a:effectLst/>
                <a:latin typeface="Consolas" panose="020B0609020204030204" pitchFamily="49" charset="0"/>
              </a:rPr>
              <a:t>  </a:t>
            </a:r>
            <a:r>
              <a:rPr lang="en-IN" sz="2200" b="0" dirty="0">
                <a:solidFill>
                  <a:srgbClr val="DCDCAA"/>
                </a:solidFill>
                <a:effectLst/>
                <a:latin typeface="Consolas" panose="020B0609020204030204" pitchFamily="49" charset="0"/>
              </a:rPr>
              <a:t>inner</a:t>
            </a:r>
            <a:r>
              <a:rPr lang="en-IN" sz="2200" b="0" dirty="0">
                <a:solidFill>
                  <a:srgbClr val="CCCCCC"/>
                </a:solidFill>
                <a:effectLst/>
                <a:latin typeface="Consolas" panose="020B0609020204030204" pitchFamily="49" charset="0"/>
              </a:rPr>
              <a:t>();</a:t>
            </a:r>
          </a:p>
          <a:p>
            <a:r>
              <a:rPr lang="en-IN" sz="2200" b="0" dirty="0">
                <a:solidFill>
                  <a:srgbClr val="CCCCCC"/>
                </a:solidFill>
                <a:effectLst/>
                <a:latin typeface="Consolas" panose="020B0609020204030204" pitchFamily="49" charset="0"/>
              </a:rPr>
              <a:t>}</a:t>
            </a:r>
          </a:p>
          <a:p>
            <a:r>
              <a:rPr lang="en-IN" sz="2200" b="0" dirty="0">
                <a:solidFill>
                  <a:srgbClr val="DCDCAA"/>
                </a:solidFill>
                <a:effectLst/>
                <a:latin typeface="Consolas" panose="020B0609020204030204" pitchFamily="49" charset="0"/>
              </a:rPr>
              <a:t>outer</a:t>
            </a:r>
            <a:r>
              <a:rPr lang="en-IN" sz="2200" b="0" dirty="0">
                <a:solidFill>
                  <a:srgbClr val="CCCCCC"/>
                </a:solidFill>
                <a:effectLst/>
                <a:latin typeface="Consolas" panose="020B0609020204030204" pitchFamily="49" charset="0"/>
              </a:rPr>
              <a:t>();</a:t>
            </a:r>
          </a:p>
          <a:p>
            <a:br>
              <a:rPr lang="en-IN" b="0" dirty="0">
                <a:solidFill>
                  <a:srgbClr val="CCCCCC"/>
                </a:solidFill>
                <a:effectLst/>
                <a:latin typeface="Consolas" panose="020B0609020204030204" pitchFamily="49" charset="0"/>
              </a:rPr>
            </a:br>
            <a:endParaRPr lang="en-IN" b="0" dirty="0">
              <a:solidFill>
                <a:srgbClr val="CCCCCC"/>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2945369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7FEBA-EFF5-E803-582C-BEF2D952AEFB}"/>
              </a:ext>
            </a:extLst>
          </p:cNvPr>
          <p:cNvSpPr>
            <a:spLocks noGrp="1"/>
          </p:cNvSpPr>
          <p:nvPr>
            <p:ph type="title"/>
          </p:nvPr>
        </p:nvSpPr>
        <p:spPr/>
        <p:txBody>
          <a:bodyPr/>
          <a:lstStyle/>
          <a:p>
            <a:r>
              <a:rPr lang="en-US" dirty="0"/>
              <a:t>Hoisting</a:t>
            </a:r>
            <a:endParaRPr lang="en-IN" dirty="0"/>
          </a:p>
        </p:txBody>
      </p:sp>
      <p:sp>
        <p:nvSpPr>
          <p:cNvPr id="3" name="Content Placeholder 2">
            <a:extLst>
              <a:ext uri="{FF2B5EF4-FFF2-40B4-BE49-F238E27FC236}">
                <a16:creationId xmlns:a16="http://schemas.microsoft.com/office/drawing/2014/main" id="{F7045D4C-8AE1-5C52-5824-676E53BC2578}"/>
              </a:ext>
            </a:extLst>
          </p:cNvPr>
          <p:cNvSpPr>
            <a:spLocks noGrp="1"/>
          </p:cNvSpPr>
          <p:nvPr>
            <p:ph idx="1"/>
          </p:nvPr>
        </p:nvSpPr>
        <p:spPr/>
        <p:txBody>
          <a:bodyPr/>
          <a:lstStyle/>
          <a:p>
            <a:r>
              <a:rPr lang="en-US" b="0" i="0" dirty="0">
                <a:solidFill>
                  <a:srgbClr val="273239"/>
                </a:solidFill>
                <a:effectLst/>
                <a:latin typeface="Nunito" pitchFamily="2" charset="0"/>
              </a:rPr>
              <a:t>Hoisting is the default behavior of moving all the declarations at the top of the scope before code execution. Basically, it gives us an advantage that no matter where functions and variables are declared, they are moved to the top of their scope regardless of whether their scope is global or local. </a:t>
            </a:r>
          </a:p>
          <a:p>
            <a:endParaRPr lang="en-IN" dirty="0"/>
          </a:p>
        </p:txBody>
      </p:sp>
    </p:spTree>
    <p:extLst>
      <p:ext uri="{BB962C8B-B14F-4D97-AF65-F5344CB8AC3E}">
        <p14:creationId xmlns:p14="http://schemas.microsoft.com/office/powerpoint/2010/main" val="4242821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79207-B09F-CD68-2616-A9A4E38750AB}"/>
              </a:ext>
            </a:extLst>
          </p:cNvPr>
          <p:cNvSpPr>
            <a:spLocks noGrp="1"/>
          </p:cNvSpPr>
          <p:nvPr>
            <p:ph type="title"/>
          </p:nvPr>
        </p:nvSpPr>
        <p:spPr/>
        <p:txBody>
          <a:bodyPr/>
          <a:lstStyle/>
          <a:p>
            <a:r>
              <a:rPr lang="en-US" dirty="0"/>
              <a:t>IIFE</a:t>
            </a:r>
            <a:endParaRPr lang="en-IN" dirty="0"/>
          </a:p>
        </p:txBody>
      </p:sp>
      <p:sp>
        <p:nvSpPr>
          <p:cNvPr id="3" name="Content Placeholder 2">
            <a:extLst>
              <a:ext uri="{FF2B5EF4-FFF2-40B4-BE49-F238E27FC236}">
                <a16:creationId xmlns:a16="http://schemas.microsoft.com/office/drawing/2014/main" id="{05C3C4F9-0069-4534-5E2C-16B3762CA8A8}"/>
              </a:ext>
            </a:extLst>
          </p:cNvPr>
          <p:cNvSpPr>
            <a:spLocks noGrp="1"/>
          </p:cNvSpPr>
          <p:nvPr>
            <p:ph idx="1"/>
          </p:nvPr>
        </p:nvSpPr>
        <p:spPr/>
        <p:txBody>
          <a:bodyPr/>
          <a:lstStyle/>
          <a:p>
            <a:r>
              <a:rPr lang="en-US" dirty="0"/>
              <a:t>An IIFE (Immediately Invoked Function Expression) is a function that runs the moment it is invoked or called in the JavaScript event loop.</a:t>
            </a:r>
          </a:p>
          <a:p>
            <a:r>
              <a:rPr lang="en-US" dirty="0"/>
              <a:t>Having a function that behaves that way can be useful in certain situations.</a:t>
            </a:r>
          </a:p>
          <a:p>
            <a:r>
              <a:rPr lang="en-US" dirty="0"/>
              <a:t>IIFEs prevent pollution of the global JS scope</a:t>
            </a:r>
          </a:p>
          <a:p>
            <a:endParaRPr lang="en-IN" dirty="0"/>
          </a:p>
        </p:txBody>
      </p:sp>
    </p:spTree>
    <p:extLst>
      <p:ext uri="{BB962C8B-B14F-4D97-AF65-F5344CB8AC3E}">
        <p14:creationId xmlns:p14="http://schemas.microsoft.com/office/powerpoint/2010/main" val="847504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BB823-F4CD-26AC-73FE-F6DDB0ABFD78}"/>
              </a:ext>
            </a:extLst>
          </p:cNvPr>
          <p:cNvSpPr>
            <a:spLocks noGrp="1"/>
          </p:cNvSpPr>
          <p:nvPr>
            <p:ph type="title"/>
          </p:nvPr>
        </p:nvSpPr>
        <p:spPr/>
        <p:txBody>
          <a:bodyPr/>
          <a:lstStyle/>
          <a:p>
            <a:r>
              <a:rPr lang="en-US" dirty="0"/>
              <a:t>Call(), apply(), bind()</a:t>
            </a:r>
            <a:endParaRPr lang="en-IN" dirty="0"/>
          </a:p>
        </p:txBody>
      </p:sp>
      <p:sp>
        <p:nvSpPr>
          <p:cNvPr id="3" name="Content Placeholder 2">
            <a:extLst>
              <a:ext uri="{FF2B5EF4-FFF2-40B4-BE49-F238E27FC236}">
                <a16:creationId xmlns:a16="http://schemas.microsoft.com/office/drawing/2014/main" id="{CB49021E-3516-63EB-6E20-C04AA95B2349}"/>
              </a:ext>
            </a:extLst>
          </p:cNvPr>
          <p:cNvSpPr>
            <a:spLocks noGrp="1"/>
          </p:cNvSpPr>
          <p:nvPr>
            <p:ph idx="1"/>
          </p:nvPr>
        </p:nvSpPr>
        <p:spPr/>
        <p:txBody>
          <a:bodyPr/>
          <a:lstStyle/>
          <a:p>
            <a:r>
              <a:rPr lang="en-US" dirty="0"/>
              <a:t>Call() :- </a:t>
            </a:r>
            <a:r>
              <a:rPr lang="en-US" sz="2000" dirty="0"/>
              <a:t>The call method binds the this value to the function and executes the function. It takes the this value and a list of arguments as parameters. Then, it returns the value returned by the function, which is called using the call method.</a:t>
            </a:r>
          </a:p>
          <a:p>
            <a:r>
              <a:rPr lang="en-US" dirty="0"/>
              <a:t>Apply() :- </a:t>
            </a:r>
            <a:r>
              <a:rPr lang="en-US" sz="2000" dirty="0"/>
              <a:t>The apply method binds the this value to the function and executes the function. It takes the this value and a single array object as parameters, and it returns the value returned by the function, which is called using the apply method.</a:t>
            </a:r>
          </a:p>
          <a:p>
            <a:r>
              <a:rPr lang="en-US" dirty="0"/>
              <a:t>Bind() :- </a:t>
            </a:r>
            <a:r>
              <a:rPr lang="en-US" sz="2000" dirty="0"/>
              <a:t>The bind method binds the this value to the function and returns a new function. However, we still need to separately invoke the returned function.</a:t>
            </a:r>
            <a:endParaRPr lang="en-IN" sz="2000" dirty="0"/>
          </a:p>
        </p:txBody>
      </p:sp>
    </p:spTree>
    <p:extLst>
      <p:ext uri="{BB962C8B-B14F-4D97-AF65-F5344CB8AC3E}">
        <p14:creationId xmlns:p14="http://schemas.microsoft.com/office/powerpoint/2010/main" val="4244989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venir Next LT Pro">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32807FAB-8CCF-4A4E-825F-50F1C53E5A1C}" vid="{593613FF-1087-485A-9676-0AD255005544}"/>
    </a:ext>
  </a:extLst>
</a:theme>
</file>

<file path=docProps/app.xml><?xml version="1.0" encoding="utf-8"?>
<Properties xmlns="http://schemas.openxmlformats.org/officeDocument/2006/extended-properties" xmlns:vt="http://schemas.openxmlformats.org/officeDocument/2006/docPropsVTypes">
  <Template>Default Theme</Template>
  <TotalTime>794</TotalTime>
  <Words>943</Words>
  <Application>Microsoft Office PowerPoint</Application>
  <PresentationFormat>Widescreen</PresentationFormat>
  <Paragraphs>71</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Avenir Next LT Pro</vt:lpstr>
      <vt:lpstr>Consolas</vt:lpstr>
      <vt:lpstr>Georgia</vt:lpstr>
      <vt:lpstr>Inter</vt:lpstr>
      <vt:lpstr>inter-bold</vt:lpstr>
      <vt:lpstr>inter-regular</vt:lpstr>
      <vt:lpstr>Nunito</vt:lpstr>
      <vt:lpstr>Source Sans Pro</vt:lpstr>
      <vt:lpstr>Office Theme</vt:lpstr>
      <vt:lpstr>PowerPoint Presentation</vt:lpstr>
      <vt:lpstr>Agenda</vt:lpstr>
      <vt:lpstr>Introduction</vt:lpstr>
      <vt:lpstr>Variables</vt:lpstr>
      <vt:lpstr>Currying</vt:lpstr>
      <vt:lpstr>Closure</vt:lpstr>
      <vt:lpstr>Hoisting</vt:lpstr>
      <vt:lpstr>IIFE</vt:lpstr>
      <vt:lpstr>Call(), apply(), bind()</vt:lpstr>
      <vt:lpstr>Asynchronous Programming</vt:lpstr>
      <vt:lpstr>Callbacks</vt:lpstr>
      <vt:lpstr>Promises</vt:lpstr>
      <vt:lpstr>Async/await</vt:lpstr>
      <vt:lpstr>Prototype and Prototypal Inheritance</vt:lpstr>
      <vt:lpstr>DOM</vt:lpstr>
      <vt:lpstr>Events and Event Handling</vt:lpstr>
      <vt:lpstr>Event bubbling and capturing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Jatin Sehrawat</dc:creator>
  <cp:lastModifiedBy>Jatin Sehrawat</cp:lastModifiedBy>
  <cp:revision>33</cp:revision>
  <dcterms:created xsi:type="dcterms:W3CDTF">2023-09-18T10:49:09Z</dcterms:created>
  <dcterms:modified xsi:type="dcterms:W3CDTF">2023-09-19T13:35:52Z</dcterms:modified>
</cp:coreProperties>
</file>