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comparative study of utilizing LDA(Latent </a:t>
            </a:r>
            <a:r>
              <a:rPr lang="en-US" dirty="0" err="1"/>
              <a:t>DirichleT</a:t>
            </a:r>
            <a:r>
              <a:rPr lang="en-US" dirty="0"/>
              <a:t> ALLOCATION) topic model for 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922549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Jie song</a:t>
            </a:r>
          </a:p>
          <a:p>
            <a:pPr algn="r"/>
            <a:r>
              <a:rPr lang="en-US" dirty="0"/>
              <a:t>College of Information and Computer Sciences </a:t>
            </a:r>
          </a:p>
          <a:p>
            <a:pPr algn="r"/>
            <a:r>
              <a:rPr lang="en-US" dirty="0"/>
              <a:t>University of Massachusetts Amherst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5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4101"/>
          </a:xfrm>
        </p:spPr>
        <p:txBody>
          <a:bodyPr/>
          <a:lstStyle/>
          <a:p>
            <a:r>
              <a:rPr lang="en-US" dirty="0"/>
              <a:t>Expect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88" y="1609823"/>
            <a:ext cx="7724775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9088" y="2780907"/>
            <a:ext cx="7617399" cy="50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062" y="2630079"/>
            <a:ext cx="390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17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696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4594"/>
            <a:ext cx="9905999" cy="4386607"/>
          </a:xfrm>
        </p:spPr>
        <p:txBody>
          <a:bodyPr/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Experiment Design</a:t>
            </a:r>
          </a:p>
          <a:p>
            <a:r>
              <a:rPr lang="en-US" sz="3600" dirty="0"/>
              <a:t>Expected Result</a:t>
            </a:r>
          </a:p>
          <a:p>
            <a:r>
              <a:rPr lang="en-US" sz="3600" dirty="0"/>
              <a:t>Preliminary Data</a:t>
            </a:r>
          </a:p>
          <a:p>
            <a:r>
              <a:rPr lang="en-US" sz="3600" dirty="0"/>
              <a:t>Further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9726"/>
            <a:ext cx="9905998" cy="55983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Topic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0387"/>
            <a:ext cx="9905999" cy="526015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Assumption:</a:t>
            </a:r>
          </a:p>
          <a:p>
            <a:pPr lvl="1"/>
            <a:r>
              <a:rPr lang="en-US" sz="2400" dirty="0"/>
              <a:t>A document is assumed to draw its vocabulary from one or more topics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Definition:</a:t>
            </a:r>
          </a:p>
          <a:p>
            <a:pPr lvl="1"/>
            <a:r>
              <a:rPr lang="en-US" sz="2400" dirty="0"/>
              <a:t>Topics - represented as probability distributions over the vocabulary</a:t>
            </a:r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Question:</a:t>
            </a:r>
          </a:p>
          <a:p>
            <a:pPr lvl="1"/>
            <a:r>
              <a:rPr lang="en-US" sz="2400" dirty="0"/>
              <a:t>Are</a:t>
            </a:r>
            <a:r>
              <a:rPr lang="en-US" sz="2400" dirty="0"/>
              <a:t> topics are useful to help retrieve documents on the same topic as a query?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</a:rPr>
              <a:t>Recent study:</a:t>
            </a:r>
          </a:p>
          <a:p>
            <a:pPr lvl="1"/>
            <a:r>
              <a:rPr lang="en-US" sz="2600" dirty="0">
                <a:solidFill>
                  <a:prstClr val="white"/>
                </a:solidFill>
              </a:rPr>
              <a:t>Topic model has been </a:t>
            </a:r>
            <a:r>
              <a:rPr lang="en-US" sz="2600" dirty="0">
                <a:solidFill>
                  <a:prstClr val="white"/>
                </a:solidFill>
              </a:rPr>
              <a:t>successfully applied to large-scale and realistic collections </a:t>
            </a:r>
          </a:p>
          <a:p>
            <a:pPr lvl="1"/>
            <a:r>
              <a:rPr lang="en-US" sz="2600" dirty="0">
                <a:solidFill>
                  <a:prstClr val="white"/>
                </a:solidFill>
              </a:rPr>
              <a:t>It also has been claimed that topic models can improve IR by matching queries to documents at a semantic level</a:t>
            </a:r>
            <a:endParaRPr lang="en-US" sz="2600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US" dirty="0"/>
              <a:t>Popular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2301"/>
            <a:ext cx="9905999" cy="43489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Mixture of Unigrams (MU) model</a:t>
            </a:r>
          </a:p>
          <a:p>
            <a:pPr lvl="1"/>
            <a:r>
              <a:rPr lang="en-US" sz="2400" dirty="0"/>
              <a:t>assumes that there are multiple topics in the corpus and each document is assigned to one of those topics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Latent Dirichlet Allocation (LDA) model</a:t>
            </a:r>
          </a:p>
          <a:p>
            <a:pPr lvl="1"/>
            <a:r>
              <a:rPr lang="en-US" sz="2400" dirty="0"/>
              <a:t>Also assumes that there are multiple topics in the corpus but that a document can have multiple topics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Pachinko Allocation Model (PAM)</a:t>
            </a:r>
          </a:p>
          <a:p>
            <a:pPr lvl="1"/>
            <a:r>
              <a:rPr lang="en-US" sz="2400" dirty="0"/>
              <a:t>explicitly captures the topic correlations by sampling over super-topics – mixture of topics</a:t>
            </a:r>
          </a:p>
        </p:txBody>
      </p:sp>
    </p:spTree>
    <p:extLst>
      <p:ext uri="{BB962C8B-B14F-4D97-AF65-F5344CB8AC3E}">
        <p14:creationId xmlns:p14="http://schemas.microsoft.com/office/powerpoint/2010/main" val="57566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2698"/>
          </a:xfrm>
        </p:spPr>
        <p:txBody>
          <a:bodyPr>
            <a:normAutofit fontScale="90000"/>
          </a:bodyPr>
          <a:lstStyle/>
          <a:p>
            <a:r>
              <a:rPr lang="en-US" dirty="0"/>
              <a:t>LDA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19" y="1480007"/>
            <a:ext cx="5778501" cy="5279010"/>
          </a:xfrm>
        </p:spPr>
        <p:txBody>
          <a:bodyPr>
            <a:normAutofit/>
          </a:bodyPr>
          <a:lstStyle/>
          <a:p>
            <a:r>
              <a:rPr lang="en-US" dirty="0"/>
              <a:t>LDA is a probabilistic model with a corresponding generative process</a:t>
            </a:r>
          </a:p>
          <a:p>
            <a:r>
              <a:rPr lang="en-US" dirty="0"/>
              <a:t>The Generative Process</a:t>
            </a:r>
          </a:p>
          <a:p>
            <a:pPr marL="457200" lvl="1" indent="0">
              <a:buNone/>
            </a:pPr>
            <a:r>
              <a:rPr lang="en-US" dirty="0"/>
              <a:t>To generate a document:</a:t>
            </a:r>
          </a:p>
          <a:p>
            <a:pPr marL="457200" lvl="1" indent="0">
              <a:buNone/>
            </a:pPr>
            <a:r>
              <a:rPr lang="en-US" dirty="0"/>
              <a:t>   1. Randomly choose a distribution over topics</a:t>
            </a:r>
          </a:p>
          <a:p>
            <a:pPr marL="457200" lvl="1" indent="0">
              <a:buNone/>
            </a:pPr>
            <a:r>
              <a:rPr lang="en-US" dirty="0"/>
              <a:t>   2. For each word in the document</a:t>
            </a:r>
          </a:p>
          <a:p>
            <a:pPr lvl="2"/>
            <a:r>
              <a:rPr lang="en-US" dirty="0"/>
              <a:t>randomly choose a topic from the distribution over topics</a:t>
            </a:r>
          </a:p>
          <a:p>
            <a:pPr lvl="2"/>
            <a:r>
              <a:rPr lang="en-US" dirty="0"/>
              <a:t>randomly choose a word from the corresponding topic (distribution over the vocabulary)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64848"/>
            <a:ext cx="5900233" cy="27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9259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model representation of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521" y="1807442"/>
            <a:ext cx="5863472" cy="358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topic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multinomial distribution for each document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words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mulitinomial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distribution for each topic</a:t>
            </a:r>
          </a:p>
          <a:p>
            <a:pPr marL="0" indent="0">
              <a:buNone/>
            </a:pPr>
            <a:r>
              <a:rPr lang="el-G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Dirichlet smoothing parameter for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l-GR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Dirichlet smoothing parameter for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number of topics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number of documents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number of word tokens in document d</a:t>
            </a:r>
            <a:endParaRPr 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0" y="1807442"/>
            <a:ext cx="4495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983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8351"/>
            <a:ext cx="9905999" cy="46128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build</a:t>
            </a:r>
          </a:p>
          <a:p>
            <a:pPr lvl="1"/>
            <a:r>
              <a:rPr lang="en-US" dirty="0"/>
              <a:t>Baseline model:</a:t>
            </a:r>
          </a:p>
          <a:p>
            <a:pPr lvl="2"/>
            <a:r>
              <a:rPr lang="en-US" dirty="0"/>
              <a:t>QL model: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Comparative model:</a:t>
            </a:r>
          </a:p>
          <a:p>
            <a:pPr lvl="2"/>
            <a:r>
              <a:rPr lang="en-US" dirty="0"/>
              <a:t>CBDM (MU model):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LDA model:</a:t>
            </a:r>
          </a:p>
          <a:p>
            <a:pPr lvl="2"/>
            <a:r>
              <a:rPr lang="en-US" dirty="0"/>
              <a:t>LBDM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38" y="2718848"/>
            <a:ext cx="47148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10" y="4175240"/>
            <a:ext cx="603885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210" y="5670494"/>
            <a:ext cx="6276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5470"/>
            <a:ext cx="9905998" cy="672954"/>
          </a:xfrm>
        </p:spPr>
        <p:txBody>
          <a:bodyPr/>
          <a:lstStyle/>
          <a:p>
            <a:r>
              <a:rPr lang="en-US" dirty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08424"/>
            <a:ext cx="9905999" cy="4982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LDA model parameter estimation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method: cross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38" y="2511964"/>
            <a:ext cx="1368138" cy="331112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789649" y="3559050"/>
            <a:ext cx="1074657" cy="94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644" y="3353377"/>
            <a:ext cx="2611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Tune parameter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89650" y="4648985"/>
            <a:ext cx="1074657" cy="94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3644" y="4473745"/>
            <a:ext cx="3082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Tune hyperparameter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06" y="1481378"/>
            <a:ext cx="5132675" cy="16228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789650" y="5536675"/>
            <a:ext cx="1074657" cy="94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644" y="5291997"/>
            <a:ext cx="3082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Validate results</a:t>
            </a:r>
          </a:p>
        </p:txBody>
      </p:sp>
    </p:spTree>
    <p:extLst>
      <p:ext uri="{BB962C8B-B14F-4D97-AF65-F5344CB8AC3E}">
        <p14:creationId xmlns:p14="http://schemas.microsoft.com/office/powerpoint/2010/main" val="290375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4674"/>
          </a:xfrm>
        </p:spPr>
        <p:txBody>
          <a:bodyPr/>
          <a:lstStyle/>
          <a:p>
            <a:r>
              <a:rPr lang="en-US" dirty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3192"/>
            <a:ext cx="9905999" cy="4528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LDA model data process</a:t>
            </a:r>
          </a:p>
          <a:p>
            <a:pPr marL="0" indent="0">
              <a:buNone/>
            </a:pPr>
            <a:r>
              <a:rPr lang="en-US" dirty="0"/>
              <a:t>    method: </a:t>
            </a:r>
            <a:r>
              <a:rPr lang="en-US" dirty="0"/>
              <a:t>Gibbs Sampling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tool: - MALLET</a:t>
            </a:r>
          </a:p>
          <a:p>
            <a:pPr marL="0" indent="0">
              <a:buNone/>
            </a:pPr>
            <a:r>
              <a:rPr lang="en-US" dirty="0"/>
              <a:t>           - </a:t>
            </a:r>
            <a:r>
              <a:rPr lang="en-US" dirty="0"/>
              <a:t>Open Source Package of LDA (Liu Yang)</a:t>
            </a:r>
          </a:p>
          <a:p>
            <a:pPr marL="0" indent="0">
              <a:buNone/>
            </a:pPr>
            <a:r>
              <a:rPr lang="en-US" dirty="0"/>
              <a:t>5. Result comparison and evaluation</a:t>
            </a:r>
          </a:p>
          <a:p>
            <a:pPr marL="0" indent="0">
              <a:buNone/>
            </a:pPr>
            <a:r>
              <a:rPr lang="en-US" dirty="0"/>
              <a:t>    evaluation metrics: - MAP</a:t>
            </a:r>
          </a:p>
          <a:p>
            <a:pPr marL="0" indent="0">
              <a:buNone/>
            </a:pPr>
            <a:r>
              <a:rPr lang="en-US" dirty="0"/>
              <a:t>                                - </a:t>
            </a:r>
            <a:r>
              <a:rPr lang="en-US" dirty="0" err="1"/>
              <a:t>nDCG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- ERR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009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</TotalTime>
  <Words>406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A comparative study of utilizing LDA(Latent DirichleT ALLOCATION) topic model for information retrieval</vt:lpstr>
      <vt:lpstr>Outline</vt:lpstr>
      <vt:lpstr>Introduction to Topic model</vt:lpstr>
      <vt:lpstr>Popular topic models</vt:lpstr>
      <vt:lpstr>LDA model</vt:lpstr>
      <vt:lpstr>Graphical model representation of LDA</vt:lpstr>
      <vt:lpstr>Experiment Design</vt:lpstr>
      <vt:lpstr>Experiment Design</vt:lpstr>
      <vt:lpstr>Experiment Design</vt:lpstr>
      <vt:lpstr>Expect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utilizing LDA(Latent DirichleT ALLOCATION) topic model for information retrieval</dc:title>
  <dc:creator>Jie Song</dc:creator>
  <cp:lastModifiedBy>Jie Song</cp:lastModifiedBy>
  <cp:revision>21</cp:revision>
  <dcterms:created xsi:type="dcterms:W3CDTF">2016-12-14T00:56:42Z</dcterms:created>
  <dcterms:modified xsi:type="dcterms:W3CDTF">2016-12-14T04:15:22Z</dcterms:modified>
</cp:coreProperties>
</file>