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57" r:id="rId7"/>
    <p:sldId id="261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9BA35-5CAC-4DC2-A547-CB71A6C40FF1}" v="5027" dt="2022-12-24T23:18:5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1829BA35-5CAC-4DC2-A547-CB71A6C40FF1}"/>
    <pc:docChg chg="undo custSel addSld modSld sldOrd">
      <pc:chgData name="이예주" userId="b627a05d-d457-425d-97ed-887cc9a3c15f" providerId="ADAL" clId="{1829BA35-5CAC-4DC2-A547-CB71A6C40FF1}" dt="2022-12-24T23:18:52.927" v="5288" actId="20577"/>
      <pc:docMkLst>
        <pc:docMk/>
      </pc:docMkLst>
      <pc:sldChg chg="modSp modAnim">
        <pc:chgData name="이예주" userId="b627a05d-d457-425d-97ed-887cc9a3c15f" providerId="ADAL" clId="{1829BA35-5CAC-4DC2-A547-CB71A6C40FF1}" dt="2022-12-24T19:21:07.690" v="2012" actId="20577"/>
        <pc:sldMkLst>
          <pc:docMk/>
          <pc:sldMk cId="1037435668" sldId="256"/>
        </pc:sldMkLst>
        <pc:spChg chg="mod">
          <ac:chgData name="이예주" userId="b627a05d-d457-425d-97ed-887cc9a3c15f" providerId="ADAL" clId="{1829BA35-5CAC-4DC2-A547-CB71A6C40FF1}" dt="2022-12-24T19:21:07.690" v="2012" actId="20577"/>
          <ac:spMkLst>
            <pc:docMk/>
            <pc:sldMk cId="1037435668" sldId="256"/>
            <ac:spMk id="3" creationId="{4699AE81-4CA6-50DF-37F5-FC2B1C6303E8}"/>
          </ac:spMkLst>
        </pc:spChg>
      </pc:sldChg>
      <pc:sldChg chg="modAnim">
        <pc:chgData name="이예주" userId="b627a05d-d457-425d-97ed-887cc9a3c15f" providerId="ADAL" clId="{1829BA35-5CAC-4DC2-A547-CB71A6C40FF1}" dt="2022-12-24T10:38:33.906" v="1910"/>
        <pc:sldMkLst>
          <pc:docMk/>
          <pc:sldMk cId="1841082999" sldId="257"/>
        </pc:sldMkLst>
      </pc:sldChg>
      <pc:sldChg chg="modAnim">
        <pc:chgData name="이예주" userId="b627a05d-d457-425d-97ed-887cc9a3c15f" providerId="ADAL" clId="{1829BA35-5CAC-4DC2-A547-CB71A6C40FF1}" dt="2022-12-24T10:37:11.632" v="1900"/>
        <pc:sldMkLst>
          <pc:docMk/>
          <pc:sldMk cId="3147902426" sldId="258"/>
        </pc:sldMkLst>
      </pc:sldChg>
      <pc:sldChg chg="modSp modAnim">
        <pc:chgData name="이예주" userId="b627a05d-d457-425d-97ed-887cc9a3c15f" providerId="ADAL" clId="{1829BA35-5CAC-4DC2-A547-CB71A6C40FF1}" dt="2022-12-24T10:37:28.251" v="1903"/>
        <pc:sldMkLst>
          <pc:docMk/>
          <pc:sldMk cId="1730894798" sldId="259"/>
        </pc:sldMkLst>
        <pc:spChg chg="mod">
          <ac:chgData name="이예주" userId="b627a05d-d457-425d-97ed-887cc9a3c15f" providerId="ADAL" clId="{1829BA35-5CAC-4DC2-A547-CB71A6C40FF1}" dt="2022-12-24T09:26:33.807" v="692" actId="20577"/>
          <ac:spMkLst>
            <pc:docMk/>
            <pc:sldMk cId="1730894798" sldId="259"/>
            <ac:spMk id="3" creationId="{8AACC597-3729-14FB-85AC-2869E4515444}"/>
          </ac:spMkLst>
        </pc:spChg>
      </pc:sldChg>
      <pc:sldChg chg="addSp delSp modSp mod modClrScheme delAnim modAnim chgLayout">
        <pc:chgData name="이예주" userId="b627a05d-d457-425d-97ed-887cc9a3c15f" providerId="ADAL" clId="{1829BA35-5CAC-4DC2-A547-CB71A6C40FF1}" dt="2022-12-24T22:53:29.468" v="4999" actId="113"/>
        <pc:sldMkLst>
          <pc:docMk/>
          <pc:sldMk cId="3585746662" sldId="260"/>
        </pc:sldMkLst>
        <pc:spChg chg="mod ord">
          <ac:chgData name="이예주" userId="b627a05d-d457-425d-97ed-887cc9a3c15f" providerId="ADAL" clId="{1829BA35-5CAC-4DC2-A547-CB71A6C40FF1}" dt="2022-12-24T22:51:31.413" v="4948" actId="20577"/>
          <ac:spMkLst>
            <pc:docMk/>
            <pc:sldMk cId="3585746662" sldId="260"/>
            <ac:spMk id="2" creationId="{1BDECD7C-A281-188E-F390-1AD1C3DA794B}"/>
          </ac:spMkLst>
        </pc:spChg>
        <pc:spChg chg="mod ord">
          <ac:chgData name="이예주" userId="b627a05d-d457-425d-97ed-887cc9a3c15f" providerId="ADAL" clId="{1829BA35-5CAC-4DC2-A547-CB71A6C40FF1}" dt="2022-12-24T22:53:29.468" v="4999" actId="113"/>
          <ac:spMkLst>
            <pc:docMk/>
            <pc:sldMk cId="3585746662" sldId="260"/>
            <ac:spMk id="5" creationId="{241C38AB-1900-93E9-6364-8E2684CBC282}"/>
          </ac:spMkLst>
        </pc:spChg>
        <pc:spChg chg="add del mod ord">
          <ac:chgData name="이예주" userId="b627a05d-d457-425d-97ed-887cc9a3c15f" providerId="ADAL" clId="{1829BA35-5CAC-4DC2-A547-CB71A6C40FF1}" dt="2022-12-24T09:56:09.030" v="1208" actId="700"/>
          <ac:spMkLst>
            <pc:docMk/>
            <pc:sldMk cId="3585746662" sldId="260"/>
            <ac:spMk id="6" creationId="{99BDF602-3138-7510-BCEB-67805F25290D}"/>
          </ac:spMkLst>
        </pc:spChg>
        <pc:spChg chg="add del mod">
          <ac:chgData name="이예주" userId="b627a05d-d457-425d-97ed-887cc9a3c15f" providerId="ADAL" clId="{1829BA35-5CAC-4DC2-A547-CB71A6C40FF1}" dt="2022-12-24T22:45:06.950" v="4758" actId="478"/>
          <ac:spMkLst>
            <pc:docMk/>
            <pc:sldMk cId="3585746662" sldId="260"/>
            <ac:spMk id="6" creationId="{9B04623A-5CCC-F813-E815-5941AA90E0A9}"/>
          </ac:spMkLst>
        </pc:spChg>
        <pc:spChg chg="add del mod">
          <ac:chgData name="이예주" userId="b627a05d-d457-425d-97ed-887cc9a3c15f" providerId="ADAL" clId="{1829BA35-5CAC-4DC2-A547-CB71A6C40FF1}" dt="2022-12-24T20:38:09.101" v="2013" actId="478"/>
          <ac:spMkLst>
            <pc:docMk/>
            <pc:sldMk cId="3585746662" sldId="260"/>
            <ac:spMk id="7" creationId="{AC202C19-F2B4-DC37-758A-8B2F2307D8F2}"/>
          </ac:spMkLst>
        </pc:spChg>
        <pc:picChg chg="add del mod">
          <ac:chgData name="이예주" userId="b627a05d-d457-425d-97ed-887cc9a3c15f" providerId="ADAL" clId="{1829BA35-5CAC-4DC2-A547-CB71A6C40FF1}" dt="2022-12-24T22:45:02.606" v="4756" actId="478"/>
          <ac:picMkLst>
            <pc:docMk/>
            <pc:sldMk cId="3585746662" sldId="260"/>
            <ac:picMk id="4" creationId="{EF59FA5B-A241-59E8-92BB-CA85BF79FA60}"/>
          </ac:picMkLst>
        </pc:picChg>
        <pc:picChg chg="add del mod">
          <ac:chgData name="이예주" userId="b627a05d-d457-425d-97ed-887cc9a3c15f" providerId="ADAL" clId="{1829BA35-5CAC-4DC2-A547-CB71A6C40FF1}" dt="2022-12-24T22:45:06.950" v="4758" actId="478"/>
          <ac:picMkLst>
            <pc:docMk/>
            <pc:sldMk cId="3585746662" sldId="260"/>
            <ac:picMk id="1026" creationId="{5DAC1A09-4ABB-153C-42F9-498D84883B55}"/>
          </ac:picMkLst>
        </pc:picChg>
      </pc:sldChg>
      <pc:sldChg chg="modSp mod modAnim">
        <pc:chgData name="이예주" userId="b627a05d-d457-425d-97ed-887cc9a3c15f" providerId="ADAL" clId="{1829BA35-5CAC-4DC2-A547-CB71A6C40FF1}" dt="2022-12-24T10:38:51.194" v="1913"/>
        <pc:sldMkLst>
          <pc:docMk/>
          <pc:sldMk cId="4279575502" sldId="261"/>
        </pc:sldMkLst>
        <pc:spChg chg="mod">
          <ac:chgData name="이예주" userId="b627a05d-d457-425d-97ed-887cc9a3c15f" providerId="ADAL" clId="{1829BA35-5CAC-4DC2-A547-CB71A6C40FF1}" dt="2022-12-24T09:28:35.221" v="788" actId="20577"/>
          <ac:spMkLst>
            <pc:docMk/>
            <pc:sldMk cId="4279575502" sldId="261"/>
            <ac:spMk id="4" creationId="{44A0D72F-1360-54F4-11C8-E19EA9841980}"/>
          </ac:spMkLst>
        </pc:spChg>
      </pc:sldChg>
      <pc:sldChg chg="modAnim">
        <pc:chgData name="이예주" userId="b627a05d-d457-425d-97ed-887cc9a3c15f" providerId="ADAL" clId="{1829BA35-5CAC-4DC2-A547-CB71A6C40FF1}" dt="2022-12-24T10:37:56.514" v="1906"/>
        <pc:sldMkLst>
          <pc:docMk/>
          <pc:sldMk cId="441744172" sldId="262"/>
        </pc:sldMkLst>
      </pc:sldChg>
      <pc:sldChg chg="modSp modAnim">
        <pc:chgData name="이예주" userId="b627a05d-d457-425d-97ed-887cc9a3c15f" providerId="ADAL" clId="{1829BA35-5CAC-4DC2-A547-CB71A6C40FF1}" dt="2022-12-24T10:38:11.378" v="1907"/>
        <pc:sldMkLst>
          <pc:docMk/>
          <pc:sldMk cId="1305919826" sldId="263"/>
        </pc:sldMkLst>
        <pc:spChg chg="mod">
          <ac:chgData name="이예주" userId="b627a05d-d457-425d-97ed-887cc9a3c15f" providerId="ADAL" clId="{1829BA35-5CAC-4DC2-A547-CB71A6C40FF1}" dt="2022-12-24T09:25:50.484" v="684" actId="20577"/>
          <ac:spMkLst>
            <pc:docMk/>
            <pc:sldMk cId="1305919826" sldId="263"/>
            <ac:spMk id="5" creationId="{D1FD35FB-B4C7-9A96-6760-46F2AB1EEF20}"/>
          </ac:spMkLst>
        </pc:spChg>
      </pc:sldChg>
      <pc:sldChg chg="delSp modSp new mod modClrScheme modAnim chgLayout">
        <pc:chgData name="이예주" userId="b627a05d-d457-425d-97ed-887cc9a3c15f" providerId="ADAL" clId="{1829BA35-5CAC-4DC2-A547-CB71A6C40FF1}" dt="2022-12-24T21:06:17.391" v="2495"/>
        <pc:sldMkLst>
          <pc:docMk/>
          <pc:sldMk cId="3266048978" sldId="264"/>
        </pc:sldMkLst>
        <pc:spChg chg="mod ord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2" creationId="{B4FB3A55-8826-D239-B2A9-9C522604962B}"/>
          </ac:spMkLst>
        </pc:spChg>
        <pc:spChg chg="mod ord">
          <ac:chgData name="이예주" userId="b627a05d-d457-425d-97ed-887cc9a3c15f" providerId="ADAL" clId="{1829BA35-5CAC-4DC2-A547-CB71A6C40FF1}" dt="2022-12-24T21:05:45.060" v="2494" actId="20577"/>
          <ac:spMkLst>
            <pc:docMk/>
            <pc:sldMk cId="3266048978" sldId="264"/>
            <ac:spMk id="3" creationId="{07F68446-87EF-A0A7-2D01-40CEDACD61A4}"/>
          </ac:spMkLst>
        </pc:spChg>
        <pc:spChg chg="del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4" creationId="{F7D071B8-6067-C1E9-8059-9562A4D7DAC2}"/>
          </ac:spMkLst>
        </pc:spChg>
      </pc:sldChg>
      <pc:sldChg chg="modSp add mod ord modAnim">
        <pc:chgData name="이예주" userId="b627a05d-d457-425d-97ed-887cc9a3c15f" providerId="ADAL" clId="{1829BA35-5CAC-4DC2-A547-CB71A6C40FF1}" dt="2022-12-24T21:11:55.133" v="2676"/>
        <pc:sldMkLst>
          <pc:docMk/>
          <pc:sldMk cId="635459666" sldId="265"/>
        </pc:sldMkLst>
        <pc:spChg chg="mod">
          <ac:chgData name="이예주" userId="b627a05d-d457-425d-97ed-887cc9a3c15f" providerId="ADAL" clId="{1829BA35-5CAC-4DC2-A547-CB71A6C40FF1}" dt="2022-12-24T21:11:28.450" v="2674" actId="20577"/>
          <ac:spMkLst>
            <pc:docMk/>
            <pc:sldMk cId="635459666" sldId="265"/>
            <ac:spMk id="2" creationId="{2E2E8794-54C9-4CA6-1A39-28C65AE4B9E7}"/>
          </ac:spMkLst>
        </pc:spChg>
      </pc:sldChg>
      <pc:sldChg chg="modSp new mod">
        <pc:chgData name="이예주" userId="b627a05d-d457-425d-97ed-887cc9a3c15f" providerId="ADAL" clId="{1829BA35-5CAC-4DC2-A547-CB71A6C40FF1}" dt="2022-12-24T23:18:52.927" v="5288" actId="20577"/>
        <pc:sldMkLst>
          <pc:docMk/>
          <pc:sldMk cId="1054957075" sldId="266"/>
        </pc:sldMkLst>
        <pc:spChg chg="mod">
          <ac:chgData name="이예주" userId="b627a05d-d457-425d-97ed-887cc9a3c15f" providerId="ADAL" clId="{1829BA35-5CAC-4DC2-A547-CB71A6C40FF1}" dt="2022-12-24T22:51:42.707" v="4998" actId="20577"/>
          <ac:spMkLst>
            <pc:docMk/>
            <pc:sldMk cId="1054957075" sldId="266"/>
            <ac:spMk id="2" creationId="{F914E7BF-CABB-BBCC-B903-9B86454BBAAE}"/>
          </ac:spMkLst>
        </pc:spChg>
        <pc:spChg chg="mod">
          <ac:chgData name="이예주" userId="b627a05d-d457-425d-97ed-887cc9a3c15f" providerId="ADAL" clId="{1829BA35-5CAC-4DC2-A547-CB71A6C40FF1}" dt="2022-12-24T23:18:52.927" v="5288" actId="20577"/>
          <ac:spMkLst>
            <pc:docMk/>
            <pc:sldMk cId="1054957075" sldId="266"/>
            <ac:spMk id="3" creationId="{1A3E9564-DD2C-0C3D-F237-0730DA8807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4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칠판 위의 복잡한 수학 공식">
            <a:extLst>
              <a:ext uri="{FF2B5EF4-FFF2-40B4-BE49-F238E27FC236}">
                <a16:creationId xmlns:a16="http://schemas.microsoft.com/office/drawing/2014/main" id="{F66C59AF-20C3-67EE-5E5D-591E4234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217" b="474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76DDBD-994F-C6CE-119D-CC395889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err="1"/>
              <a:t>합동식</a:t>
            </a:r>
            <a:r>
              <a:rPr lang="ko-KR" altLang="en-US" dirty="0"/>
              <a:t> 굴절 언어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9AE81-4CA6-50DF-37F5-FC2B1C63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레장</a:t>
            </a:r>
            <a:endParaRPr lang="en-US" altLang="ko-K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CD7C-A281-188E-F390-1AD1C3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굴절이 가능한 이유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베주 항등식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의하여 최대공약수의 배수들만 사용 가능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사용 가능한 정수의 수를 최대로 늘릴 수 있음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ko-KR" altLang="en-US" dirty="0" err="1"/>
                  <a:t>오일러</a:t>
                </a:r>
                <a:r>
                  <a:rPr lang="ko-KR" altLang="en-US" dirty="0"/>
                  <a:t> 정리에 의해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굴절의 중복을 피하려면 그 일련번호는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보다 작아야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정의에 의해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임이 자명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자신 뿐인 소수로써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을 최대화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ko-KR" altLang="en-US" dirty="0"/>
                  <a:t>그렇다면 </a:t>
                </a:r>
                <a:r>
                  <a:rPr lang="ko-KR" altLang="en-US" b="1" dirty="0"/>
                  <a:t>거듭제곱해서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b="1" dirty="0"/>
                  <a:t>으로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나눈 나머지가 </a:t>
                </a:r>
                <a:r>
                  <a:rPr lang="en-US" altLang="ko-KR" b="1" dirty="0"/>
                  <a:t>1</a:t>
                </a:r>
                <a:r>
                  <a:rPr lang="ko-KR" altLang="en-US" b="1" dirty="0"/>
                  <a:t>이 되는 경우</a:t>
                </a:r>
                <a:r>
                  <a:rPr lang="ko-KR" altLang="en-US" dirty="0"/>
                  <a:t>라면 어떨까</a:t>
                </a:r>
                <a:r>
                  <a:rPr lang="en-US" altLang="ko-KR" dirty="0"/>
                  <a:t>?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5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E7BF-CABB-BBCC-B903-9B8645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굴절이 가능한 이유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 err="1"/>
                  <a:t>베주</a:t>
                </a:r>
                <a:r>
                  <a:rPr lang="ko-KR" altLang="en-US" dirty="0"/>
                  <a:t> 항등식에 의해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dirty="0" err="1"/>
                  <a:t>합동식</a:t>
                </a:r>
                <a:r>
                  <a:rPr lang="ko-KR" altLang="en-US" dirty="0"/>
                  <a:t> 변형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9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364-6F00-A073-A9A1-72E063E9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29BCC-7C4C-6464-1B0A-093139CC1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ko-KR" altLang="en-US" b="1" dirty="0"/>
              <a:t>시계 산술</a:t>
            </a:r>
            <a:r>
              <a:rPr lang="en-US" altLang="ko-KR" dirty="0"/>
              <a:t>: </a:t>
            </a:r>
            <a:r>
              <a:rPr lang="ko-KR" altLang="en-US" dirty="0"/>
              <a:t>어떤 수로 나누어 그 나머지가 같은 수들을 동치 관계에 있다고 보는 체계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시계 산술</a:t>
            </a:r>
            <a:r>
              <a:rPr lang="en-US" altLang="ko-KR" dirty="0"/>
              <a:t> </a:t>
            </a:r>
            <a:r>
              <a:rPr lang="ko-KR" altLang="en-US" dirty="0"/>
              <a:t>체계에서 그 동치 관계를 표현하는 일종의 등식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정수에만 다룰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10≡7≡4≡−2≡−5≡1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328947≡−27453≡47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100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2147483648≡−16384≡8192≡0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r>
                  <a:rPr lang="ko-KR" altLang="en-US" dirty="0"/>
                  <a:t>나누어지는 수의 밑과 나누는 수가 서로 소일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나누어지는 수의 밑을 제곱한 수를 나누는 수로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EDC0-F226-B640-C366-3225262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48FD7-FB32-CAE9-072B-5A96194AC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ko-KR" altLang="en-US" dirty="0"/>
              <a:t>연립합동식의 해를 구하는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는 무엇인가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D52F-BA46-1203-805C-4C649C59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합동어의 구상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FD35FB-B4C7-9A96-6760-46F2AB1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카페 채팅방에서 놀다 보면</a:t>
            </a:r>
            <a:r>
              <a:rPr lang="en-US" altLang="ko-KR" dirty="0"/>
              <a:t>, </a:t>
            </a:r>
            <a:r>
              <a:rPr lang="ko-KR" altLang="en-US" dirty="0"/>
              <a:t>난이도로 경쟁하는 장면을 가끔씩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 </a:t>
            </a:r>
            <a:r>
              <a:rPr lang="en-US" altLang="ko-KR" dirty="0"/>
              <a:t>“</a:t>
            </a:r>
            <a:r>
              <a:rPr lang="ko-KR" altLang="en-US" dirty="0" err="1"/>
              <a:t>에스지마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, </a:t>
            </a:r>
            <a:r>
              <a:rPr lang="ko-KR" altLang="en-US" dirty="0"/>
              <a:t>최소주의에 반하는 </a:t>
            </a:r>
            <a:r>
              <a:rPr lang="en-US" altLang="ko-KR" dirty="0"/>
              <a:t>“</a:t>
            </a:r>
            <a:r>
              <a:rPr lang="ko-KR" altLang="en-US" dirty="0"/>
              <a:t>최대주의</a:t>
            </a:r>
            <a:r>
              <a:rPr lang="en-US" altLang="ko-KR" dirty="0"/>
              <a:t>”</a:t>
            </a:r>
            <a:r>
              <a:rPr lang="ko-KR" altLang="en-US" dirty="0"/>
              <a:t>를 지향하는 언어가 소개됨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필자 또한 경쟁심을 느낌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그렇다고 완전 불규칙 언어는 의미가 없음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그렇다면 규칙은 있는데 그것이 너무 복잡해서 불규칙이라 생각하는 게 나은 언어라면 어떨까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2B69D2-12FC-1FD5-5421-F7DB47B6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합동어</a:t>
            </a:r>
            <a:r>
              <a:rPr lang="ko-KR" altLang="en-US" dirty="0"/>
              <a:t> 형태론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ko-KR" altLang="en-US" sz="2000" dirty="0"/>
                  <a:t>형태론 및 문장론이 합동식에 의하는 언어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b="0" dirty="0"/>
                  <a:t>단어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의 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번 굴절인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소수인 합의된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으로 나눈 나머지를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dirty="0"/>
                  <a:t>이라 하고 이를 굴절로 간주한다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82" r="-1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8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AD47C-D013-9847-0CF9-D3459872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합동어</a:t>
            </a:r>
            <a:r>
              <a:rPr lang="ko-KR" altLang="en-US" dirty="0"/>
              <a:t> 문장론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7E6FB-7D77-ABD8-ED41-193F9CE2F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ko-KR" altLang="en-US" dirty="0"/>
              <a:t>각 문장 성분에 서로 다른 소수 할당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굴절을 그에 할당된 소수로 나눈 나머지로 간주하고 중국인의 나머지 정리를 활용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연립합동식의 해와 할당된 소수들의 곱을 한 쌍으로 묶어 한 문장으로 구사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소수들은 일정한 정렬이 존재하여 무엇이 어떤 문장 성분에 해당하는지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동사는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하는 식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3A55-8826-D239-B2A9-9C52260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최대공약수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있음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이때 그 최대공약수는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 중 가장 작은 자연수임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0" dirty="0"/>
                  <a:t>또한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수들은 모두 최대공약수의 배수들임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 (</a:t>
            </a:r>
            <a:r>
              <a:rPr lang="ko-KR" altLang="en-US" dirty="0"/>
              <a:t>복기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r>
                  <a:rPr lang="ko-KR" altLang="en-US" dirty="0"/>
                  <a:t>나누어지는 수의 밑과 나누는 수가 서로 소일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나누어지는 수의 밑을 제곱한 수를 나누는 수로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966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495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Trade Gothic Next Cond</vt:lpstr>
      <vt:lpstr>Trade Gothic Next Light</vt:lpstr>
      <vt:lpstr>AfterglowVTI</vt:lpstr>
      <vt:lpstr>합동식 굴절 언어</vt:lpstr>
      <vt:lpstr>합동식이란?</vt:lpstr>
      <vt:lpstr>오일러 정리란?</vt:lpstr>
      <vt:lpstr>중국인의 나머지 정리란?</vt:lpstr>
      <vt:lpstr>합동어의 구상</vt:lpstr>
      <vt:lpstr>합동어 형태론</vt:lpstr>
      <vt:lpstr>합동어 문장론</vt:lpstr>
      <vt:lpstr>베주 항등식이란?</vt:lpstr>
      <vt:lpstr>오일러 정리란? (복기)</vt:lpstr>
      <vt:lpstr>다양한 굴절이 가능한 이유 – 1/2</vt:lpstr>
      <vt:lpstr>다양한 굴절이 가능한 이유 –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 언어</dc:title>
  <dc:creator>이예주</dc:creator>
  <cp:lastModifiedBy>이예주</cp:lastModifiedBy>
  <cp:revision>1</cp:revision>
  <dcterms:created xsi:type="dcterms:W3CDTF">2022-12-24T06:13:05Z</dcterms:created>
  <dcterms:modified xsi:type="dcterms:W3CDTF">2022-12-24T23:18:55Z</dcterms:modified>
</cp:coreProperties>
</file>