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2" r:id="rId6"/>
    <p:sldId id="263" r:id="rId7"/>
    <p:sldId id="257" r:id="rId8"/>
    <p:sldId id="261" r:id="rId9"/>
    <p:sldId id="264" r:id="rId10"/>
    <p:sldId id="265" r:id="rId11"/>
    <p:sldId id="260" r:id="rId12"/>
    <p:sldId id="266" r:id="rId13"/>
    <p:sldId id="267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9BA35-5CAC-4DC2-A547-CB71A6C40FF1}" v="11552" dt="2022-12-27T21:59:4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예주" userId="b627a05d-d457-425d-97ed-887cc9a3c15f" providerId="ADAL" clId="{1829BA35-5CAC-4DC2-A547-CB71A6C40FF1}"/>
    <pc:docChg chg="undo custSel addSld modSld sldOrd">
      <pc:chgData name="이예주" userId="b627a05d-d457-425d-97ed-887cc9a3c15f" providerId="ADAL" clId="{1829BA35-5CAC-4DC2-A547-CB71A6C40FF1}" dt="2022-12-27T21:59:46.072" v="14899"/>
      <pc:docMkLst>
        <pc:docMk/>
      </pc:docMkLst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037435668" sldId="256"/>
        </pc:sldMkLst>
        <pc:spChg chg="mod">
          <ac:chgData name="이예주" userId="b627a05d-d457-425d-97ed-887cc9a3c15f" providerId="ADAL" clId="{1829BA35-5CAC-4DC2-A547-CB71A6C40FF1}" dt="2022-12-26T12:54:28.347" v="13981" actId="20577"/>
          <ac:spMkLst>
            <pc:docMk/>
            <pc:sldMk cId="1037435668" sldId="256"/>
            <ac:spMk id="2" creationId="{7E76DDBD-994F-C6CE-119D-CC39588934F4}"/>
          </ac:spMkLst>
        </pc:spChg>
        <pc:spChg chg="mod">
          <ac:chgData name="이예주" userId="b627a05d-d457-425d-97ed-887cc9a3c15f" providerId="ADAL" clId="{1829BA35-5CAC-4DC2-A547-CB71A6C40FF1}" dt="2022-12-24T19:21:07.690" v="2012" actId="20577"/>
          <ac:spMkLst>
            <pc:docMk/>
            <pc:sldMk cId="1037435668" sldId="256"/>
            <ac:spMk id="3" creationId="{4699AE81-4CA6-50DF-37F5-FC2B1C6303E8}"/>
          </ac:spMkLst>
        </pc:sp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841082999" sldId="257"/>
        </pc:sldMkLst>
        <pc:spChg chg="mod">
          <ac:chgData name="이예주" userId="b627a05d-d457-425d-97ed-887cc9a3c15f" providerId="ADAL" clId="{1829BA35-5CAC-4DC2-A547-CB71A6C40FF1}" dt="2022-12-26T12:54:50.236" v="13985" actId="20577"/>
          <ac:spMkLst>
            <pc:docMk/>
            <pc:sldMk cId="1841082999" sldId="257"/>
            <ac:spMk id="6" creationId="{362B69D2-12FC-1FD5-5421-F7DB47B69AE4}"/>
          </ac:spMkLst>
        </pc:spChg>
        <pc:spChg chg="mod">
          <ac:chgData name="이예주" userId="b627a05d-d457-425d-97ed-887cc9a3c15f" providerId="ADAL" clId="{1829BA35-5CAC-4DC2-A547-CB71A6C40FF1}" dt="2022-12-26T12:28:58.031" v="12771" actId="6549"/>
          <ac:spMkLst>
            <pc:docMk/>
            <pc:sldMk cId="1841082999" sldId="257"/>
            <ac:spMk id="7" creationId="{81E2D8A8-EF7F-7743-65E1-0A0E4CC5E713}"/>
          </ac:spMkLst>
        </pc:spChg>
        <pc:spChg chg="mod">
          <ac:chgData name="이예주" userId="b627a05d-d457-425d-97ed-887cc9a3c15f" providerId="ADAL" clId="{1829BA35-5CAC-4DC2-A547-CB71A6C40FF1}" dt="2022-12-25T11:06:51.077" v="7548"/>
          <ac:spMkLst>
            <pc:docMk/>
            <pc:sldMk cId="1841082999" sldId="257"/>
            <ac:spMk id="8" creationId="{0BB99DFF-5ACC-1912-1A5A-45423352A76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3147902426" sldId="258"/>
        </pc:sldMkLst>
        <pc:spChg chg="mod">
          <ac:chgData name="이예주" userId="b627a05d-d457-425d-97ed-887cc9a3c15f" providerId="ADAL" clId="{1829BA35-5CAC-4DC2-A547-CB71A6C40FF1}" dt="2022-12-25T11:07:37.612" v="7552" actId="12"/>
          <ac:spMkLst>
            <pc:docMk/>
            <pc:sldMk cId="3147902426" sldId="258"/>
            <ac:spMk id="4" creationId="{DEF29BCC-7C4C-6464-1B0A-093139CC1221}"/>
          </ac:spMkLst>
        </pc:spChg>
        <pc:spChg chg="mod">
          <ac:chgData name="이예주" userId="b627a05d-d457-425d-97ed-887cc9a3c15f" providerId="ADAL" clId="{1829BA35-5CAC-4DC2-A547-CB71A6C40FF1}" dt="2022-12-25T11:06:27.124" v="7542"/>
          <ac:spMkLst>
            <pc:docMk/>
            <pc:sldMk cId="3147902426" sldId="258"/>
            <ac:spMk id="5" creationId="{4ED7D936-2772-F97E-F213-58F61BF68AD3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730894798" sldId="259"/>
        </pc:sldMkLst>
        <pc:spChg chg="mod">
          <ac:chgData name="이예주" userId="b627a05d-d457-425d-97ed-887cc9a3c15f" providerId="ADAL" clId="{1829BA35-5CAC-4DC2-A547-CB71A6C40FF1}" dt="2022-12-26T12:21:02.318" v="12208" actId="20577"/>
          <ac:spMkLst>
            <pc:docMk/>
            <pc:sldMk cId="1730894798" sldId="259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6:34.039" v="7544"/>
          <ac:spMkLst>
            <pc:docMk/>
            <pc:sldMk cId="1730894798" sldId="259"/>
            <ac:spMk id="4" creationId="{F91ED0E4-2F99-63C2-0990-38752ECCF870}"/>
          </ac:spMkLst>
        </pc:spChg>
      </pc:sldChg>
      <pc:sldChg chg="addSp delSp modSp mod modTransition modClrScheme delAnim modAnim chgLayout">
        <pc:chgData name="이예주" userId="b627a05d-d457-425d-97ed-887cc9a3c15f" providerId="ADAL" clId="{1829BA35-5CAC-4DC2-A547-CB71A6C40FF1}" dt="2022-12-26T13:10:40.100" v="14833"/>
        <pc:sldMkLst>
          <pc:docMk/>
          <pc:sldMk cId="3585746662" sldId="260"/>
        </pc:sldMkLst>
        <pc:spChg chg="mod ord">
          <ac:chgData name="이예주" userId="b627a05d-d457-425d-97ed-887cc9a3c15f" providerId="ADAL" clId="{1829BA35-5CAC-4DC2-A547-CB71A6C40FF1}" dt="2022-12-25T07:41:56.096" v="5834" actId="20577"/>
          <ac:spMkLst>
            <pc:docMk/>
            <pc:sldMk cId="3585746662" sldId="260"/>
            <ac:spMk id="2" creationId="{1BDECD7C-A281-188E-F390-1AD1C3DA794B}"/>
          </ac:spMkLst>
        </pc:spChg>
        <pc:spChg chg="mod ord">
          <ac:chgData name="이예주" userId="b627a05d-d457-425d-97ed-887cc9a3c15f" providerId="ADAL" clId="{1829BA35-5CAC-4DC2-A547-CB71A6C40FF1}" dt="2022-12-26T09:52:36.594" v="9580" actId="20577"/>
          <ac:spMkLst>
            <pc:docMk/>
            <pc:sldMk cId="3585746662" sldId="260"/>
            <ac:spMk id="5" creationId="{241C38AB-1900-93E9-6364-8E2684CBC282}"/>
          </ac:spMkLst>
        </pc:spChg>
        <pc:spChg chg="add del mod ord">
          <ac:chgData name="이예주" userId="b627a05d-d457-425d-97ed-887cc9a3c15f" providerId="ADAL" clId="{1829BA35-5CAC-4DC2-A547-CB71A6C40FF1}" dt="2022-12-24T09:56:09.030" v="1208" actId="700"/>
          <ac:spMkLst>
            <pc:docMk/>
            <pc:sldMk cId="3585746662" sldId="260"/>
            <ac:spMk id="6" creationId="{99BDF602-3138-7510-BCEB-67805F25290D}"/>
          </ac:spMkLst>
        </pc:spChg>
        <pc:spChg chg="add del mod">
          <ac:chgData name="이예주" userId="b627a05d-d457-425d-97ed-887cc9a3c15f" providerId="ADAL" clId="{1829BA35-5CAC-4DC2-A547-CB71A6C40FF1}" dt="2022-12-24T22:45:06.950" v="4758" actId="478"/>
          <ac:spMkLst>
            <pc:docMk/>
            <pc:sldMk cId="3585746662" sldId="260"/>
            <ac:spMk id="6" creationId="{9B04623A-5CCC-F813-E815-5941AA90E0A9}"/>
          </ac:spMkLst>
        </pc:spChg>
        <pc:spChg chg="add del mod">
          <ac:chgData name="이예주" userId="b627a05d-d457-425d-97ed-887cc9a3c15f" providerId="ADAL" clId="{1829BA35-5CAC-4DC2-A547-CB71A6C40FF1}" dt="2022-12-24T20:38:09.101" v="2013" actId="478"/>
          <ac:spMkLst>
            <pc:docMk/>
            <pc:sldMk cId="3585746662" sldId="260"/>
            <ac:spMk id="7" creationId="{AC202C19-F2B4-DC37-758A-8B2F2307D8F2}"/>
          </ac:spMkLst>
        </pc:spChg>
        <pc:picChg chg="add del mod">
          <ac:chgData name="이예주" userId="b627a05d-d457-425d-97ed-887cc9a3c15f" providerId="ADAL" clId="{1829BA35-5CAC-4DC2-A547-CB71A6C40FF1}" dt="2022-12-24T22:45:02.606" v="4756" actId="478"/>
          <ac:picMkLst>
            <pc:docMk/>
            <pc:sldMk cId="3585746662" sldId="260"/>
            <ac:picMk id="4" creationId="{EF59FA5B-A241-59E8-92BB-CA85BF79FA60}"/>
          </ac:picMkLst>
        </pc:picChg>
        <pc:picChg chg="add del mod">
          <ac:chgData name="이예주" userId="b627a05d-d457-425d-97ed-887cc9a3c15f" providerId="ADAL" clId="{1829BA35-5CAC-4DC2-A547-CB71A6C40FF1}" dt="2022-12-24T22:45:06.950" v="4758" actId="478"/>
          <ac:picMkLst>
            <pc:docMk/>
            <pc:sldMk cId="3585746662" sldId="260"/>
            <ac:picMk id="1026" creationId="{5DAC1A09-4ABB-153C-42F9-498D84883B55}"/>
          </ac:picMkLst>
        </pc:pic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4279575502" sldId="261"/>
        </pc:sldMkLst>
        <pc:spChg chg="mod">
          <ac:chgData name="이예주" userId="b627a05d-d457-425d-97ed-887cc9a3c15f" providerId="ADAL" clId="{1829BA35-5CAC-4DC2-A547-CB71A6C40FF1}" dt="2022-12-26T12:54:54.303" v="13987" actId="6549"/>
          <ac:spMkLst>
            <pc:docMk/>
            <pc:sldMk cId="4279575502" sldId="261"/>
            <ac:spMk id="2" creationId="{227AD47C-D013-9847-0CF9-D345987296C0}"/>
          </ac:spMkLst>
        </pc:spChg>
        <pc:spChg chg="mod">
          <ac:chgData name="이예주" userId="b627a05d-d457-425d-97ed-887cc9a3c15f" providerId="ADAL" clId="{1829BA35-5CAC-4DC2-A547-CB71A6C40FF1}" dt="2022-12-25T11:08:08.947" v="7557" actId="12"/>
          <ac:spMkLst>
            <pc:docMk/>
            <pc:sldMk cId="4279575502" sldId="261"/>
            <ac:spMk id="3" creationId="{8B17E6FB-7D77-ABD8-ED41-193F9CE2F3DF}"/>
          </ac:spMkLst>
        </pc:spChg>
        <pc:spChg chg="mod">
          <ac:chgData name="이예주" userId="b627a05d-d457-425d-97ed-887cc9a3c15f" providerId="ADAL" clId="{1829BA35-5CAC-4DC2-A547-CB71A6C40FF1}" dt="2022-12-25T11:06:59.799" v="7549"/>
          <ac:spMkLst>
            <pc:docMk/>
            <pc:sldMk cId="4279575502" sldId="261"/>
            <ac:spMk id="4" creationId="{44A0D72F-1360-54F4-11C8-E19EA984198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441744172" sldId="262"/>
        </pc:sldMkLst>
        <pc:spChg chg="mod">
          <ac:chgData name="이예주" userId="b627a05d-d457-425d-97ed-887cc9a3c15f" providerId="ADAL" clId="{1829BA35-5CAC-4DC2-A547-CB71A6C40FF1}" dt="2022-12-26T12:25:38.688" v="12766" actId="20577"/>
          <ac:spMkLst>
            <pc:docMk/>
            <pc:sldMk cId="441744172" sldId="262"/>
            <ac:spMk id="3" creationId="{31748FD7-FB32-CAE9-072B-5A96194ACFD1}"/>
          </ac:spMkLst>
        </pc:spChg>
        <pc:spChg chg="mod">
          <ac:chgData name="이예주" userId="b627a05d-d457-425d-97ed-887cc9a3c15f" providerId="ADAL" clId="{1829BA35-5CAC-4DC2-A547-CB71A6C40FF1}" dt="2022-12-25T11:06:40.842" v="7546"/>
          <ac:spMkLst>
            <pc:docMk/>
            <pc:sldMk cId="441744172" sldId="262"/>
            <ac:spMk id="4" creationId="{0EA988A3-94C3-BE99-032C-5FAB3364A3A3}"/>
          </ac:spMkLst>
        </pc:sp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305919826" sldId="263"/>
        </pc:sldMkLst>
        <pc:spChg chg="mod">
          <ac:chgData name="이예주" userId="b627a05d-d457-425d-97ed-887cc9a3c15f" providerId="ADAL" clId="{1829BA35-5CAC-4DC2-A547-CB71A6C40FF1}" dt="2022-12-26T12:54:46.999" v="13983" actId="20577"/>
          <ac:spMkLst>
            <pc:docMk/>
            <pc:sldMk cId="1305919826" sldId="263"/>
            <ac:spMk id="2" creationId="{9010D52F-BA46-1203-805C-4C649C59BFA1}"/>
          </ac:spMkLst>
        </pc:spChg>
        <pc:spChg chg="mod">
          <ac:chgData name="이예주" userId="b627a05d-d457-425d-97ed-887cc9a3c15f" providerId="ADAL" clId="{1829BA35-5CAC-4DC2-A547-CB71A6C40FF1}" dt="2022-12-25T11:07:52.098" v="7555" actId="12"/>
          <ac:spMkLst>
            <pc:docMk/>
            <pc:sldMk cId="1305919826" sldId="263"/>
            <ac:spMk id="5" creationId="{D1FD35FB-B4C7-9A96-6760-46F2AB1EEF20}"/>
          </ac:spMkLst>
        </pc:spChg>
      </pc:sldChg>
      <pc:sldChg chg="delSp modSp new mod modTransition modClrScheme modAnim chgLayout">
        <pc:chgData name="이예주" userId="b627a05d-d457-425d-97ed-887cc9a3c15f" providerId="ADAL" clId="{1829BA35-5CAC-4DC2-A547-CB71A6C40FF1}" dt="2022-12-26T13:10:40.100" v="14833"/>
        <pc:sldMkLst>
          <pc:docMk/>
          <pc:sldMk cId="3266048978" sldId="264"/>
        </pc:sldMkLst>
        <pc:spChg chg="mod ord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2" creationId="{B4FB3A55-8826-D239-B2A9-9C522604962B}"/>
          </ac:spMkLst>
        </pc:spChg>
        <pc:spChg chg="mod ord">
          <ac:chgData name="이예주" userId="b627a05d-d457-425d-97ed-887cc9a3c15f" providerId="ADAL" clId="{1829BA35-5CAC-4DC2-A547-CB71A6C40FF1}" dt="2022-12-24T21:05:45.060" v="2494" actId="20577"/>
          <ac:spMkLst>
            <pc:docMk/>
            <pc:sldMk cId="3266048978" sldId="264"/>
            <ac:spMk id="3" creationId="{07F68446-87EF-A0A7-2D01-40CEDACD61A4}"/>
          </ac:spMkLst>
        </pc:spChg>
        <pc:spChg chg="del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4" creationId="{F7D071B8-6067-C1E9-8059-9562A4D7DAC2}"/>
          </ac:spMkLst>
        </pc:spChg>
      </pc:sldChg>
      <pc:sldChg chg="modSp add mod or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635459666" sldId="265"/>
        </pc:sldMkLst>
        <pc:spChg chg="mod">
          <ac:chgData name="이예주" userId="b627a05d-d457-425d-97ed-887cc9a3c15f" providerId="ADAL" clId="{1829BA35-5CAC-4DC2-A547-CB71A6C40FF1}" dt="2022-12-24T21:11:28.450" v="2674" actId="20577"/>
          <ac:spMkLst>
            <pc:docMk/>
            <pc:sldMk cId="635459666" sldId="265"/>
            <ac:spMk id="2" creationId="{2E2E8794-54C9-4CA6-1A39-28C65AE4B9E7}"/>
          </ac:spMkLst>
        </pc:spChg>
        <pc:spChg chg="mod">
          <ac:chgData name="이예주" userId="b627a05d-d457-425d-97ed-887cc9a3c15f" providerId="ADAL" clId="{1829BA35-5CAC-4DC2-A547-CB71A6C40FF1}" dt="2022-12-26T12:37:50.066" v="12970" actId="6549"/>
          <ac:spMkLst>
            <pc:docMk/>
            <pc:sldMk cId="635459666" sldId="265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7:07.329" v="7550"/>
          <ac:spMkLst>
            <pc:docMk/>
            <pc:sldMk cId="635459666" sldId="265"/>
            <ac:spMk id="4" creationId="{F91ED0E4-2F99-63C2-0990-38752ECCF870}"/>
          </ac:spMkLst>
        </pc:spChg>
      </pc:sldChg>
      <pc:sldChg chg="addSp delSp modSp new mod modTransition modClrScheme delAnim modAnim chgLayout">
        <pc:chgData name="이예주" userId="b627a05d-d457-425d-97ed-887cc9a3c15f" providerId="ADAL" clId="{1829BA35-5CAC-4DC2-A547-CB71A6C40FF1}" dt="2022-12-26T13:10:40.100" v="14833"/>
        <pc:sldMkLst>
          <pc:docMk/>
          <pc:sldMk cId="1054957075" sldId="266"/>
        </pc:sldMkLst>
        <pc:spChg chg="mod ord">
          <ac:chgData name="이예주" userId="b627a05d-d457-425d-97ed-887cc9a3c15f" providerId="ADAL" clId="{1829BA35-5CAC-4DC2-A547-CB71A6C40FF1}" dt="2022-12-26T09:55:42.641" v="9956" actId="700"/>
          <ac:spMkLst>
            <pc:docMk/>
            <pc:sldMk cId="1054957075" sldId="266"/>
            <ac:spMk id="2" creationId="{F914E7BF-CABB-BBCC-B903-9B86454BBAAE}"/>
          </ac:spMkLst>
        </pc:spChg>
        <pc:spChg chg="mod ord">
          <ac:chgData name="이예주" userId="b627a05d-d457-425d-97ed-887cc9a3c15f" providerId="ADAL" clId="{1829BA35-5CAC-4DC2-A547-CB71A6C40FF1}" dt="2022-12-26T11:15:04.544" v="10530" actId="20577"/>
          <ac:spMkLst>
            <pc:docMk/>
            <pc:sldMk cId="1054957075" sldId="266"/>
            <ac:spMk id="3" creationId="{1A3E9564-DD2C-0C3D-F237-0730DA880779}"/>
          </ac:spMkLst>
        </pc:spChg>
        <pc:spChg chg="add del mod ord">
          <ac:chgData name="이예주" userId="b627a05d-d457-425d-97ed-887cc9a3c15f" providerId="ADAL" clId="{1829BA35-5CAC-4DC2-A547-CB71A6C40FF1}" dt="2022-12-26T09:55:42.641" v="9956" actId="700"/>
          <ac:spMkLst>
            <pc:docMk/>
            <pc:sldMk cId="1054957075" sldId="266"/>
            <ac:spMk id="4" creationId="{2985D211-A52F-13DC-F09A-2FF9725F1024}"/>
          </ac:spMkLst>
        </pc:spChg>
        <pc:spChg chg="add mod">
          <ac:chgData name="이예주" userId="b627a05d-d457-425d-97ed-887cc9a3c15f" providerId="ADAL" clId="{1829BA35-5CAC-4DC2-A547-CB71A6C40FF1}" dt="2022-12-26T11:16:28.310" v="10551" actId="20577"/>
          <ac:spMkLst>
            <pc:docMk/>
            <pc:sldMk cId="1054957075" sldId="266"/>
            <ac:spMk id="5" creationId="{FD81EFDD-282B-59F1-5E49-A7BF081E701F}"/>
          </ac:spMkLst>
        </pc:spChg>
      </pc:sldChg>
      <pc:sldChg chg="modSp new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3120414312" sldId="267"/>
        </pc:sldMkLst>
        <pc:spChg chg="mod">
          <ac:chgData name="이예주" userId="b627a05d-d457-425d-97ed-887cc9a3c15f" providerId="ADAL" clId="{1829BA35-5CAC-4DC2-A547-CB71A6C40FF1}" dt="2022-12-26T11:16:55.063" v="10571" actId="20577"/>
          <ac:spMkLst>
            <pc:docMk/>
            <pc:sldMk cId="3120414312" sldId="267"/>
            <ac:spMk id="2" creationId="{3084E042-3254-FFDE-6797-104F4E258560}"/>
          </ac:spMkLst>
        </pc:spChg>
        <pc:spChg chg="mod">
          <ac:chgData name="이예주" userId="b627a05d-d457-425d-97ed-887cc9a3c15f" providerId="ADAL" clId="{1829BA35-5CAC-4DC2-A547-CB71A6C40FF1}" dt="2022-12-26T12:55:08.246" v="13989" actId="20577"/>
          <ac:spMkLst>
            <pc:docMk/>
            <pc:sldMk cId="3120414312" sldId="267"/>
            <ac:spMk id="3" creationId="{28ED4005-BDFD-84EA-9566-A7081F10CB4B}"/>
          </ac:spMkLst>
        </pc:spChg>
      </pc:sldChg>
      <pc:sldChg chg="addSp modSp new mod modTransition modClrScheme modAnim chgLayout">
        <pc:chgData name="이예주" userId="b627a05d-d457-425d-97ed-887cc9a3c15f" providerId="ADAL" clId="{1829BA35-5CAC-4DC2-A547-CB71A6C40FF1}" dt="2022-12-27T19:44:00.171" v="14897" actId="20577"/>
        <pc:sldMkLst>
          <pc:docMk/>
          <pc:sldMk cId="1888828219" sldId="268"/>
        </pc:sldMkLst>
        <pc:spChg chg="mod ord">
          <ac:chgData name="이예주" userId="b627a05d-d457-425d-97ed-887cc9a3c15f" providerId="ADAL" clId="{1829BA35-5CAC-4DC2-A547-CB71A6C40FF1}" dt="2022-12-26T12:38:38.334" v="13004" actId="20577"/>
          <ac:spMkLst>
            <pc:docMk/>
            <pc:sldMk cId="1888828219" sldId="268"/>
            <ac:spMk id="2" creationId="{7689B151-F221-2313-21AD-B51F8B41C5D7}"/>
          </ac:spMkLst>
        </pc:spChg>
        <pc:spChg chg="mod ord">
          <ac:chgData name="이예주" userId="b627a05d-d457-425d-97ed-887cc9a3c15f" providerId="ADAL" clId="{1829BA35-5CAC-4DC2-A547-CB71A6C40FF1}" dt="2022-12-27T19:44:00.171" v="14897" actId="20577"/>
          <ac:spMkLst>
            <pc:docMk/>
            <pc:sldMk cId="1888828219" sldId="268"/>
            <ac:spMk id="3" creationId="{B41AA4E0-F4AE-155C-071F-DCB6F3B4B206}"/>
          </ac:spMkLst>
        </pc:spChg>
        <pc:spChg chg="add mod ord">
          <ac:chgData name="이예주" userId="b627a05d-d457-425d-97ed-887cc9a3c15f" providerId="ADAL" clId="{1829BA35-5CAC-4DC2-A547-CB71A6C40FF1}" dt="2022-12-27T19:42:43.945" v="14872" actId="20577"/>
          <ac:spMkLst>
            <pc:docMk/>
            <pc:sldMk cId="1888828219" sldId="268"/>
            <ac:spMk id="4" creationId="{2C15614C-3D4E-5C76-E054-89A7C52DAACD}"/>
          </ac:spMkLst>
        </pc:spChg>
      </pc:sldChg>
      <pc:sldChg chg="addSp delSp modSp new mod modTransition setBg modClrScheme addAnim delAnim chgLayout">
        <pc:chgData name="이예주" userId="b627a05d-d457-425d-97ed-887cc9a3c15f" providerId="ADAL" clId="{1829BA35-5CAC-4DC2-A547-CB71A6C40FF1}" dt="2022-12-26T13:10:40.100" v="14833"/>
        <pc:sldMkLst>
          <pc:docMk/>
          <pc:sldMk cId="3217295091" sldId="269"/>
        </pc:sldMkLst>
        <pc:spChg chg="del mod ord">
          <ac:chgData name="이예주" userId="b627a05d-d457-425d-97ed-887cc9a3c15f" providerId="ADAL" clId="{1829BA35-5CAC-4DC2-A547-CB71A6C40FF1}" dt="2022-12-26T12:18:10.986" v="12051" actId="700"/>
          <ac:spMkLst>
            <pc:docMk/>
            <pc:sldMk cId="3217295091" sldId="269"/>
            <ac:spMk id="2" creationId="{13CD579F-457C-372F-B981-B498B61327AB}"/>
          </ac:spMkLst>
        </pc:spChg>
        <pc:spChg chg="del mod ord">
          <ac:chgData name="이예주" userId="b627a05d-d457-425d-97ed-887cc9a3c15f" providerId="ADAL" clId="{1829BA35-5CAC-4DC2-A547-CB71A6C40FF1}" dt="2022-12-26T12:18:10.986" v="12051" actId="700"/>
          <ac:spMkLst>
            <pc:docMk/>
            <pc:sldMk cId="3217295091" sldId="269"/>
            <ac:spMk id="3" creationId="{48B8D4E2-42BB-D98C-92E6-BA6ED84D62B8}"/>
          </ac:spMkLst>
        </pc:spChg>
        <pc:spChg chg="add mod or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4" creationId="{561388B4-4EDA-BAB5-788A-443CBDFE4DA7}"/>
          </ac:spMkLst>
        </pc:spChg>
        <pc:spChg chg="add mod ord">
          <ac:chgData name="이예주" userId="b627a05d-d457-425d-97ed-887cc9a3c15f" providerId="ADAL" clId="{1829BA35-5CAC-4DC2-A547-CB71A6C40FF1}" dt="2022-12-26T12:19:51.198" v="12125" actId="20577"/>
          <ac:spMkLst>
            <pc:docMk/>
            <pc:sldMk cId="3217295091" sldId="269"/>
            <ac:spMk id="5" creationId="{B6F0B12C-B228-F259-2327-83C61102A8BD}"/>
          </ac:spMkLst>
        </pc:spChg>
        <pc:spChg chg="add del">
          <ac:chgData name="이예주" userId="b627a05d-d457-425d-97ed-887cc9a3c15f" providerId="ADAL" clId="{1829BA35-5CAC-4DC2-A547-CB71A6C40FF1}" dt="2022-12-26T12:18:57.499" v="12068" actId="26606"/>
          <ac:spMkLst>
            <pc:docMk/>
            <pc:sldMk cId="3217295091" sldId="269"/>
            <ac:spMk id="11" creationId="{0760E4C7-47B8-4356-ABCA-CC9C79E2D2B6}"/>
          </ac:spMkLst>
        </pc:spChg>
        <pc:spChg chg="add del">
          <ac:chgData name="이예주" userId="b627a05d-d457-425d-97ed-887cc9a3c15f" providerId="ADAL" clId="{1829BA35-5CAC-4DC2-A547-CB71A6C40FF1}" dt="2022-12-26T12:18:57.499" v="12068" actId="26606"/>
          <ac:spMkLst>
            <pc:docMk/>
            <pc:sldMk cId="3217295091" sldId="269"/>
            <ac:spMk id="13" creationId="{53174E83-2682-EA33-BF59-CACA1385E3E7}"/>
          </ac:spMkLst>
        </pc:spChg>
        <pc:spChg chg="add del">
          <ac:chgData name="이예주" userId="b627a05d-d457-425d-97ed-887cc9a3c15f" providerId="ADAL" clId="{1829BA35-5CAC-4DC2-A547-CB71A6C40FF1}" dt="2022-12-26T12:18:59.241" v="12070" actId="26606"/>
          <ac:spMkLst>
            <pc:docMk/>
            <pc:sldMk cId="3217295091" sldId="269"/>
            <ac:spMk id="17" creationId="{0760E4C7-47B8-4356-ABCA-CC9C79E2D2B6}"/>
          </ac:spMkLst>
        </pc:spChg>
        <pc:spChg chg="add del">
          <ac:chgData name="이예주" userId="b627a05d-d457-425d-97ed-887cc9a3c15f" providerId="ADAL" clId="{1829BA35-5CAC-4DC2-A547-CB71A6C40FF1}" dt="2022-12-26T12:18:59.241" v="12070" actId="26606"/>
          <ac:spMkLst>
            <pc:docMk/>
            <pc:sldMk cId="3217295091" sldId="269"/>
            <ac:spMk id="19" creationId="{3F0586C3-A19F-D214-ABDE-30AD5B6669E5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2" creationId="{0760E4C7-47B8-4356-ABCA-CC9C79E2D2B6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4" creationId="{ED0A0432-F95F-6441-CC5D-B6BB755FABF8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5" creationId="{3F0586C3-A19F-D214-ABDE-30AD5B6669E5}"/>
          </ac:spMkLst>
        </pc:spChg>
        <pc:picChg chg="add del">
          <ac:chgData name="이예주" userId="b627a05d-d457-425d-97ed-887cc9a3c15f" providerId="ADAL" clId="{1829BA35-5CAC-4DC2-A547-CB71A6C40FF1}" dt="2022-12-26T12:18:57.499" v="12068" actId="26606"/>
          <ac:picMkLst>
            <pc:docMk/>
            <pc:sldMk cId="3217295091" sldId="269"/>
            <ac:picMk id="7" creationId="{440B68F4-62C2-85F1-06A5-39C26FC54417}"/>
          </ac:picMkLst>
        </pc:picChg>
        <pc:picChg chg="add del">
          <ac:chgData name="이예주" userId="b627a05d-d457-425d-97ed-887cc9a3c15f" providerId="ADAL" clId="{1829BA35-5CAC-4DC2-A547-CB71A6C40FF1}" dt="2022-12-26T12:18:59.241" v="12070" actId="26606"/>
          <ac:picMkLst>
            <pc:docMk/>
            <pc:sldMk cId="3217295091" sldId="269"/>
            <ac:picMk id="18" creationId="{3E1D7EC3-310C-021A-B755-8B7D09B5A30D}"/>
          </ac:picMkLst>
        </pc:picChg>
        <pc:picChg chg="add">
          <ac:chgData name="이예주" userId="b627a05d-d457-425d-97ed-887cc9a3c15f" providerId="ADAL" clId="{1829BA35-5CAC-4DC2-A547-CB71A6C40FF1}" dt="2022-12-26T12:18:59.257" v="12071" actId="26606"/>
          <ac:picMkLst>
            <pc:docMk/>
            <pc:sldMk cId="3217295091" sldId="269"/>
            <ac:picMk id="23" creationId="{9677328A-C404-0319-8B2E-39B052E0CF14}"/>
          </ac:picMkLst>
        </pc:picChg>
        <pc:cxnChg chg="add del">
          <ac:chgData name="이예주" userId="b627a05d-d457-425d-97ed-887cc9a3c15f" providerId="ADAL" clId="{1829BA35-5CAC-4DC2-A547-CB71A6C40FF1}" dt="2022-12-26T12:18:57.499" v="12068" actId="26606"/>
          <ac:cxnSpMkLst>
            <pc:docMk/>
            <pc:sldMk cId="3217295091" sldId="269"/>
            <ac:cxnSpMk id="15" creationId="{8D8181E6-BF6C-7868-46D1-88E2970D08F9}"/>
          </ac:cxnSpMkLst>
        </pc:cxnChg>
        <pc:cxnChg chg="add del">
          <ac:chgData name="이예주" userId="b627a05d-d457-425d-97ed-887cc9a3c15f" providerId="ADAL" clId="{1829BA35-5CAC-4DC2-A547-CB71A6C40FF1}" dt="2022-12-26T12:18:59.241" v="12070" actId="26606"/>
          <ac:cxnSpMkLst>
            <pc:docMk/>
            <pc:sldMk cId="3217295091" sldId="269"/>
            <ac:cxnSpMk id="20" creationId="{414C5C93-B9E9-4392-ADCF-ABF21209DD56}"/>
          </ac:cxnSpMkLst>
        </pc:cxnChg>
        <pc:cxnChg chg="add">
          <ac:chgData name="이예주" userId="b627a05d-d457-425d-97ed-887cc9a3c15f" providerId="ADAL" clId="{1829BA35-5CAC-4DC2-A547-CB71A6C40FF1}" dt="2022-12-26T12:18:59.257" v="12071" actId="26606"/>
          <ac:cxnSpMkLst>
            <pc:docMk/>
            <pc:sldMk cId="3217295091" sldId="269"/>
            <ac:cxnSpMk id="26" creationId="{414C5C93-B9E9-4392-ADCF-ABF21209DD56}"/>
          </ac:cxnSpMkLst>
        </pc:cxnChg>
      </pc:sldChg>
      <pc:sldChg chg="addSp delSp modSp new mod modTransition setBg modClrScheme addAnim chgLayout">
        <pc:chgData name="이예주" userId="b627a05d-d457-425d-97ed-887cc9a3c15f" providerId="ADAL" clId="{1829BA35-5CAC-4DC2-A547-CB71A6C40FF1}" dt="2022-12-26T13:10:40.100" v="14833"/>
        <pc:sldMkLst>
          <pc:docMk/>
          <pc:sldMk cId="3554784421" sldId="270"/>
        </pc:sldMkLst>
        <pc:spChg chg="del mod ord">
          <ac:chgData name="이예주" userId="b627a05d-d457-425d-97ed-887cc9a3c15f" providerId="ADAL" clId="{1829BA35-5CAC-4DC2-A547-CB71A6C40FF1}" dt="2022-12-26T12:34:58.314" v="12823" actId="700"/>
          <ac:spMkLst>
            <pc:docMk/>
            <pc:sldMk cId="3554784421" sldId="270"/>
            <ac:spMk id="2" creationId="{5EAA57B4-84F4-0311-DCCC-33C712AD8C93}"/>
          </ac:spMkLst>
        </pc:spChg>
        <pc:spChg chg="del mod ord">
          <ac:chgData name="이예주" userId="b627a05d-d457-425d-97ed-887cc9a3c15f" providerId="ADAL" clId="{1829BA35-5CAC-4DC2-A547-CB71A6C40FF1}" dt="2022-12-26T12:34:58.314" v="12823" actId="700"/>
          <ac:spMkLst>
            <pc:docMk/>
            <pc:sldMk cId="3554784421" sldId="270"/>
            <ac:spMk id="3" creationId="{577DF804-3723-4CF9-3523-21FF4428AA46}"/>
          </ac:spMkLst>
        </pc:spChg>
        <pc:spChg chg="add mod or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4" creationId="{75A327E7-20EE-E5B8-9C6E-D6B99235ECB0}"/>
          </ac:spMkLst>
        </pc:spChg>
        <pc:spChg chg="add mod or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5" creationId="{2244D22E-BF5A-AEAC-0778-62137778AB88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1" creationId="{0760E4C7-47B8-4356-ABCA-CC9C79E2D2B6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3" creationId="{ED0A0432-F95F-6441-CC5D-B6BB755FABF8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5" creationId="{3F0586C3-A19F-D214-ABDE-30AD5B6669E5}"/>
          </ac:spMkLst>
        </pc:spChg>
        <pc:picChg chg="add">
          <ac:chgData name="이예주" userId="b627a05d-d457-425d-97ed-887cc9a3c15f" providerId="ADAL" clId="{1829BA35-5CAC-4DC2-A547-CB71A6C40FF1}" dt="2022-12-26T12:35:39.115" v="12844" actId="26606"/>
          <ac:picMkLst>
            <pc:docMk/>
            <pc:sldMk cId="3554784421" sldId="270"/>
            <ac:picMk id="7" creationId="{6BA0DD11-9E68-543A-8016-D47E5AB030DC}"/>
          </ac:picMkLst>
        </pc:picChg>
        <pc:cxnChg chg="add">
          <ac:chgData name="이예주" userId="b627a05d-d457-425d-97ed-887cc9a3c15f" providerId="ADAL" clId="{1829BA35-5CAC-4DC2-A547-CB71A6C40FF1}" dt="2022-12-26T12:35:39.115" v="12844" actId="26606"/>
          <ac:cxnSpMkLst>
            <pc:docMk/>
            <pc:sldMk cId="3554784421" sldId="270"/>
            <ac:cxnSpMk id="17" creationId="{414C5C93-B9E9-4392-ADCF-ABF21209DD56}"/>
          </ac:cxnSpMkLst>
        </pc:cxnChg>
      </pc:sldChg>
      <pc:sldChg chg="modSp new mod modTransition modAnim">
        <pc:chgData name="이예주" userId="b627a05d-d457-425d-97ed-887cc9a3c15f" providerId="ADAL" clId="{1829BA35-5CAC-4DC2-A547-CB71A6C40FF1}" dt="2022-12-27T21:59:46.072" v="14899"/>
        <pc:sldMkLst>
          <pc:docMk/>
          <pc:sldMk cId="197938396" sldId="271"/>
        </pc:sldMkLst>
        <pc:spChg chg="mod">
          <ac:chgData name="이예주" userId="b627a05d-d457-425d-97ed-887cc9a3c15f" providerId="ADAL" clId="{1829BA35-5CAC-4DC2-A547-CB71A6C40FF1}" dt="2022-12-26T13:03:15.550" v="14476" actId="20577"/>
          <ac:spMkLst>
            <pc:docMk/>
            <pc:sldMk cId="197938396" sldId="271"/>
            <ac:spMk id="2" creationId="{6DB74821-1D1E-3272-4DA9-F2E178DA7DBF}"/>
          </ac:spMkLst>
        </pc:spChg>
        <pc:spChg chg="mod">
          <ac:chgData name="이예주" userId="b627a05d-d457-425d-97ed-887cc9a3c15f" providerId="ADAL" clId="{1829BA35-5CAC-4DC2-A547-CB71A6C40FF1}" dt="2022-12-26T13:11:52.416" v="14847" actId="20577"/>
          <ac:spMkLst>
            <pc:docMk/>
            <pc:sldMk cId="197938396" sldId="271"/>
            <ac:spMk id="3" creationId="{23A012C4-AF79-688D-75A8-5CD0D2FF20AE}"/>
          </ac:spMkLst>
        </pc:spChg>
        <pc:spChg chg="mod">
          <ac:chgData name="이예주" userId="b627a05d-d457-425d-97ed-887cc9a3c15f" providerId="ADAL" clId="{1829BA35-5CAC-4DC2-A547-CB71A6C40FF1}" dt="2022-12-26T13:00:33.394" v="14467" actId="20577"/>
          <ac:spMkLst>
            <pc:docMk/>
            <pc:sldMk cId="197938396" sldId="271"/>
            <ac:spMk id="4" creationId="{C4B3CB12-50B0-4183-040B-732912CF871F}"/>
          </ac:spMkLst>
        </pc:spChg>
      </pc:sldChg>
      <pc:sldChg chg="delSp modSp new mod modTransition modClrScheme modAnim chgLayout">
        <pc:chgData name="이예주" userId="b627a05d-d457-425d-97ed-887cc9a3c15f" providerId="ADAL" clId="{1829BA35-5CAC-4DC2-A547-CB71A6C40FF1}" dt="2022-12-26T13:12:23.431" v="14854"/>
        <pc:sldMkLst>
          <pc:docMk/>
          <pc:sldMk cId="3502972535" sldId="272"/>
        </pc:sldMkLst>
        <pc:spChg chg="mod ord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2" creationId="{CC099F54-DCC2-5CDE-98D7-865269E28199}"/>
          </ac:spMkLst>
        </pc:spChg>
        <pc:spChg chg="mod ord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3" creationId="{3BFAC0BB-B98C-2EF7-C739-AF51EC5F3548}"/>
          </ac:spMkLst>
        </pc:spChg>
        <pc:spChg chg="del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4" creationId="{2D675E91-5CF0-8820-1502-A4C1C4BD51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9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4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칠판 위의 복잡한 수학 공식">
            <a:extLst>
              <a:ext uri="{FF2B5EF4-FFF2-40B4-BE49-F238E27FC236}">
                <a16:creationId xmlns:a16="http://schemas.microsoft.com/office/drawing/2014/main" id="{F66C59AF-20C3-67EE-5E5D-591E4234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217" b="474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76DDBD-994F-C6CE-119D-CC395889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err="1"/>
              <a:t>합동식</a:t>
            </a:r>
            <a:r>
              <a:rPr lang="ko-KR" altLang="en-US" dirty="0"/>
              <a:t> 굴절어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9AE81-4CA6-50DF-37F5-FC2B1C630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레장</a:t>
            </a:r>
            <a:endParaRPr lang="en-US" altLang="ko-K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35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 (</a:t>
            </a:r>
            <a:r>
              <a:rPr lang="ko-KR" altLang="en-US" dirty="0"/>
              <a:t>복기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피제수의 밑과 제수가 서로 소일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피제수의 밑을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제곱한 수를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596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CD7C-A281-188E-F390-1AD1C3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굴절이 가능한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베주 항등식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의하여 최대공약수의 배수들만 사용 가능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사용 가능한 정수의 수를 최대로 늘릴 수 있음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/>
                  <a:t>오일러</a:t>
                </a:r>
                <a:r>
                  <a:rPr lang="ko-KR" altLang="en-US" dirty="0"/>
                  <a:t> 정리에 의해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굴절의 중복을 피하려면 그 일련번호는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보다 작아야 함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정의에 의해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임이 자명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약수가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자신 뿐인 소수로써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을 최대화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/>
                  <a:t>그런데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ko-KR" altLang="en-US" b="1" dirty="0"/>
                  <a:t>인 경우도 존재한다</a:t>
                </a:r>
                <a:r>
                  <a:rPr lang="en-US" altLang="ko-KR" b="1" dirty="0"/>
                  <a:t>!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46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E7BF-CABB-BBCC-B903-9B8645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에 대입할 수 있는 최소한의 자연수가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b="1" dirty="0"/>
                  <a:t>위수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 위수가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가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b="1" dirty="0" err="1"/>
                  <a:t>원시근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그런데 원시근의 존재는 어떤 홀수인 소수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와 임의의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2,4,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중 하나의 꼴을 취한다는 것과 </a:t>
                </a:r>
                <a:r>
                  <a:rPr lang="ko-KR" altLang="en-US" u="sng" dirty="0"/>
                  <a:t>동치이다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문장론에 사용되는 제수는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보다 크면서 서로 다른 여러 소수의 곱이므로 위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꼴 중 어느 것에도 속하지 않는다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/>
                  <a:t>그러므로 모든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정수를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일련번호로 쓰는 것은 불가능하다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폭발: 8pt 4">
            <a:extLst>
              <a:ext uri="{FF2B5EF4-FFF2-40B4-BE49-F238E27FC236}">
                <a16:creationId xmlns:a16="http://schemas.microsoft.com/office/drawing/2014/main" id="{FD81EFDD-282B-59F1-5E49-A7BF081E701F}"/>
              </a:ext>
            </a:extLst>
          </p:cNvPr>
          <p:cNvSpPr/>
          <p:nvPr/>
        </p:nvSpPr>
        <p:spPr>
          <a:xfrm>
            <a:off x="8710904" y="4579356"/>
            <a:ext cx="2528596" cy="2278644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도와줘서</a:t>
            </a:r>
            <a:endParaRPr lang="en-US" altLang="ko-KR" dirty="0"/>
          </a:p>
          <a:p>
            <a:pPr algn="ctr"/>
            <a:r>
              <a:rPr lang="ko-KR" altLang="en-US" dirty="0"/>
              <a:t>고마워요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달뜬 </a:t>
            </a:r>
            <a:r>
              <a:rPr lang="en-US" altLang="ko-KR" dirty="0"/>
              <a:t>&amp; </a:t>
            </a:r>
            <a:r>
              <a:rPr lang="ko-KR" altLang="en-US" dirty="0" err="1"/>
              <a:t>렌보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957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E042-3254-FFDE-6797-104F4E25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한계의 보완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4005-BDFD-84EA-9566-A7081F10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단어의 위수에 맞는 소수를 고르도록 코드를 작성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코드 활용으로써 더 다양한 단어 굴절이 가능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그런데 대부분의 프로그래밍 언어는 정수 크기에 제한이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의 정수 자료형은 그 크기에 제한이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을 웹페이지에서 구동하는 </a:t>
            </a:r>
            <a:r>
              <a:rPr lang="en-US" altLang="ko-KR" dirty="0" err="1"/>
              <a:t>PyScript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합동식</a:t>
            </a:r>
            <a:r>
              <a:rPr lang="ko-KR" altLang="en-US" dirty="0"/>
              <a:t> 굴절어 사이트에 여러 도구를 구현하여 손쉬운 구사가 가능</a:t>
            </a:r>
            <a:r>
              <a:rPr lang="en-US" altLang="ko-KR" dirty="0"/>
              <a:t>. (</a:t>
            </a:r>
            <a:r>
              <a:rPr lang="ko-KR" altLang="en-US" dirty="0"/>
              <a:t>현재 개발 중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4143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0DD11-9E68-543A-8016-D47E5AB03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95" b="286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A327E7-20EE-E5B8-9C6E-D6B99235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문법 개요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244D22E-BF5A-AEAC-0778-62137778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84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9B151-F221-2313-21AD-B51F8B4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AA4E0-F4AE-155C-071F-DCB6F3B4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합동식</a:t>
            </a:r>
            <a:r>
              <a:rPr lang="ko-KR" altLang="en-US" dirty="0"/>
              <a:t> 굴절어는 복잡한 형태론에 초점을 맞췄을 뿐</a:t>
            </a:r>
            <a:r>
              <a:rPr lang="en-US" altLang="ko-KR" dirty="0"/>
              <a:t>, </a:t>
            </a:r>
            <a:r>
              <a:rPr lang="ko-KR" altLang="en-US" dirty="0"/>
              <a:t>문장의 구성 자체는 단순함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상대적으로 변화가 가장 다양한 동사에 배정되는 소수가 가장 큼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AEV </a:t>
            </a:r>
            <a:r>
              <a:rPr lang="ko-KR" altLang="en-US" dirty="0"/>
              <a:t>어순</a:t>
            </a:r>
            <a:r>
              <a:rPr lang="en-US" altLang="ko-KR"/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안긴문장은 하나의 정수로 묶은 뒤 안긴문장이라는 표지를 넣어 구분하도록 할 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C15614C-3D4E-5C76-E054-89A7C52DAA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예시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절대격</a:t>
                </a:r>
                <a:r>
                  <a:rPr lang="en-US" altLang="ko-KR" dirty="0"/>
                  <a:t>: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능격</a:t>
                </a:r>
                <a:r>
                  <a:rPr lang="en-US" altLang="ko-KR" dirty="0"/>
                  <a:t>: 13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동사</a:t>
                </a:r>
                <a:r>
                  <a:rPr lang="en-US" altLang="ko-KR" dirty="0"/>
                  <a:t>: 17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≡7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11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≡10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13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≡8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17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≡348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2431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C15614C-3D4E-5C76-E054-89A7C52DA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83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28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4821-1D1E-3272-4DA9-F2E178DA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012C4-AF79-688D-75A8-5CD0D2FF2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  <a:r>
              <a:rPr lang="ko-KR" altLang="en-US" dirty="0"/>
              <a:t>정수의 크기가 한정된 다른 프로그래밍 언어를 사용한 구현의 가능성을 고려함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이를 위해 같은 자연수라도 동사 굴절에서 일치된 성에 따라 의미가 달라지도록 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3CB12-50B0-4183-040B-732912CF8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43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가축 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들개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늑대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altLang="ko-KR" dirty="0"/>
              <a:t>[</a:t>
            </a:r>
            <a:r>
              <a:rPr lang="ko-KR" altLang="en-US" dirty="0"/>
              <a:t>동사</a:t>
            </a:r>
            <a:r>
              <a:rPr lang="en-US" altLang="ko-KR" dirty="0"/>
              <a:t>] </a:t>
            </a:r>
            <a:r>
              <a:rPr lang="ko-KR" altLang="en-US" dirty="0"/>
              <a:t>휘두르다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38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99F54-DCC2-5CDE-98D7-865269E2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격의 형용사화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AC0BB-B98C-2EF7-C739-AF51EC5F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격이 다양하게 존재하는 언어들은 격이 수식어로 쓰일 때 무엇을 수식하는지 모호한 경우가 종종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이를 구분하기 위해 별도의 표지를 넣을 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72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9677328A-C404-0319-8B2E-39B052E0C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910" b="1341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1388B4-4EDA-BAB5-788A-443CBDF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/>
              <a:t>기초 이론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6F0B12C-B228-F259-2327-83C61102A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정수론에</a:t>
            </a:r>
            <a:r>
              <a:rPr lang="ko-KR" altLang="en-US" dirty="0"/>
              <a:t> 대한 소개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95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364-6F00-A073-A9A1-72E063E9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29BCC-7C4C-6464-1B0A-093139CC1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시계 산술</a:t>
            </a:r>
            <a:r>
              <a:rPr lang="en-US" altLang="ko-KR" dirty="0"/>
              <a:t>: </a:t>
            </a:r>
            <a:r>
              <a:rPr lang="ko-KR" altLang="en-US" dirty="0"/>
              <a:t>어떤 수로 나누어 그 나머지가 같은 수들을 동치 관계에 있다고 보는 체계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시계 산술</a:t>
            </a:r>
            <a:r>
              <a:rPr lang="en-US" altLang="ko-KR" dirty="0"/>
              <a:t> </a:t>
            </a:r>
            <a:r>
              <a:rPr lang="ko-KR" altLang="en-US" dirty="0"/>
              <a:t>체계에서 그 동치 관계를 표현하는 일종의 등식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정수만 다룰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10≡7≡4≡−2≡−5≡1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328947≡−27453≡47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100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2147483648≡−16384≡8192≡0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02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피제수의 밑과 제수가 서로 소일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피제수의 밑을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제곱한 수를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94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EDC0-F226-B640-C366-3225262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중국인의 나머지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48FD7-FB32-CAE9-072B-5A96194AC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쌍마다 서로 소인 정수들이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정수들의 곱으로 나눈 나머지들의 집합이 존재함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이때 연립합동식의 해가 그 집합 내에서 유일하게 존재한다는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 식에서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는 무엇인가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441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0D52F-BA46-1203-805C-4C649C59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굴절어의 구상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FD35FB-B4C7-9A96-6760-46F2AB1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카페 채팅방에서 놀다 보면</a:t>
            </a:r>
            <a:r>
              <a:rPr lang="en-US" altLang="ko-KR" dirty="0"/>
              <a:t>, </a:t>
            </a:r>
            <a:r>
              <a:rPr lang="ko-KR" altLang="en-US" dirty="0"/>
              <a:t>난이도로 경쟁하는 장면을 가끔씩 볼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회원 </a:t>
            </a:r>
            <a:r>
              <a:rPr lang="en-US" altLang="ko-KR" dirty="0"/>
              <a:t>“</a:t>
            </a:r>
            <a:r>
              <a:rPr lang="ko-KR" altLang="en-US" dirty="0" err="1"/>
              <a:t>에스지마</a:t>
            </a:r>
            <a:r>
              <a:rPr lang="en-US" altLang="ko-KR" dirty="0"/>
              <a:t>”</a:t>
            </a:r>
            <a:r>
              <a:rPr lang="ko-KR" altLang="en-US" dirty="0"/>
              <a:t>의</a:t>
            </a:r>
            <a:r>
              <a:rPr lang="en-US" altLang="ko-KR" dirty="0"/>
              <a:t>, </a:t>
            </a:r>
            <a:r>
              <a:rPr lang="ko-KR" altLang="en-US" dirty="0"/>
              <a:t>최소주의에 반하는 </a:t>
            </a:r>
            <a:r>
              <a:rPr lang="en-US" altLang="ko-KR" dirty="0"/>
              <a:t>“</a:t>
            </a:r>
            <a:r>
              <a:rPr lang="ko-KR" altLang="en-US" dirty="0"/>
              <a:t>최대주의</a:t>
            </a:r>
            <a:r>
              <a:rPr lang="en-US" altLang="ko-KR" dirty="0"/>
              <a:t>”</a:t>
            </a:r>
            <a:r>
              <a:rPr lang="ko-KR" altLang="en-US" dirty="0"/>
              <a:t>를 지향하는 언어가 소개됨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필자 또한 경쟁심을 느낌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그렇다고 완전 불규칙 언어는 의미가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그렇다면 규칙은 있는데 그것이 너무 복잡해서 불규칙이라 생각하는 게 나은 언어라면 어떨까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9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62B69D2-12FC-1FD5-5421-F7DB47B6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 형태론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0" dirty="0"/>
                  <a:t>단어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의 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번 굴절인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소수인 합의된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으로 나눈 나머지를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000" dirty="0"/>
                  <a:t>이라 하고 이를 굴절로 간주한다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82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AD47C-D013-9847-0CF9-D3459872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 문장론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7E6FB-7D77-ABD8-ED41-193F9CE2F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문장 성분에 서로 다른 소수 할당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굴절을 그에 할당된 소수로 나눈 나머지로 간주하고 중국인의 나머지 정리를 활용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연립합동식의 해와 할당된 소수들의 곱을 한 쌍으로 묶어 한 문장으로 구사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소수들은 일정한 정렬이 존재하여 무엇이 어떤 문장 성분에 해당하는지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주어는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동사는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하는 식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75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B3A55-8826-D239-B2A9-9C52260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베주</a:t>
            </a:r>
            <a:r>
              <a:rPr lang="ko-KR" altLang="en-US" dirty="0"/>
              <a:t> 항등식이란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최대공약수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 임의의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있음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이때 그 최대공약수는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 중 가장 작은 자연수임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0" dirty="0"/>
                  <a:t>또한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수들은 모두 최대공약수의 배수들임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8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781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Trade Gothic Next Cond</vt:lpstr>
      <vt:lpstr>Trade Gothic Next Light</vt:lpstr>
      <vt:lpstr>AfterglowVTI</vt:lpstr>
      <vt:lpstr>합동식 굴절어 이론</vt:lpstr>
      <vt:lpstr>기초 이론</vt:lpstr>
      <vt:lpstr>합동식이란?</vt:lpstr>
      <vt:lpstr>오일러 정리란?</vt:lpstr>
      <vt:lpstr>중국인의 나머지 정리란?</vt:lpstr>
      <vt:lpstr>합동식 굴절어의 구상</vt:lpstr>
      <vt:lpstr>합동식 굴절어 형태론</vt:lpstr>
      <vt:lpstr>합동식 굴절어 문장론</vt:lpstr>
      <vt:lpstr>베주 항등식이란?</vt:lpstr>
      <vt:lpstr>오일러 정리란? (복기)</vt:lpstr>
      <vt:lpstr>다양한 굴절이 가능한 원리</vt:lpstr>
      <vt:lpstr>한계</vt:lpstr>
      <vt:lpstr>한계의 보완</vt:lpstr>
      <vt:lpstr>문법 개요</vt:lpstr>
      <vt:lpstr>문장 구성</vt:lpstr>
      <vt:lpstr>사전 구성</vt:lpstr>
      <vt:lpstr>격의 형용사화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합동식 굴절 언어</dc:title>
  <dc:creator>이예주</dc:creator>
  <cp:lastModifiedBy>이예주</cp:lastModifiedBy>
  <cp:revision>1</cp:revision>
  <dcterms:created xsi:type="dcterms:W3CDTF">2022-12-24T06:13:05Z</dcterms:created>
  <dcterms:modified xsi:type="dcterms:W3CDTF">2022-12-27T21:59:54Z</dcterms:modified>
</cp:coreProperties>
</file>