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2" r:id="rId5"/>
    <p:sldId id="263" r:id="rId6"/>
    <p:sldId id="257" r:id="rId7"/>
    <p:sldId id="261" r:id="rId8"/>
    <p:sldId id="264" r:id="rId9"/>
    <p:sldId id="265" r:id="rId10"/>
    <p:sldId id="260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29BA35-5CAC-4DC2-A547-CB71A6C40FF1}" v="8286" dt="2022-12-25T12:54:58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예주" userId="b627a05d-d457-425d-97ed-887cc9a3c15f" providerId="ADAL" clId="{1829BA35-5CAC-4DC2-A547-CB71A6C40FF1}"/>
    <pc:docChg chg="undo custSel addSld modSld sldOrd">
      <pc:chgData name="이예주" userId="b627a05d-d457-425d-97ed-887cc9a3c15f" providerId="ADAL" clId="{1829BA35-5CAC-4DC2-A547-CB71A6C40FF1}" dt="2022-12-25T12:54:58.213" v="8865" actId="20577"/>
      <pc:docMkLst>
        <pc:docMk/>
      </pc:docMkLst>
      <pc:sldChg chg="modSp modTransition modAnim">
        <pc:chgData name="이예주" userId="b627a05d-d457-425d-97ed-887cc9a3c15f" providerId="ADAL" clId="{1829BA35-5CAC-4DC2-A547-CB71A6C40FF1}" dt="2022-12-25T10:02:48.918" v="6990"/>
        <pc:sldMkLst>
          <pc:docMk/>
          <pc:sldMk cId="1037435668" sldId="256"/>
        </pc:sldMkLst>
        <pc:spChg chg="mod">
          <ac:chgData name="이예주" userId="b627a05d-d457-425d-97ed-887cc9a3c15f" providerId="ADAL" clId="{1829BA35-5CAC-4DC2-A547-CB71A6C40FF1}" dt="2022-12-24T19:21:07.690" v="2012" actId="20577"/>
          <ac:spMkLst>
            <pc:docMk/>
            <pc:sldMk cId="1037435668" sldId="256"/>
            <ac:spMk id="3" creationId="{4699AE81-4CA6-50DF-37F5-FC2B1C6303E8}"/>
          </ac:spMkLst>
        </pc:spChg>
      </pc:sldChg>
      <pc:sldChg chg="modSp modTransition modAnim">
        <pc:chgData name="이예주" userId="b627a05d-d457-425d-97ed-887cc9a3c15f" providerId="ADAL" clId="{1829BA35-5CAC-4DC2-A547-CB71A6C40FF1}" dt="2022-12-25T11:07:58.528" v="7556" actId="12"/>
        <pc:sldMkLst>
          <pc:docMk/>
          <pc:sldMk cId="1841082999" sldId="257"/>
        </pc:sldMkLst>
        <pc:spChg chg="mod">
          <ac:chgData name="이예주" userId="b627a05d-d457-425d-97ed-887cc9a3c15f" providerId="ADAL" clId="{1829BA35-5CAC-4DC2-A547-CB71A6C40FF1}" dt="2022-12-25T11:07:58.528" v="7556" actId="12"/>
          <ac:spMkLst>
            <pc:docMk/>
            <pc:sldMk cId="1841082999" sldId="257"/>
            <ac:spMk id="7" creationId="{81E2D8A8-EF7F-7743-65E1-0A0E4CC5E713}"/>
          </ac:spMkLst>
        </pc:spChg>
        <pc:spChg chg="mod">
          <ac:chgData name="이예주" userId="b627a05d-d457-425d-97ed-887cc9a3c15f" providerId="ADAL" clId="{1829BA35-5CAC-4DC2-A547-CB71A6C40FF1}" dt="2022-12-25T11:06:51.077" v="7548"/>
          <ac:spMkLst>
            <pc:docMk/>
            <pc:sldMk cId="1841082999" sldId="257"/>
            <ac:spMk id="8" creationId="{0BB99DFF-5ACC-1912-1A5A-45423352A760}"/>
          </ac:spMkLst>
        </pc:spChg>
      </pc:sldChg>
      <pc:sldChg chg="modSp modTransition modAnim">
        <pc:chgData name="이예주" userId="b627a05d-d457-425d-97ed-887cc9a3c15f" providerId="ADAL" clId="{1829BA35-5CAC-4DC2-A547-CB71A6C40FF1}" dt="2022-12-25T11:07:37.612" v="7552" actId="12"/>
        <pc:sldMkLst>
          <pc:docMk/>
          <pc:sldMk cId="3147902426" sldId="258"/>
        </pc:sldMkLst>
        <pc:spChg chg="mod">
          <ac:chgData name="이예주" userId="b627a05d-d457-425d-97ed-887cc9a3c15f" providerId="ADAL" clId="{1829BA35-5CAC-4DC2-A547-CB71A6C40FF1}" dt="2022-12-25T11:07:37.612" v="7552" actId="12"/>
          <ac:spMkLst>
            <pc:docMk/>
            <pc:sldMk cId="3147902426" sldId="258"/>
            <ac:spMk id="4" creationId="{DEF29BCC-7C4C-6464-1B0A-093139CC1221}"/>
          </ac:spMkLst>
        </pc:spChg>
        <pc:spChg chg="mod">
          <ac:chgData name="이예주" userId="b627a05d-d457-425d-97ed-887cc9a3c15f" providerId="ADAL" clId="{1829BA35-5CAC-4DC2-A547-CB71A6C40FF1}" dt="2022-12-25T11:06:27.124" v="7542"/>
          <ac:spMkLst>
            <pc:docMk/>
            <pc:sldMk cId="3147902426" sldId="258"/>
            <ac:spMk id="5" creationId="{4ED7D936-2772-F97E-F213-58F61BF68AD3}"/>
          </ac:spMkLst>
        </pc:spChg>
      </pc:sldChg>
      <pc:sldChg chg="modSp modTransition modAnim">
        <pc:chgData name="이예주" userId="b627a05d-d457-425d-97ed-887cc9a3c15f" providerId="ADAL" clId="{1829BA35-5CAC-4DC2-A547-CB71A6C40FF1}" dt="2022-12-25T11:07:42.805" v="7553" actId="12"/>
        <pc:sldMkLst>
          <pc:docMk/>
          <pc:sldMk cId="1730894798" sldId="259"/>
        </pc:sldMkLst>
        <pc:spChg chg="mod">
          <ac:chgData name="이예주" userId="b627a05d-d457-425d-97ed-887cc9a3c15f" providerId="ADAL" clId="{1829BA35-5CAC-4DC2-A547-CB71A6C40FF1}" dt="2022-12-25T11:07:42.805" v="7553" actId="12"/>
          <ac:spMkLst>
            <pc:docMk/>
            <pc:sldMk cId="1730894798" sldId="259"/>
            <ac:spMk id="3" creationId="{8AACC597-3729-14FB-85AC-2869E4515444}"/>
          </ac:spMkLst>
        </pc:spChg>
        <pc:spChg chg="mod">
          <ac:chgData name="이예주" userId="b627a05d-d457-425d-97ed-887cc9a3c15f" providerId="ADAL" clId="{1829BA35-5CAC-4DC2-A547-CB71A6C40FF1}" dt="2022-12-25T11:06:34.039" v="7544"/>
          <ac:spMkLst>
            <pc:docMk/>
            <pc:sldMk cId="1730894798" sldId="259"/>
            <ac:spMk id="4" creationId="{F91ED0E4-2F99-63C2-0990-38752ECCF870}"/>
          </ac:spMkLst>
        </pc:spChg>
      </pc:sldChg>
      <pc:sldChg chg="addSp delSp modSp mod modTransition modClrScheme delAnim modAnim chgLayout">
        <pc:chgData name="이예주" userId="b627a05d-d457-425d-97ed-887cc9a3c15f" providerId="ADAL" clId="{1829BA35-5CAC-4DC2-A547-CB71A6C40FF1}" dt="2022-12-25T11:08:22.984" v="7559" actId="12"/>
        <pc:sldMkLst>
          <pc:docMk/>
          <pc:sldMk cId="3585746662" sldId="260"/>
        </pc:sldMkLst>
        <pc:spChg chg="mod ord">
          <ac:chgData name="이예주" userId="b627a05d-d457-425d-97ed-887cc9a3c15f" providerId="ADAL" clId="{1829BA35-5CAC-4DC2-A547-CB71A6C40FF1}" dt="2022-12-25T07:41:56.096" v="5834" actId="20577"/>
          <ac:spMkLst>
            <pc:docMk/>
            <pc:sldMk cId="3585746662" sldId="260"/>
            <ac:spMk id="2" creationId="{1BDECD7C-A281-188E-F390-1AD1C3DA794B}"/>
          </ac:spMkLst>
        </pc:spChg>
        <pc:spChg chg="mod ord">
          <ac:chgData name="이예주" userId="b627a05d-d457-425d-97ed-887cc9a3c15f" providerId="ADAL" clId="{1829BA35-5CAC-4DC2-A547-CB71A6C40FF1}" dt="2022-12-25T11:08:22.984" v="7559" actId="12"/>
          <ac:spMkLst>
            <pc:docMk/>
            <pc:sldMk cId="3585746662" sldId="260"/>
            <ac:spMk id="5" creationId="{241C38AB-1900-93E9-6364-8E2684CBC282}"/>
          </ac:spMkLst>
        </pc:spChg>
        <pc:spChg chg="add del mod ord">
          <ac:chgData name="이예주" userId="b627a05d-d457-425d-97ed-887cc9a3c15f" providerId="ADAL" clId="{1829BA35-5CAC-4DC2-A547-CB71A6C40FF1}" dt="2022-12-24T09:56:09.030" v="1208" actId="700"/>
          <ac:spMkLst>
            <pc:docMk/>
            <pc:sldMk cId="3585746662" sldId="260"/>
            <ac:spMk id="6" creationId="{99BDF602-3138-7510-BCEB-67805F25290D}"/>
          </ac:spMkLst>
        </pc:spChg>
        <pc:spChg chg="add del mod">
          <ac:chgData name="이예주" userId="b627a05d-d457-425d-97ed-887cc9a3c15f" providerId="ADAL" clId="{1829BA35-5CAC-4DC2-A547-CB71A6C40FF1}" dt="2022-12-24T22:45:06.950" v="4758" actId="478"/>
          <ac:spMkLst>
            <pc:docMk/>
            <pc:sldMk cId="3585746662" sldId="260"/>
            <ac:spMk id="6" creationId="{9B04623A-5CCC-F813-E815-5941AA90E0A9}"/>
          </ac:spMkLst>
        </pc:spChg>
        <pc:spChg chg="add del mod">
          <ac:chgData name="이예주" userId="b627a05d-d457-425d-97ed-887cc9a3c15f" providerId="ADAL" clId="{1829BA35-5CAC-4DC2-A547-CB71A6C40FF1}" dt="2022-12-24T20:38:09.101" v="2013" actId="478"/>
          <ac:spMkLst>
            <pc:docMk/>
            <pc:sldMk cId="3585746662" sldId="260"/>
            <ac:spMk id="7" creationId="{AC202C19-F2B4-DC37-758A-8B2F2307D8F2}"/>
          </ac:spMkLst>
        </pc:spChg>
        <pc:picChg chg="add del mod">
          <ac:chgData name="이예주" userId="b627a05d-d457-425d-97ed-887cc9a3c15f" providerId="ADAL" clId="{1829BA35-5CAC-4DC2-A547-CB71A6C40FF1}" dt="2022-12-24T22:45:02.606" v="4756" actId="478"/>
          <ac:picMkLst>
            <pc:docMk/>
            <pc:sldMk cId="3585746662" sldId="260"/>
            <ac:picMk id="4" creationId="{EF59FA5B-A241-59E8-92BB-CA85BF79FA60}"/>
          </ac:picMkLst>
        </pc:picChg>
        <pc:picChg chg="add del mod">
          <ac:chgData name="이예주" userId="b627a05d-d457-425d-97ed-887cc9a3c15f" providerId="ADAL" clId="{1829BA35-5CAC-4DC2-A547-CB71A6C40FF1}" dt="2022-12-24T22:45:06.950" v="4758" actId="478"/>
          <ac:picMkLst>
            <pc:docMk/>
            <pc:sldMk cId="3585746662" sldId="260"/>
            <ac:picMk id="1026" creationId="{5DAC1A09-4ABB-153C-42F9-498D84883B55}"/>
          </ac:picMkLst>
        </pc:picChg>
      </pc:sldChg>
      <pc:sldChg chg="modSp mod modTransition modAnim">
        <pc:chgData name="이예주" userId="b627a05d-d457-425d-97ed-887cc9a3c15f" providerId="ADAL" clId="{1829BA35-5CAC-4DC2-A547-CB71A6C40FF1}" dt="2022-12-25T11:08:08.947" v="7557" actId="12"/>
        <pc:sldMkLst>
          <pc:docMk/>
          <pc:sldMk cId="4279575502" sldId="261"/>
        </pc:sldMkLst>
        <pc:spChg chg="mod">
          <ac:chgData name="이예주" userId="b627a05d-d457-425d-97ed-887cc9a3c15f" providerId="ADAL" clId="{1829BA35-5CAC-4DC2-A547-CB71A6C40FF1}" dt="2022-12-25T11:08:08.947" v="7557" actId="12"/>
          <ac:spMkLst>
            <pc:docMk/>
            <pc:sldMk cId="4279575502" sldId="261"/>
            <ac:spMk id="3" creationId="{8B17E6FB-7D77-ABD8-ED41-193F9CE2F3DF}"/>
          </ac:spMkLst>
        </pc:spChg>
        <pc:spChg chg="mod">
          <ac:chgData name="이예주" userId="b627a05d-d457-425d-97ed-887cc9a3c15f" providerId="ADAL" clId="{1829BA35-5CAC-4DC2-A547-CB71A6C40FF1}" dt="2022-12-25T11:06:59.799" v="7549"/>
          <ac:spMkLst>
            <pc:docMk/>
            <pc:sldMk cId="4279575502" sldId="261"/>
            <ac:spMk id="4" creationId="{44A0D72F-1360-54F4-11C8-E19EA9841980}"/>
          </ac:spMkLst>
        </pc:spChg>
      </pc:sldChg>
      <pc:sldChg chg="modSp modTransition modAnim">
        <pc:chgData name="이예주" userId="b627a05d-d457-425d-97ed-887cc9a3c15f" providerId="ADAL" clId="{1829BA35-5CAC-4DC2-A547-CB71A6C40FF1}" dt="2022-12-25T11:07:47.284" v="7554" actId="12"/>
        <pc:sldMkLst>
          <pc:docMk/>
          <pc:sldMk cId="441744172" sldId="262"/>
        </pc:sldMkLst>
        <pc:spChg chg="mod">
          <ac:chgData name="이예주" userId="b627a05d-d457-425d-97ed-887cc9a3c15f" providerId="ADAL" clId="{1829BA35-5CAC-4DC2-A547-CB71A6C40FF1}" dt="2022-12-25T11:07:47.284" v="7554" actId="12"/>
          <ac:spMkLst>
            <pc:docMk/>
            <pc:sldMk cId="441744172" sldId="262"/>
            <ac:spMk id="3" creationId="{31748FD7-FB32-CAE9-072B-5A96194ACFD1}"/>
          </ac:spMkLst>
        </pc:spChg>
        <pc:spChg chg="mod">
          <ac:chgData name="이예주" userId="b627a05d-d457-425d-97ed-887cc9a3c15f" providerId="ADAL" clId="{1829BA35-5CAC-4DC2-A547-CB71A6C40FF1}" dt="2022-12-25T11:06:40.842" v="7546"/>
          <ac:spMkLst>
            <pc:docMk/>
            <pc:sldMk cId="441744172" sldId="262"/>
            <ac:spMk id="4" creationId="{0EA988A3-94C3-BE99-032C-5FAB3364A3A3}"/>
          </ac:spMkLst>
        </pc:spChg>
      </pc:sldChg>
      <pc:sldChg chg="modSp modTransition modAnim">
        <pc:chgData name="이예주" userId="b627a05d-d457-425d-97ed-887cc9a3c15f" providerId="ADAL" clId="{1829BA35-5CAC-4DC2-A547-CB71A6C40FF1}" dt="2022-12-25T11:07:52.098" v="7555" actId="12"/>
        <pc:sldMkLst>
          <pc:docMk/>
          <pc:sldMk cId="1305919826" sldId="263"/>
        </pc:sldMkLst>
        <pc:spChg chg="mod">
          <ac:chgData name="이예주" userId="b627a05d-d457-425d-97ed-887cc9a3c15f" providerId="ADAL" clId="{1829BA35-5CAC-4DC2-A547-CB71A6C40FF1}" dt="2022-12-25T11:07:52.098" v="7555" actId="12"/>
          <ac:spMkLst>
            <pc:docMk/>
            <pc:sldMk cId="1305919826" sldId="263"/>
            <ac:spMk id="5" creationId="{D1FD35FB-B4C7-9A96-6760-46F2AB1EEF20}"/>
          </ac:spMkLst>
        </pc:spChg>
      </pc:sldChg>
      <pc:sldChg chg="delSp modSp new mod modTransition modClrScheme modAnim chgLayout">
        <pc:chgData name="이예주" userId="b627a05d-d457-425d-97ed-887cc9a3c15f" providerId="ADAL" clId="{1829BA35-5CAC-4DC2-A547-CB71A6C40FF1}" dt="2022-12-25T10:03:37.537" v="7005"/>
        <pc:sldMkLst>
          <pc:docMk/>
          <pc:sldMk cId="3266048978" sldId="264"/>
        </pc:sldMkLst>
        <pc:spChg chg="mod ord">
          <ac:chgData name="이예주" userId="b627a05d-d457-425d-97ed-887cc9a3c15f" providerId="ADAL" clId="{1829BA35-5CAC-4DC2-A547-CB71A6C40FF1}" dt="2022-12-24T21:05:14.770" v="2460" actId="700"/>
          <ac:spMkLst>
            <pc:docMk/>
            <pc:sldMk cId="3266048978" sldId="264"/>
            <ac:spMk id="2" creationId="{B4FB3A55-8826-D239-B2A9-9C522604962B}"/>
          </ac:spMkLst>
        </pc:spChg>
        <pc:spChg chg="mod ord">
          <ac:chgData name="이예주" userId="b627a05d-d457-425d-97ed-887cc9a3c15f" providerId="ADAL" clId="{1829BA35-5CAC-4DC2-A547-CB71A6C40FF1}" dt="2022-12-24T21:05:45.060" v="2494" actId="20577"/>
          <ac:spMkLst>
            <pc:docMk/>
            <pc:sldMk cId="3266048978" sldId="264"/>
            <ac:spMk id="3" creationId="{07F68446-87EF-A0A7-2D01-40CEDACD61A4}"/>
          </ac:spMkLst>
        </pc:spChg>
        <pc:spChg chg="del">
          <ac:chgData name="이예주" userId="b627a05d-d457-425d-97ed-887cc9a3c15f" providerId="ADAL" clId="{1829BA35-5CAC-4DC2-A547-CB71A6C40FF1}" dt="2022-12-24T21:05:14.770" v="2460" actId="700"/>
          <ac:spMkLst>
            <pc:docMk/>
            <pc:sldMk cId="3266048978" sldId="264"/>
            <ac:spMk id="4" creationId="{F7D071B8-6067-C1E9-8059-9562A4D7DAC2}"/>
          </ac:spMkLst>
        </pc:spChg>
      </pc:sldChg>
      <pc:sldChg chg="modSp add mod ord modTransition modAnim">
        <pc:chgData name="이예주" userId="b627a05d-d457-425d-97ed-887cc9a3c15f" providerId="ADAL" clId="{1829BA35-5CAC-4DC2-A547-CB71A6C40FF1}" dt="2022-12-25T11:08:15.954" v="7558" actId="12"/>
        <pc:sldMkLst>
          <pc:docMk/>
          <pc:sldMk cId="635459666" sldId="265"/>
        </pc:sldMkLst>
        <pc:spChg chg="mod">
          <ac:chgData name="이예주" userId="b627a05d-d457-425d-97ed-887cc9a3c15f" providerId="ADAL" clId="{1829BA35-5CAC-4DC2-A547-CB71A6C40FF1}" dt="2022-12-24T21:11:28.450" v="2674" actId="20577"/>
          <ac:spMkLst>
            <pc:docMk/>
            <pc:sldMk cId="635459666" sldId="265"/>
            <ac:spMk id="2" creationId="{2E2E8794-54C9-4CA6-1A39-28C65AE4B9E7}"/>
          </ac:spMkLst>
        </pc:spChg>
        <pc:spChg chg="mod">
          <ac:chgData name="이예주" userId="b627a05d-d457-425d-97ed-887cc9a3c15f" providerId="ADAL" clId="{1829BA35-5CAC-4DC2-A547-CB71A6C40FF1}" dt="2022-12-25T11:08:15.954" v="7558" actId="12"/>
          <ac:spMkLst>
            <pc:docMk/>
            <pc:sldMk cId="635459666" sldId="265"/>
            <ac:spMk id="3" creationId="{8AACC597-3729-14FB-85AC-2869E4515444}"/>
          </ac:spMkLst>
        </pc:spChg>
        <pc:spChg chg="mod">
          <ac:chgData name="이예주" userId="b627a05d-d457-425d-97ed-887cc9a3c15f" providerId="ADAL" clId="{1829BA35-5CAC-4DC2-A547-CB71A6C40FF1}" dt="2022-12-25T11:07:07.329" v="7550"/>
          <ac:spMkLst>
            <pc:docMk/>
            <pc:sldMk cId="635459666" sldId="265"/>
            <ac:spMk id="4" creationId="{F91ED0E4-2F99-63C2-0990-38752ECCF870}"/>
          </ac:spMkLst>
        </pc:spChg>
      </pc:sldChg>
      <pc:sldChg chg="addSp modSp new mod modTransition modClrScheme modAnim chgLayout">
        <pc:chgData name="이예주" userId="b627a05d-d457-425d-97ed-887cc9a3c15f" providerId="ADAL" clId="{1829BA35-5CAC-4DC2-A547-CB71A6C40FF1}" dt="2022-12-25T12:54:58.213" v="8865" actId="20577"/>
        <pc:sldMkLst>
          <pc:docMk/>
          <pc:sldMk cId="1054957075" sldId="266"/>
        </pc:sldMkLst>
        <pc:spChg chg="mod ord">
          <ac:chgData name="이예주" userId="b627a05d-d457-425d-97ed-887cc9a3c15f" providerId="ADAL" clId="{1829BA35-5CAC-4DC2-A547-CB71A6C40FF1}" dt="2022-12-25T10:21:32.147" v="7236" actId="700"/>
          <ac:spMkLst>
            <pc:docMk/>
            <pc:sldMk cId="1054957075" sldId="266"/>
            <ac:spMk id="2" creationId="{F914E7BF-CABB-BBCC-B903-9B86454BBAAE}"/>
          </ac:spMkLst>
        </pc:spChg>
        <pc:spChg chg="mod ord">
          <ac:chgData name="이예주" userId="b627a05d-d457-425d-97ed-887cc9a3c15f" providerId="ADAL" clId="{1829BA35-5CAC-4DC2-A547-CB71A6C40FF1}" dt="2022-12-25T12:34:29.013" v="8108" actId="20577"/>
          <ac:spMkLst>
            <pc:docMk/>
            <pc:sldMk cId="1054957075" sldId="266"/>
            <ac:spMk id="3" creationId="{1A3E9564-DD2C-0C3D-F237-0730DA880779}"/>
          </ac:spMkLst>
        </pc:spChg>
        <pc:spChg chg="add mod ord">
          <ac:chgData name="이예주" userId="b627a05d-d457-425d-97ed-887cc9a3c15f" providerId="ADAL" clId="{1829BA35-5CAC-4DC2-A547-CB71A6C40FF1}" dt="2022-12-25T12:54:58.213" v="8865" actId="20577"/>
          <ac:spMkLst>
            <pc:docMk/>
            <pc:sldMk cId="1054957075" sldId="266"/>
            <ac:spMk id="4" creationId="{2985D211-A52F-13DC-F09A-2FF9725F1024}"/>
          </ac:spMkLst>
        </pc:spChg>
        <pc:spChg chg="add mod">
          <ac:chgData name="이예주" userId="b627a05d-d457-425d-97ed-887cc9a3c15f" providerId="ADAL" clId="{1829BA35-5CAC-4DC2-A547-CB71A6C40FF1}" dt="2022-12-25T12:40:25.674" v="8300" actId="207"/>
          <ac:spMkLst>
            <pc:docMk/>
            <pc:sldMk cId="1054957075" sldId="266"/>
            <ac:spMk id="5" creationId="{FD81EFDD-282B-59F1-5E49-A7BF081E70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49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5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2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24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9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9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0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8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9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12/25/2022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7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칠판 위의 복잡한 수학 공식">
            <a:extLst>
              <a:ext uri="{FF2B5EF4-FFF2-40B4-BE49-F238E27FC236}">
                <a16:creationId xmlns:a16="http://schemas.microsoft.com/office/drawing/2014/main" id="{F66C59AF-20C3-67EE-5E5D-591E4234AE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8217" b="4746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D0A0432-F95F-6441-CC5D-B6BB755FA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42985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0586C3-A19F-D214-ABDE-30AD5B666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7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E76DDBD-994F-C6CE-119D-CC3958893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8161" y="2211978"/>
            <a:ext cx="3535679" cy="1425728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dirty="0" err="1"/>
              <a:t>합동식</a:t>
            </a:r>
            <a:r>
              <a:rPr lang="ko-KR" altLang="en-US" dirty="0"/>
              <a:t> 굴절 언어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99AE81-4CA6-50DF-37F5-FC2B1C630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err="1"/>
              <a:t>레장</a:t>
            </a:r>
            <a:endParaRPr lang="en-US" altLang="ko-KR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4356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ECD7C-A281-188E-F390-1AD1C3DA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굴절이 가능한 원리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241C38AB-1900-93E9-6364-8E2684CBC2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베주 항등식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에 의하여 최대공약수의 배수들만 사용 가능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이므로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,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사용 가능한 정수의 수를 최대로 늘릴 수 있음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 err="1"/>
                  <a:t>오일러</a:t>
                </a:r>
                <a:r>
                  <a:rPr lang="ko-KR" altLang="en-US" dirty="0"/>
                  <a:t> 정리에 의해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굴절의 중복을 피하려면 그 일련번호는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/>
                  <a:t>보다 작아야 함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>
                    <a:solidFill>
                      <a:srgbClr val="FF0000"/>
                    </a:solidFill>
                  </a:rPr>
                  <a:t>정의에 의해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임이 자명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>
                    <a:solidFill>
                      <a:srgbClr val="FF0000"/>
                    </a:solidFill>
                  </a:rPr>
                  <a:t>약수가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과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자신 뿐인 소수로써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을 최대화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한편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ko-KR" altLang="en-US" dirty="0"/>
                  <a:t>일 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≡1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/>
                  <a:t>의 해는 반드시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ko-KR" altLang="en-US" dirty="0"/>
                  <a:t>임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b="1" dirty="0"/>
                  <a:t>그렇다면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𝐦𝐢𝐧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p>
                            </m:s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≡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d>
                              <m:d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𝒎𝒐𝒅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ko-KR" altLang="en-US" b="1" dirty="0"/>
                  <a:t>일 수도 있지 않을까</a:t>
                </a:r>
                <a:r>
                  <a:rPr lang="en-US" altLang="ko-KR" b="1" dirty="0"/>
                  <a:t>?</a:t>
                </a:r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241C38AB-1900-93E9-6364-8E2684CBC2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4" t="-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7466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4E7BF-CABB-BBCC-B903-9B86454B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A3E9564-DD2C-0C3D-F237-0730DA88077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≡1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/>
                  <a:t>일 때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dirty="0"/>
                  <a:t>에 대입할 수 있는 최소한의 자연수가 법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에 대한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ko-KR" altLang="en-US" b="1" dirty="0"/>
                  <a:t>위수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그 위수가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/>
                  <a:t>일 때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/>
                  <a:t>를 법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에 대한 </a:t>
                </a:r>
                <a:r>
                  <a:rPr lang="ko-KR" altLang="en-US" b="1" dirty="0"/>
                  <a:t>원시근</a:t>
                </a:r>
                <a:r>
                  <a:rPr lang="ko-KR" altLang="en-US" dirty="0"/>
                  <a:t>이라고 한다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그런데 원시근이 존재할 필요충분조건은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dirty="0"/>
                  <a:t>가 홀수인 소수이며 임의의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dirty="0"/>
                  <a:t>에 대하여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ko-KR" altLang="en-US" dirty="0"/>
                  <a:t> 꼴 중 하나라는 것이다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사용되는 제수는 서로 다른 여러 소수들의 곱이므로 위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개 꼴 중 어느 하나에도 해당하지 않는다</a:t>
                </a:r>
                <a:r>
                  <a:rPr lang="en-US" altLang="ko-KR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A3E9564-DD2C-0C3D-F237-0730DA8807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62" t="-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2985D211-A52F-13DC-F09A-2FF9725F102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+mj-lt"/>
                  <a:buAutoNum type="arabicPeriod" startAt="5"/>
                </a:pPr>
                <a:r>
                  <a:rPr lang="ko-KR" altLang="en-US" dirty="0"/>
                  <a:t>오일러 정리에 의해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≡1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ko-KR" dirty="0"/>
                  <a:t>.</a:t>
                </a:r>
              </a:p>
            </p:txBody>
          </p:sp>
        </mc:Choice>
        <mc:Fallback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2985D211-A52F-13DC-F09A-2FF9725F1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폭발: 8pt 4">
            <a:extLst>
              <a:ext uri="{FF2B5EF4-FFF2-40B4-BE49-F238E27FC236}">
                <a16:creationId xmlns:a16="http://schemas.microsoft.com/office/drawing/2014/main" id="{FD81EFDD-282B-59F1-5E49-A7BF081E701F}"/>
              </a:ext>
            </a:extLst>
          </p:cNvPr>
          <p:cNvSpPr/>
          <p:nvPr/>
        </p:nvSpPr>
        <p:spPr>
          <a:xfrm rot="20700000">
            <a:off x="3403806" y="388896"/>
            <a:ext cx="2528596" cy="1597090"/>
          </a:xfrm>
          <a:prstGeom prst="irregularSeal1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고마워요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 err="1"/>
              <a:t>렌보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49570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D8364-6F00-A073-A9A1-72E063E9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합동식이란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F29BCC-7C4C-6464-1B0A-093139CC12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b="1" dirty="0"/>
              <a:t>시계 산술</a:t>
            </a:r>
            <a:r>
              <a:rPr lang="en-US" altLang="ko-KR" dirty="0"/>
              <a:t>: </a:t>
            </a:r>
            <a:r>
              <a:rPr lang="ko-KR" altLang="en-US" dirty="0"/>
              <a:t>어떤 수로 나누어 그 나머지가 같은 수들을 동치 관계에 있다고 보는 체계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시계 산술</a:t>
            </a:r>
            <a:r>
              <a:rPr lang="en-US" altLang="ko-KR" dirty="0"/>
              <a:t> </a:t>
            </a:r>
            <a:r>
              <a:rPr lang="ko-KR" altLang="en-US" dirty="0"/>
              <a:t>체계에서 그 동치 관계를 표현하는 일종의 등식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정수만 다룰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4ED7D936-2772-F97E-F213-58F61BF68AD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t"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10≡7≡4≡−2≡−5≡1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3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328947≡−27453≡47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100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2147483648≡−16384≡8192≡0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4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4ED7D936-2772-F97E-F213-58F61BF68A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9024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E8794-54C9-4CA6-1A39-28C65AE4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오일러</a:t>
            </a:r>
            <a:r>
              <a:rPr lang="ko-KR" altLang="en-US" dirty="0"/>
              <a:t> </a:t>
            </a:r>
            <a:r>
              <a:rPr lang="ko-KR" altLang="en-US" dirty="0" err="1"/>
              <a:t>정리란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ACC597-3729-14FB-85AC-2869E451544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t"/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보다 작으면서 그와 서로 소인 자연수들의 개수</a:t>
                </a:r>
                <a:endParaRPr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나누어지는 수의 밑과 나누는 수가 서로 소일 때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/>
                  <a:t>만큼 나누어지는 수의 밑을 제곱한 수를 나누는 수로 나누면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이 된다는 정리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ACC597-3729-14FB-85AC-2869E45154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62" t="-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91ED0E4-2F99-63C2-0990-38752ECCF87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≡1 </m:t>
                      </m:r>
                      <m:d>
                        <m:d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ko-KR" sz="4000" dirty="0"/>
              </a:p>
            </p:txBody>
          </p:sp>
        </mc:Choice>
        <mc:Fallback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91ED0E4-2F99-63C2-0990-38752ECCF8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8947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1EDC0-F226-B640-C366-32252622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중국인의 나머지 </a:t>
            </a:r>
            <a:r>
              <a:rPr lang="ko-KR" altLang="en-US" dirty="0" err="1"/>
              <a:t>정리란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48FD7-FB32-CAE9-072B-5A96194ACF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연립합동식의 해를 구하는 방법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0EA988A3-94C3-BE99-032C-5FAB3364A3A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t"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위 식에서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는 무엇인가</a:t>
                </a:r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</mc:Choice>
        <mc:Fallback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0EA988A3-94C3-BE99-032C-5FAB3364A3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7441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0D52F-BA46-1203-805C-4C649C59B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합동어의 구상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1FD35FB-B4C7-9A96-6760-46F2AB1EE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카페 채팅방에서 놀다 보면</a:t>
            </a:r>
            <a:r>
              <a:rPr lang="en-US" altLang="ko-KR" dirty="0"/>
              <a:t>, </a:t>
            </a:r>
            <a:r>
              <a:rPr lang="ko-KR" altLang="en-US" dirty="0"/>
              <a:t>난이도로 경쟁하는 장면을 가끔씩 볼 수 있음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회원 </a:t>
            </a:r>
            <a:r>
              <a:rPr lang="en-US" altLang="ko-KR" dirty="0"/>
              <a:t>“</a:t>
            </a:r>
            <a:r>
              <a:rPr lang="ko-KR" altLang="en-US" dirty="0" err="1"/>
              <a:t>에스지마</a:t>
            </a:r>
            <a:r>
              <a:rPr lang="en-US" altLang="ko-KR" dirty="0"/>
              <a:t>”</a:t>
            </a:r>
            <a:r>
              <a:rPr lang="ko-KR" altLang="en-US" dirty="0"/>
              <a:t>의</a:t>
            </a:r>
            <a:r>
              <a:rPr lang="en-US" altLang="ko-KR" dirty="0"/>
              <a:t>, </a:t>
            </a:r>
            <a:r>
              <a:rPr lang="ko-KR" altLang="en-US" dirty="0"/>
              <a:t>최소주의에 반하는 </a:t>
            </a:r>
            <a:r>
              <a:rPr lang="en-US" altLang="ko-KR" dirty="0"/>
              <a:t>“</a:t>
            </a:r>
            <a:r>
              <a:rPr lang="ko-KR" altLang="en-US" dirty="0"/>
              <a:t>최대주의</a:t>
            </a:r>
            <a:r>
              <a:rPr lang="en-US" altLang="ko-KR" dirty="0"/>
              <a:t>”</a:t>
            </a:r>
            <a:r>
              <a:rPr lang="ko-KR" altLang="en-US" dirty="0"/>
              <a:t>를 지향하는 언어가 소개됨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필자 또한 경쟁심을 느낌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그렇다고 완전 불규칙 언어는 의미가 없음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>
                <a:solidFill>
                  <a:srgbClr val="FF0000"/>
                </a:solidFill>
              </a:rPr>
              <a:t>그렇다면 규칙은 있는데 그것이 너무 복잡해서 불규칙이라 생각하는 게 나은 언어라면 어떨까</a:t>
            </a:r>
            <a:r>
              <a:rPr lang="en-US" altLang="ko-KR" b="1" dirty="0">
                <a:solidFill>
                  <a:srgbClr val="FF0000"/>
                </a:solidFill>
              </a:rPr>
              <a:t>?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9198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62B69D2-12FC-1FD5-5421-F7DB47B6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합동어</a:t>
            </a:r>
            <a:r>
              <a:rPr lang="ko-KR" altLang="en-US" dirty="0"/>
              <a:t> 형태론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81E2D8A8-EF7F-7743-65E1-0A0E4CC5E71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t"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ko-KR" altLang="en-US" sz="2000" dirty="0"/>
                  <a:t>형태론 및 문장론이 합동식에 의하는 언어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ko-KR" altLang="en-US" sz="2000" b="0" dirty="0"/>
                  <a:t>단어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sz="2000" dirty="0"/>
                  <a:t>의 제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sz="2000" dirty="0"/>
                  <a:t>번 굴절인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ko-KR" sz="20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ko-KR" altLang="en-US" sz="2000" dirty="0"/>
                  <a:t>를</a:t>
                </a:r>
                <a:r>
                  <a:rPr lang="en-US" altLang="ko-KR" sz="2000" dirty="0"/>
                  <a:t>,</a:t>
                </a:r>
                <a:r>
                  <a:rPr lang="ko-KR" altLang="en-US" sz="2000" dirty="0"/>
                  <a:t> 소수인 합의된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sz="2000" dirty="0"/>
                  <a:t>으로 나눈 나머지를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2000" dirty="0"/>
                  <a:t>이라 하고 이를 굴절로 간주한다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81E2D8A8-EF7F-7743-65E1-0A0E4CC5E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02" t="-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BB99DFF-5ACC-1912-1A5A-45423352A76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BB99DFF-5ACC-1912-1A5A-45423352A7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0829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AD47C-D013-9847-0CF9-D3459872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합동어</a:t>
            </a:r>
            <a:r>
              <a:rPr lang="ko-KR" altLang="en-US" dirty="0"/>
              <a:t> 문장론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17E6FB-7D77-ABD8-ED41-193F9CE2F3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각 문장 성분에 서로 다른 소수 할당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각 굴절을 그에 할당된 소수로 나눈 나머지로 간주하고 중국인의 나머지 정리를 활용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연립합동식의 해와 할당된 소수들의 곱을 한 쌍으로 묶어 한 문장으로 구사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소수들은 일정한 정렬이 존재하여 무엇이 어떤 문장 성분에 해당하는지 구분할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44A0D72F-1360-54F4-11C8-E19EA984198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t"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주어는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:r>
                  <a:rPr lang="ko-KR" altLang="en-US" dirty="0"/>
                  <a:t>동사는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하는 식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44A0D72F-1360-54F4-11C8-E19EA98419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5755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B3A55-8826-D239-B2A9-9C522604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베주</a:t>
            </a:r>
            <a:r>
              <a:rPr lang="ko-KR" altLang="en-US" dirty="0"/>
              <a:t> 항등식이란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7F68446-87EF-A0A7-2D01-40CEDACD61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최대공약수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 dirty="0"/>
                  <a:t>는 임의의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정수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dirty="0"/>
                  <a:t>에 대해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𝑛𝑦</m:t>
                    </m:r>
                  </m:oMath>
                </a14:m>
                <a:r>
                  <a:rPr lang="ko-KR" altLang="en-US" dirty="0"/>
                  <a:t> 꼴로 나타낼 수 있음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이때 그 최대공약수는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𝑛𝑦</m:t>
                    </m:r>
                  </m:oMath>
                </a14:m>
                <a:r>
                  <a:rPr lang="ko-KR" altLang="en-US" dirty="0"/>
                  <a:t> 꼴로 나타낼 수 있는 수 중 가장 작은 자연수임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b="0" dirty="0"/>
                  <a:t>또한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𝑛𝑦</m:t>
                    </m:r>
                  </m:oMath>
                </a14:m>
                <a:r>
                  <a:rPr lang="ko-KR" altLang="en-US" dirty="0"/>
                  <a:t> 꼴로 나타낼 수 있는 수들은 모두 최대공약수의 배수들임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7F68446-87EF-A0A7-2D01-40CEDACD6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4" t="-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0489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E8794-54C9-4CA6-1A39-28C65AE4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오일러</a:t>
            </a:r>
            <a:r>
              <a:rPr lang="ko-KR" altLang="en-US" dirty="0"/>
              <a:t> </a:t>
            </a:r>
            <a:r>
              <a:rPr lang="ko-KR" altLang="en-US" dirty="0" err="1"/>
              <a:t>정리란</a:t>
            </a:r>
            <a:r>
              <a:rPr lang="en-US" altLang="ko-KR" dirty="0"/>
              <a:t>? (</a:t>
            </a:r>
            <a:r>
              <a:rPr lang="ko-KR" altLang="en-US" dirty="0"/>
              <a:t>복기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ACC597-3729-14FB-85AC-2869E451544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t"/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보다 작으면서 그와 서로 소인 자연수들의 개수</a:t>
                </a:r>
                <a:endParaRPr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나누어지는 수의 밑과 나누는 수가 서로 소일 때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/>
                  <a:t>만큼 나누어지는 수의 밑을 제곱한 수를 나누는 수로 나누면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이 된다는 정리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ACC597-3729-14FB-85AC-2869E45154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62" t="-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91ED0E4-2F99-63C2-0990-38752ECCF87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≡1 </m:t>
                      </m:r>
                      <m:d>
                        <m:d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ko-KR" sz="4000" dirty="0"/>
              </a:p>
            </p:txBody>
          </p:sp>
        </mc:Choice>
        <mc:Fallback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91ED0E4-2F99-63C2-0990-38752ECCF8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4596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Afterglow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574</Words>
  <Application>Microsoft Office PowerPoint</Application>
  <PresentationFormat>와이드스크린</PresentationFormat>
  <Paragraphs>59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Trade Gothic Next Cond</vt:lpstr>
      <vt:lpstr>Trade Gothic Next Light</vt:lpstr>
      <vt:lpstr>AfterglowVTI</vt:lpstr>
      <vt:lpstr>합동식 굴절 언어</vt:lpstr>
      <vt:lpstr>합동식이란?</vt:lpstr>
      <vt:lpstr>오일러 정리란?</vt:lpstr>
      <vt:lpstr>중국인의 나머지 정리란?</vt:lpstr>
      <vt:lpstr>합동어의 구상</vt:lpstr>
      <vt:lpstr>합동어 형태론</vt:lpstr>
      <vt:lpstr>합동어 문장론</vt:lpstr>
      <vt:lpstr>베주 항등식이란?</vt:lpstr>
      <vt:lpstr>오일러 정리란? (복기)</vt:lpstr>
      <vt:lpstr>다양한 굴절이 가능한 원리</vt:lpstr>
      <vt:lpstr>한계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합동식 굴절 언어</dc:title>
  <dc:creator>이예주</dc:creator>
  <cp:lastModifiedBy>이예주</cp:lastModifiedBy>
  <cp:revision>1</cp:revision>
  <dcterms:created xsi:type="dcterms:W3CDTF">2022-12-24T06:13:05Z</dcterms:created>
  <dcterms:modified xsi:type="dcterms:W3CDTF">2022-12-25T12:55:08Z</dcterms:modified>
</cp:coreProperties>
</file>