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19147-B880-463A-8741-281AC59606EA}" v="2467" dt="2023-02-25T12:40:08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예주" userId="b627a05d-d457-425d-97ed-887cc9a3c15f" providerId="ADAL" clId="{D0C19147-B880-463A-8741-281AC59606EA}"/>
    <pc:docChg chg="undo custSel addSld delSld modSld addMainMaster delMainMaster">
      <pc:chgData name="이예주" userId="b627a05d-d457-425d-97ed-887cc9a3c15f" providerId="ADAL" clId="{D0C19147-B880-463A-8741-281AC59606EA}" dt="2023-02-25T12:41:21.591" v="7062" actId="207"/>
      <pc:docMkLst>
        <pc:docMk/>
      </pc:docMkLst>
      <pc:sldChg chg="addSp delSp modSp new mod setBg modClrScheme setClrOvrMap chgLayout">
        <pc:chgData name="이예주" userId="b627a05d-d457-425d-97ed-887cc9a3c15f" providerId="ADAL" clId="{D0C19147-B880-463A-8741-281AC59606EA}" dt="2023-02-21T14:07:40.937" v="6580" actId="255"/>
        <pc:sldMkLst>
          <pc:docMk/>
          <pc:sldMk cId="1080819485" sldId="256"/>
        </pc:sldMkLst>
        <pc:spChg chg="mo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2" creationId="{2E154D8A-47B7-A2CE-7287-725DAD731345}"/>
          </ac:spMkLst>
        </pc:spChg>
        <pc:spChg chg="mo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3" creationId="{A0A68A81-3EED-8129-8696-C6D3E0A81E37}"/>
          </ac:spMkLst>
        </pc:spChg>
        <pc:spChg chg="mod">
          <ac:chgData name="이예주" userId="b627a05d-d457-425d-97ed-887cc9a3c15f" providerId="ADAL" clId="{D0C19147-B880-463A-8741-281AC59606EA}" dt="2023-02-21T14:07:40.937" v="6580" actId="255"/>
          <ac:spMkLst>
            <pc:docMk/>
            <pc:sldMk cId="1080819485" sldId="256"/>
            <ac:spMk id="4" creationId="{903450A3-8FB1-010A-8290-A6411286EFB0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9" creationId="{6E37B132-9C54-4236-8910-3340177AD9DB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11" creationId="{D472C551-D440-40DF-9260-BDB9AC40960A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15" creationId="{508BEF50-7B1E-49A4-BC19-5F4F1D755E64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17" creationId="{3FBAD350-5664-4811-A208-657FB882D350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19" creationId="{C39ADB8F-D187-49D7-BDCF-C1B6DC727068}"/>
          </ac:spMkLst>
        </pc:spChg>
        <pc:spChg chg="add del">
          <ac:chgData name="이예주" userId="b627a05d-d457-425d-97ed-887cc9a3c15f" providerId="ADAL" clId="{D0C19147-B880-463A-8741-281AC59606EA}" dt="2023-02-08T14:24:42.955" v="48" actId="26606"/>
          <ac:spMkLst>
            <pc:docMk/>
            <pc:sldMk cId="1080819485" sldId="256"/>
            <ac:spMk id="22" creationId="{EB95B01E-5851-431E-863B-0FAC65669516}"/>
          </ac:spMkLst>
        </pc:spChg>
        <pc:spChg chg="add del">
          <ac:chgData name="이예주" userId="b627a05d-d457-425d-97ed-887cc9a3c15f" providerId="ADAL" clId="{D0C19147-B880-463A-8741-281AC59606EA}" dt="2023-02-08T14:24:45.254" v="50" actId="26606"/>
          <ac:spMkLst>
            <pc:docMk/>
            <pc:sldMk cId="1080819485" sldId="256"/>
            <ac:spMk id="26" creationId="{19F9BF86-FE94-4517-B97D-026C7515E589}"/>
          </ac:spMkLst>
        </pc:spChg>
        <pc:spChg chg="add del">
          <ac:chgData name="이예주" userId="b627a05d-d457-425d-97ed-887cc9a3c15f" providerId="ADAL" clId="{D0C19147-B880-463A-8741-281AC59606EA}" dt="2023-02-08T14:24:45.254" v="50" actId="26606"/>
          <ac:spMkLst>
            <pc:docMk/>
            <pc:sldMk cId="1080819485" sldId="256"/>
            <ac:spMk id="28" creationId="{122AB34F-E75C-451A-8410-05B6C249E9D3}"/>
          </ac:spMkLst>
        </pc:spChg>
        <pc:spChg chg="add del">
          <ac:chgData name="이예주" userId="b627a05d-d457-425d-97ed-887cc9a3c15f" providerId="ADAL" clId="{D0C19147-B880-463A-8741-281AC59606EA}" dt="2023-02-08T14:24:59.026" v="52" actId="26606"/>
          <ac:spMkLst>
            <pc:docMk/>
            <pc:sldMk cId="1080819485" sldId="256"/>
            <ac:spMk id="31" creationId="{6E0D4398-84C2-41B8-BF30-3157F7B18DF2}"/>
          </ac:spMkLst>
        </pc:spChg>
        <pc:spChg chg="add del">
          <ac:chgData name="이예주" userId="b627a05d-d457-425d-97ed-887cc9a3c15f" providerId="ADAL" clId="{D0C19147-B880-463A-8741-281AC59606EA}" dt="2023-02-08T14:24:59.026" v="52" actId="26606"/>
          <ac:spMkLst>
            <pc:docMk/>
            <pc:sldMk cId="1080819485" sldId="256"/>
            <ac:spMk id="33" creationId="{1E519840-CB5B-442F-AF8C-F848E7699768}"/>
          </ac:spMkLst>
        </pc:spChg>
        <pc:spChg chg="add del">
          <ac:chgData name="이예주" userId="b627a05d-d457-425d-97ed-887cc9a3c15f" providerId="ADAL" clId="{D0C19147-B880-463A-8741-281AC59606EA}" dt="2023-02-08T14:25:00.929" v="54" actId="26606"/>
          <ac:spMkLst>
            <pc:docMk/>
            <pc:sldMk cId="1080819485" sldId="256"/>
            <ac:spMk id="37" creationId="{0760E4C7-47B8-4356-ABCA-CC9C79E2D2B6}"/>
          </ac:spMkLst>
        </pc:spChg>
        <pc:spChg chg="add del">
          <ac:chgData name="이예주" userId="b627a05d-d457-425d-97ed-887cc9a3c15f" providerId="ADAL" clId="{D0C19147-B880-463A-8741-281AC59606EA}" dt="2023-02-08T14:25:00.929" v="54" actId="26606"/>
          <ac:spMkLst>
            <pc:docMk/>
            <pc:sldMk cId="1080819485" sldId="256"/>
            <ac:spMk id="39" creationId="{ED0A0432-F95F-6441-CC5D-B6BB755FABF8}"/>
          </ac:spMkLst>
        </pc:spChg>
        <pc:spChg chg="add del">
          <ac:chgData name="이예주" userId="b627a05d-d457-425d-97ed-887cc9a3c15f" providerId="ADAL" clId="{D0C19147-B880-463A-8741-281AC59606EA}" dt="2023-02-08T14:25:00.929" v="54" actId="26606"/>
          <ac:spMkLst>
            <pc:docMk/>
            <pc:sldMk cId="1080819485" sldId="256"/>
            <ac:spMk id="40" creationId="{3F0586C3-A19F-D214-ABDE-30AD5B6669E5}"/>
          </ac:spMkLst>
        </pc:spChg>
        <pc:spChg chg="add del">
          <ac:chgData name="이예주" userId="b627a05d-d457-425d-97ed-887cc9a3c15f" providerId="ADAL" clId="{D0C19147-B880-463A-8741-281AC59606EA}" dt="2023-02-08T14:25:03.131" v="56" actId="26606"/>
          <ac:spMkLst>
            <pc:docMk/>
            <pc:sldMk cId="1080819485" sldId="256"/>
            <ac:spMk id="43" creationId="{63A1188B-F6D0-454F-8265-790DD27A80DC}"/>
          </ac:spMkLst>
        </pc:spChg>
        <pc:spChg chg="add del">
          <ac:chgData name="이예주" userId="b627a05d-d457-425d-97ed-887cc9a3c15f" providerId="ADAL" clId="{D0C19147-B880-463A-8741-281AC59606EA}" dt="2023-02-08T14:25:03.131" v="56" actId="26606"/>
          <ac:spMkLst>
            <pc:docMk/>
            <pc:sldMk cId="1080819485" sldId="256"/>
            <ac:spMk id="45" creationId="{E1508670-65E0-4939-8E5D-98D071CA1A36}"/>
          </ac:spMkLst>
        </pc:spChg>
        <pc:spChg chg="add del">
          <ac:chgData name="이예주" userId="b627a05d-d457-425d-97ed-887cc9a3c15f" providerId="ADAL" clId="{D0C19147-B880-463A-8741-281AC59606EA}" dt="2023-02-08T14:25:03.131" v="56" actId="26606"/>
          <ac:spMkLst>
            <pc:docMk/>
            <pc:sldMk cId="1080819485" sldId="256"/>
            <ac:spMk id="46" creationId="{BA680864-F353-4128-88F8-98E04FD7641B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48" creationId="{0DBF1ABE-8590-450D-BB49-BDDCCF3EEA9E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0" creationId="{391F8D69-709A-4575-A393-B4C26481AF3B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1" creationId="{C87A50C4-1191-461A-9E09-C8057F2AF01F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2" creationId="{BC87DA9F-8DB2-4D48-8716-A928FBB8A5D2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3" creationId="{195EA065-AC5D-431D-927E-87FF05884866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4" creationId="{46934B3C-D73F-4CD0-95B1-0244D662D1C7}"/>
          </ac:spMkLst>
        </pc:spChg>
        <pc:spChg chg="add del">
          <ac:chgData name="이예주" userId="b627a05d-d457-425d-97ed-887cc9a3c15f" providerId="ADAL" clId="{D0C19147-B880-463A-8741-281AC59606EA}" dt="2023-02-08T14:25:12.458" v="60" actId="26606"/>
          <ac:spMkLst>
            <pc:docMk/>
            <pc:sldMk cId="1080819485" sldId="256"/>
            <ac:spMk id="56" creationId="{755B289C-FFBC-4DA1-9048-5AB172C337D4}"/>
          </ac:spMkLst>
        </pc:spChg>
        <pc:spChg chg="add del">
          <ac:chgData name="이예주" userId="b627a05d-d457-425d-97ed-887cc9a3c15f" providerId="ADAL" clId="{D0C19147-B880-463A-8741-281AC59606EA}" dt="2023-02-08T14:25:12.458" v="60" actId="26606"/>
          <ac:spMkLst>
            <pc:docMk/>
            <pc:sldMk cId="1080819485" sldId="256"/>
            <ac:spMk id="58" creationId="{59819350-82D4-404F-8D7E-92AD1DBC5289}"/>
          </ac:spMkLst>
        </pc:spChg>
        <pc:spChg chg="add del">
          <ac:chgData name="이예주" userId="b627a05d-d457-425d-97ed-887cc9a3c15f" providerId="ADAL" clId="{D0C19147-B880-463A-8741-281AC59606EA}" dt="2023-02-08T14:25:12.458" v="60" actId="26606"/>
          <ac:spMkLst>
            <pc:docMk/>
            <pc:sldMk cId="1080819485" sldId="256"/>
            <ac:spMk id="59" creationId="{760F3168-91D5-4F97-8256-506351938695}"/>
          </ac:spMkLst>
        </pc:spChg>
        <pc:spChg chg="add del">
          <ac:chgData name="이예주" userId="b627a05d-d457-425d-97ed-887cc9a3c15f" providerId="ADAL" clId="{D0C19147-B880-463A-8741-281AC59606EA}" dt="2023-02-08T14:25:12.458" v="60" actId="26606"/>
          <ac:spMkLst>
            <pc:docMk/>
            <pc:sldMk cId="1080819485" sldId="256"/>
            <ac:spMk id="60" creationId="{9294A07D-727F-432B-912F-DF0974DDE405}"/>
          </ac:spMkLst>
        </pc:spChg>
        <pc:spChg chg="add del">
          <ac:chgData name="이예주" userId="b627a05d-d457-425d-97ed-887cc9a3c15f" providerId="ADAL" clId="{D0C19147-B880-463A-8741-281AC59606EA}" dt="2023-02-08T14:25:14.038" v="62" actId="26606"/>
          <ac:spMkLst>
            <pc:docMk/>
            <pc:sldMk cId="1080819485" sldId="256"/>
            <ac:spMk id="62" creationId="{6DA65B90-7B06-4499-91BA-CDDD36132481}"/>
          </ac:spMkLst>
        </pc:spChg>
        <pc:spChg chg="add del">
          <ac:chgData name="이예주" userId="b627a05d-d457-425d-97ed-887cc9a3c15f" providerId="ADAL" clId="{D0C19147-B880-463A-8741-281AC59606EA}" dt="2023-02-08T14:25:14.038" v="62" actId="26606"/>
          <ac:spMkLst>
            <pc:docMk/>
            <pc:sldMk cId="1080819485" sldId="256"/>
            <ac:spMk id="63" creationId="{BFD30BD5-4EB8-467B-99B9-BC3D83CEE515}"/>
          </ac:spMkLst>
        </pc:spChg>
        <pc:spChg chg="add del">
          <ac:chgData name="이예주" userId="b627a05d-d457-425d-97ed-887cc9a3c15f" providerId="ADAL" clId="{D0C19147-B880-463A-8741-281AC59606EA}" dt="2023-02-08T14:25:14.038" v="62" actId="26606"/>
          <ac:spMkLst>
            <pc:docMk/>
            <pc:sldMk cId="1080819485" sldId="256"/>
            <ac:spMk id="65" creationId="{9502469D-C562-48E3-ABA2-3CFA55C52684}"/>
          </ac:spMkLst>
        </pc:spChg>
        <pc:spChg chg="add del">
          <ac:chgData name="이예주" userId="b627a05d-d457-425d-97ed-887cc9a3c15f" providerId="ADAL" clId="{D0C19147-B880-463A-8741-281AC59606EA}" dt="2023-02-08T14:25:38.664" v="64" actId="26606"/>
          <ac:spMkLst>
            <pc:docMk/>
            <pc:sldMk cId="1080819485" sldId="256"/>
            <ac:spMk id="71" creationId="{A34066D6-1B59-4642-A86D-39464CEE971B}"/>
          </ac:spMkLst>
        </pc:spChg>
        <pc:spChg chg="add del">
          <ac:chgData name="이예주" userId="b627a05d-d457-425d-97ed-887cc9a3c15f" providerId="ADAL" clId="{D0C19147-B880-463A-8741-281AC59606EA}" dt="2023-02-08T14:25:38.664" v="64" actId="26606"/>
          <ac:spMkLst>
            <pc:docMk/>
            <pc:sldMk cId="1080819485" sldId="256"/>
            <ac:spMk id="72" creationId="{18E928D9-3091-4385-B979-265D55AD02CE}"/>
          </ac:spMkLst>
        </pc:spChg>
        <pc:spChg chg="add del">
          <ac:chgData name="이예주" userId="b627a05d-d457-425d-97ed-887cc9a3c15f" providerId="ADAL" clId="{D0C19147-B880-463A-8741-281AC59606EA}" dt="2023-02-08T14:25:38.664" v="64" actId="26606"/>
          <ac:spMkLst>
            <pc:docMk/>
            <pc:sldMk cId="1080819485" sldId="256"/>
            <ac:spMk id="73" creationId="{7D602432-D774-4CF5-94E8-7D52D01059D2}"/>
          </ac:spMkLst>
        </pc:spChg>
        <pc:spChg chg="add del">
          <ac:chgData name="이예주" userId="b627a05d-d457-425d-97ed-887cc9a3c15f" providerId="ADAL" clId="{D0C19147-B880-463A-8741-281AC59606EA}" dt="2023-02-08T14:25:38.664" v="64" actId="26606"/>
          <ac:spMkLst>
            <pc:docMk/>
            <pc:sldMk cId="1080819485" sldId="256"/>
            <ac:spMk id="74" creationId="{CBF9EBB4-5078-47B2-AAA0-DF4A88D8182A}"/>
          </ac:spMkLst>
        </pc:spChg>
        <pc:spChg chg="add del">
          <ac:chgData name="이예주" userId="b627a05d-d457-425d-97ed-887cc9a3c15f" providerId="ADAL" clId="{D0C19147-B880-463A-8741-281AC59606EA}" dt="2023-02-08T14:25:42.146" v="66" actId="26606"/>
          <ac:spMkLst>
            <pc:docMk/>
            <pc:sldMk cId="1080819485" sldId="256"/>
            <ac:spMk id="76" creationId="{755B289C-FFBC-4DA1-9048-5AB172C337D4}"/>
          </ac:spMkLst>
        </pc:spChg>
        <pc:spChg chg="add del">
          <ac:chgData name="이예주" userId="b627a05d-d457-425d-97ed-887cc9a3c15f" providerId="ADAL" clId="{D0C19147-B880-463A-8741-281AC59606EA}" dt="2023-02-08T14:25:42.146" v="66" actId="26606"/>
          <ac:spMkLst>
            <pc:docMk/>
            <pc:sldMk cId="1080819485" sldId="256"/>
            <ac:spMk id="78" creationId="{59819350-82D4-404F-8D7E-92AD1DBC5289}"/>
          </ac:spMkLst>
        </pc:spChg>
        <pc:spChg chg="add del">
          <ac:chgData name="이예주" userId="b627a05d-d457-425d-97ed-887cc9a3c15f" providerId="ADAL" clId="{D0C19147-B880-463A-8741-281AC59606EA}" dt="2023-02-08T14:25:42.146" v="66" actId="26606"/>
          <ac:spMkLst>
            <pc:docMk/>
            <pc:sldMk cId="1080819485" sldId="256"/>
            <ac:spMk id="79" creationId="{760F3168-91D5-4F97-8256-506351938695}"/>
          </ac:spMkLst>
        </pc:spChg>
        <pc:spChg chg="add del">
          <ac:chgData name="이예주" userId="b627a05d-d457-425d-97ed-887cc9a3c15f" providerId="ADAL" clId="{D0C19147-B880-463A-8741-281AC59606EA}" dt="2023-02-08T14:25:42.146" v="66" actId="26606"/>
          <ac:spMkLst>
            <pc:docMk/>
            <pc:sldMk cId="1080819485" sldId="256"/>
            <ac:spMk id="80" creationId="{9294A07D-727F-432B-912F-DF0974DDE405}"/>
          </ac:spMkLst>
        </pc:spChg>
        <pc:spChg chg="ad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83" creationId="{A34066D6-1B59-4642-A86D-39464CEE971B}"/>
          </ac:spMkLst>
        </pc:spChg>
        <pc:spChg chg="ad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84" creationId="{18E928D9-3091-4385-B979-265D55AD02CE}"/>
          </ac:spMkLst>
        </pc:spChg>
        <pc:spChg chg="ad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85" creationId="{7D602432-D774-4CF5-94E8-7D52D01059D2}"/>
          </ac:spMkLst>
        </pc:spChg>
        <pc:spChg chg="ad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86" creationId="{CBF9EBB4-5078-47B2-AAA0-DF4A88D8182A}"/>
          </ac:spMkLst>
        </pc:spChg>
        <pc:grpChg chg="add del">
          <ac:chgData name="이예주" userId="b627a05d-d457-425d-97ed-887cc9a3c15f" providerId="ADAL" clId="{D0C19147-B880-463A-8741-281AC59606EA}" dt="2023-02-08T14:24:42.955" v="48" actId="26606"/>
          <ac:grpSpMkLst>
            <pc:docMk/>
            <pc:sldMk cId="1080819485" sldId="256"/>
            <ac:grpSpMk id="23" creationId="{5F17E415-B31D-479C-85EC-3974EB6DEDB8}"/>
          </ac:grpSpMkLst>
        </pc:grpChg>
        <pc:picChg chg="add del">
          <ac:chgData name="이예주" userId="b627a05d-d457-425d-97ed-887cc9a3c15f" providerId="ADAL" clId="{D0C19147-B880-463A-8741-281AC59606EA}" dt="2023-02-08T14:24:39.763" v="46" actId="26606"/>
          <ac:picMkLst>
            <pc:docMk/>
            <pc:sldMk cId="1080819485" sldId="256"/>
            <ac:picMk id="4" creationId="{715C690A-9C26-2EB2-5E70-B4F2008522F1}"/>
          </ac:picMkLst>
        </pc:picChg>
        <pc:picChg chg="add del">
          <ac:chgData name="이예주" userId="b627a05d-d457-425d-97ed-887cc9a3c15f" providerId="ADAL" clId="{D0C19147-B880-463A-8741-281AC59606EA}" dt="2023-02-08T14:24:42.955" v="48" actId="26606"/>
          <ac:picMkLst>
            <pc:docMk/>
            <pc:sldMk cId="1080819485" sldId="256"/>
            <ac:picMk id="21" creationId="{62C82EC7-472C-DACE-B49C-B13165F78B95}"/>
          </ac:picMkLst>
        </pc:picChg>
        <pc:picChg chg="add del">
          <ac:chgData name="이예주" userId="b627a05d-d457-425d-97ed-887cc9a3c15f" providerId="ADAL" clId="{D0C19147-B880-463A-8741-281AC59606EA}" dt="2023-02-08T14:24:45.254" v="50" actId="26606"/>
          <ac:picMkLst>
            <pc:docMk/>
            <pc:sldMk cId="1080819485" sldId="256"/>
            <ac:picMk id="27" creationId="{D232D89A-1743-6BD9-27C4-0CCAB4E498AC}"/>
          </ac:picMkLst>
        </pc:picChg>
        <pc:picChg chg="add del">
          <ac:chgData name="이예주" userId="b627a05d-d457-425d-97ed-887cc9a3c15f" providerId="ADAL" clId="{D0C19147-B880-463A-8741-281AC59606EA}" dt="2023-02-08T14:24:59.026" v="52" actId="26606"/>
          <ac:picMkLst>
            <pc:docMk/>
            <pc:sldMk cId="1080819485" sldId="256"/>
            <ac:picMk id="32" creationId="{5EA294A2-19E0-79C2-4A98-7292EBE7E804}"/>
          </ac:picMkLst>
        </pc:picChg>
        <pc:picChg chg="add del">
          <ac:chgData name="이예주" userId="b627a05d-d457-425d-97ed-887cc9a3c15f" providerId="ADAL" clId="{D0C19147-B880-463A-8741-281AC59606EA}" dt="2023-02-08T14:25:00.929" v="54" actId="26606"/>
          <ac:picMkLst>
            <pc:docMk/>
            <pc:sldMk cId="1080819485" sldId="256"/>
            <ac:picMk id="38" creationId="{CA539638-BF8A-5F61-45B7-85860B656B52}"/>
          </ac:picMkLst>
        </pc:picChg>
        <pc:picChg chg="add del">
          <ac:chgData name="이예주" userId="b627a05d-d457-425d-97ed-887cc9a3c15f" providerId="ADAL" clId="{D0C19147-B880-463A-8741-281AC59606EA}" dt="2023-02-08T14:25:03.131" v="56" actId="26606"/>
          <ac:picMkLst>
            <pc:docMk/>
            <pc:sldMk cId="1080819485" sldId="256"/>
            <ac:picMk id="44" creationId="{B018CF23-8820-4A75-0ED0-BBA69A0B0DD5}"/>
          </ac:picMkLst>
        </pc:picChg>
        <pc:picChg chg="add del">
          <ac:chgData name="이예주" userId="b627a05d-d457-425d-97ed-887cc9a3c15f" providerId="ADAL" clId="{D0C19147-B880-463A-8741-281AC59606EA}" dt="2023-02-08T14:25:10.731" v="58" actId="26606"/>
          <ac:picMkLst>
            <pc:docMk/>
            <pc:sldMk cId="1080819485" sldId="256"/>
            <ac:picMk id="49" creationId="{0DC1C06A-BAE5-A0AA-4BA1-23F40DE624A8}"/>
          </ac:picMkLst>
        </pc:picChg>
        <pc:picChg chg="add del">
          <ac:chgData name="이예주" userId="b627a05d-d457-425d-97ed-887cc9a3c15f" providerId="ADAL" clId="{D0C19147-B880-463A-8741-281AC59606EA}" dt="2023-02-08T14:25:12.458" v="60" actId="26606"/>
          <ac:picMkLst>
            <pc:docMk/>
            <pc:sldMk cId="1080819485" sldId="256"/>
            <ac:picMk id="57" creationId="{3C005419-29FD-75F1-1ADA-A16C44FB1925}"/>
          </ac:picMkLst>
        </pc:picChg>
        <pc:picChg chg="add del">
          <ac:chgData name="이예주" userId="b627a05d-d457-425d-97ed-887cc9a3c15f" providerId="ADAL" clId="{D0C19147-B880-463A-8741-281AC59606EA}" dt="2023-02-08T14:25:14.038" v="62" actId="26606"/>
          <ac:picMkLst>
            <pc:docMk/>
            <pc:sldMk cId="1080819485" sldId="256"/>
            <ac:picMk id="64" creationId="{E4C246D0-C40C-5FEE-DFFA-F7651A2B32D1}"/>
          </ac:picMkLst>
        </pc:picChg>
        <pc:picChg chg="add del">
          <ac:chgData name="이예주" userId="b627a05d-d457-425d-97ed-887cc9a3c15f" providerId="ADAL" clId="{D0C19147-B880-463A-8741-281AC59606EA}" dt="2023-02-08T14:25:38.664" v="64" actId="26606"/>
          <ac:picMkLst>
            <pc:docMk/>
            <pc:sldMk cId="1080819485" sldId="256"/>
            <ac:picMk id="70" creationId="{02695147-47FE-A669-DA9E-68F4CFA18470}"/>
          </ac:picMkLst>
        </pc:picChg>
        <pc:picChg chg="add del">
          <ac:chgData name="이예주" userId="b627a05d-d457-425d-97ed-887cc9a3c15f" providerId="ADAL" clId="{D0C19147-B880-463A-8741-281AC59606EA}" dt="2023-02-08T14:25:42.146" v="66" actId="26606"/>
          <ac:picMkLst>
            <pc:docMk/>
            <pc:sldMk cId="1080819485" sldId="256"/>
            <ac:picMk id="77" creationId="{3C005419-29FD-75F1-1ADA-A16C44FB1925}"/>
          </ac:picMkLst>
        </pc:picChg>
        <pc:picChg chg="add">
          <ac:chgData name="이예주" userId="b627a05d-d457-425d-97ed-887cc9a3c15f" providerId="ADAL" clId="{D0C19147-B880-463A-8741-281AC59606EA}" dt="2023-02-08T14:25:42.190" v="67" actId="26606"/>
          <ac:picMkLst>
            <pc:docMk/>
            <pc:sldMk cId="1080819485" sldId="256"/>
            <ac:picMk id="82" creationId="{02695147-47FE-A669-DA9E-68F4CFA18470}"/>
          </ac:picMkLst>
        </pc:picChg>
        <pc:cxnChg chg="add del">
          <ac:chgData name="이예주" userId="b627a05d-d457-425d-97ed-887cc9a3c15f" providerId="ADAL" clId="{D0C19147-B880-463A-8741-281AC59606EA}" dt="2023-02-08T14:24:39.763" v="46" actId="26606"/>
          <ac:cxnSpMkLst>
            <pc:docMk/>
            <pc:sldMk cId="1080819485" sldId="256"/>
            <ac:cxnSpMk id="13" creationId="{56020367-4FD5-4596-8E10-C5F095CD8DBF}"/>
          </ac:cxnSpMkLst>
        </pc:cxnChg>
        <pc:cxnChg chg="add del">
          <ac:chgData name="이예주" userId="b627a05d-d457-425d-97ed-887cc9a3c15f" providerId="ADAL" clId="{D0C19147-B880-463A-8741-281AC59606EA}" dt="2023-02-08T14:24:45.254" v="50" actId="26606"/>
          <ac:cxnSpMkLst>
            <pc:docMk/>
            <pc:sldMk cId="1080819485" sldId="256"/>
            <ac:cxnSpMk id="29" creationId="{97CC2FE6-3AD0-4131-B4BC-1F4D65E25E13}"/>
          </ac:cxnSpMkLst>
        </pc:cxnChg>
        <pc:cxnChg chg="add del">
          <ac:chgData name="이예주" userId="b627a05d-d457-425d-97ed-887cc9a3c15f" providerId="ADAL" clId="{D0C19147-B880-463A-8741-281AC59606EA}" dt="2023-02-08T14:24:59.026" v="52" actId="26606"/>
          <ac:cxnSpMkLst>
            <pc:docMk/>
            <pc:sldMk cId="1080819485" sldId="256"/>
            <ac:cxnSpMk id="34" creationId="{AC7EF422-3076-48F2-A38B-7CA851778E05}"/>
          </ac:cxnSpMkLst>
        </pc:cxnChg>
        <pc:cxnChg chg="add del">
          <ac:chgData name="이예주" userId="b627a05d-d457-425d-97ed-887cc9a3c15f" providerId="ADAL" clId="{D0C19147-B880-463A-8741-281AC59606EA}" dt="2023-02-08T14:24:59.026" v="52" actId="26606"/>
          <ac:cxnSpMkLst>
            <pc:docMk/>
            <pc:sldMk cId="1080819485" sldId="256"/>
            <ac:cxnSpMk id="35" creationId="{6896548C-21A4-493D-B220-64E89F1EF6D7}"/>
          </ac:cxnSpMkLst>
        </pc:cxnChg>
        <pc:cxnChg chg="add del">
          <ac:chgData name="이예주" userId="b627a05d-d457-425d-97ed-887cc9a3c15f" providerId="ADAL" clId="{D0C19147-B880-463A-8741-281AC59606EA}" dt="2023-02-08T14:25:00.929" v="54" actId="26606"/>
          <ac:cxnSpMkLst>
            <pc:docMk/>
            <pc:sldMk cId="1080819485" sldId="256"/>
            <ac:cxnSpMk id="41" creationId="{414C5C93-B9E9-4392-ADCF-ABF21209DD56}"/>
          </ac:cxnSpMkLst>
        </pc:cxnChg>
        <pc:cxnChg chg="add del">
          <ac:chgData name="이예주" userId="b627a05d-d457-425d-97ed-887cc9a3c15f" providerId="ADAL" clId="{D0C19147-B880-463A-8741-281AC59606EA}" dt="2023-02-08T14:25:14.038" v="62" actId="26606"/>
          <ac:cxnSpMkLst>
            <pc:docMk/>
            <pc:sldMk cId="1080819485" sldId="256"/>
            <ac:cxnSpMk id="66" creationId="{4D594499-F983-4364-8ABC-5BCDC2E906BF}"/>
          </ac:cxnSpMkLst>
        </pc:cxnChg>
        <pc:cxnChg chg="add del">
          <ac:chgData name="이예주" userId="b627a05d-d457-425d-97ed-887cc9a3c15f" providerId="ADAL" clId="{D0C19147-B880-463A-8741-281AC59606EA}" dt="2023-02-08T14:25:14.038" v="62" actId="26606"/>
          <ac:cxnSpMkLst>
            <pc:docMk/>
            <pc:sldMk cId="1080819485" sldId="256"/>
            <ac:cxnSpMk id="67" creationId="{962EC698-CCE0-4BBF-9C26-491E48547AC3}"/>
          </ac:cxnSpMkLst>
        </pc:cxnChg>
        <pc:cxnChg chg="add del">
          <ac:chgData name="이예주" userId="b627a05d-d457-425d-97ed-887cc9a3c15f" providerId="ADAL" clId="{D0C19147-B880-463A-8741-281AC59606EA}" dt="2023-02-08T14:25:14.038" v="62" actId="26606"/>
          <ac:cxnSpMkLst>
            <pc:docMk/>
            <pc:sldMk cId="1080819485" sldId="256"/>
            <ac:cxnSpMk id="68" creationId="{6D4C177C-581F-4CC8-A686-0B6D25DC6A70}"/>
          </ac:cxnSpMkLst>
        </pc:cxnChg>
      </pc:sldChg>
      <pc:sldChg chg="addSp delSp modSp new mod setBg modClrScheme chgLayout">
        <pc:chgData name="이예주" userId="b627a05d-d457-425d-97ed-887cc9a3c15f" providerId="ADAL" clId="{D0C19147-B880-463A-8741-281AC59606EA}" dt="2023-02-08T14:27:00.629" v="88" actId="26606"/>
        <pc:sldMkLst>
          <pc:docMk/>
          <pc:sldMk cId="2654575090" sldId="257"/>
        </pc:sldMkLst>
        <pc:spChg chg="del mod ord">
          <ac:chgData name="이예주" userId="b627a05d-d457-425d-97ed-887cc9a3c15f" providerId="ADAL" clId="{D0C19147-B880-463A-8741-281AC59606EA}" dt="2023-02-08T14:26:26.248" v="70" actId="700"/>
          <ac:spMkLst>
            <pc:docMk/>
            <pc:sldMk cId="2654575090" sldId="257"/>
            <ac:spMk id="2" creationId="{38163C19-B9DB-2C4D-7595-E652F6633304}"/>
          </ac:spMkLst>
        </pc:spChg>
        <pc:spChg chg="del">
          <ac:chgData name="이예주" userId="b627a05d-d457-425d-97ed-887cc9a3c15f" providerId="ADAL" clId="{D0C19147-B880-463A-8741-281AC59606EA}" dt="2023-02-08T14:26:26.248" v="70" actId="700"/>
          <ac:spMkLst>
            <pc:docMk/>
            <pc:sldMk cId="2654575090" sldId="257"/>
            <ac:spMk id="3" creationId="{85C6BCF6-93DA-D682-8972-FDB1F976031C}"/>
          </ac:spMkLst>
        </pc:spChg>
        <pc:spChg chg="add mod ord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4" creationId="{DF352046-77B9-6459-3E04-B3C8A37A1CEA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9" creationId="{8A7BA06D-B3FF-4E91-8639-B4569AE3AA23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1" creationId="{2B30C86D-5A07-48BC-9C9D-6F9A2DB1E9E1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3" creationId="{D278ADA9-6383-4BDD-80D2-8899A402687B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5" creationId="{484B7147-B0F6-40ED-B5A2-FF72BC8198B6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7" creationId="{B36D2DE0-0628-4A9A-A59D-7BA8B5EB3022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9" creationId="{48E405C9-94BE-41DA-928C-DEC9A8550E9F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21" creationId="{D2091A72-D5BB-42AC-8FD3-F7747D90861E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23" creationId="{6ED12BFC-A737-46AF-8411-481112D54B0C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28" creationId="{8A7BA06D-B3FF-4E91-8639-B4569AE3AA23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0" creationId="{2B30C86D-5A07-48BC-9C9D-6F9A2DB1E9E1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2" creationId="{5AB83C82-30AD-4DF2-A9AD-CE1547FDEDEA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4" creationId="{B36D2DE0-0628-4A9A-A59D-7BA8B5EB3022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6" creationId="{48E405C9-94BE-41DA-928C-DEC9A8550E9F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8" creationId="{D2091A72-D5BB-42AC-8FD3-F7747D90861E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40" creationId="{6ED12BFC-A737-46AF-8411-481112D54B0C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2" creationId="{6ED12BFC-A737-46AF-8411-481112D54B0C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3" creationId="{8A7BA06D-B3FF-4E91-8639-B4569AE3AA23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4" creationId="{2B30C86D-5A07-48BC-9C9D-6F9A2DB1E9E1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5" creationId="{D278ADA9-6383-4BDD-80D2-8899A402687B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6" creationId="{484B7147-B0F6-40ED-B5A2-FF72BC8198B6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7" creationId="{B36D2DE0-0628-4A9A-A59D-7BA8B5EB3022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8" creationId="{48E405C9-94BE-41DA-928C-DEC9A8550E9F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9" creationId="{D2091A72-D5BB-42AC-8FD3-F7747D90861E}"/>
          </ac:spMkLst>
        </pc:spChg>
      </pc:sldChg>
      <pc:sldChg chg="addSp delSp modSp new mod modClrScheme chgLayout">
        <pc:chgData name="이예주" userId="b627a05d-d457-425d-97ed-887cc9a3c15f" providerId="ADAL" clId="{D0C19147-B880-463A-8741-281AC59606EA}" dt="2023-02-25T12:41:21.591" v="7062" actId="207"/>
        <pc:sldMkLst>
          <pc:docMk/>
          <pc:sldMk cId="1907025701" sldId="258"/>
        </pc:sldMkLst>
        <pc:spChg chg="mod ord">
          <ac:chgData name="이예주" userId="b627a05d-d457-425d-97ed-887cc9a3c15f" providerId="ADAL" clId="{D0C19147-B880-463A-8741-281AC59606EA}" dt="2023-02-11T11:57:26.965" v="1361" actId="20577"/>
          <ac:spMkLst>
            <pc:docMk/>
            <pc:sldMk cId="1907025701" sldId="258"/>
            <ac:spMk id="2" creationId="{86D3344C-8F71-3642-E1EA-F0FB36222B00}"/>
          </ac:spMkLst>
        </pc:spChg>
        <pc:spChg chg="del mod ord">
          <ac:chgData name="이예주" userId="b627a05d-d457-425d-97ed-887cc9a3c15f" providerId="ADAL" clId="{D0C19147-B880-463A-8741-281AC59606EA}" dt="2023-02-08T14:28:29.076" v="120" actId="700"/>
          <ac:spMkLst>
            <pc:docMk/>
            <pc:sldMk cId="1907025701" sldId="258"/>
            <ac:spMk id="3" creationId="{642448E4-58AA-235C-7FB0-807465CEB20A}"/>
          </ac:spMkLst>
        </pc:spChg>
        <pc:spChg chg="add mod ord">
          <ac:chgData name="이예주" userId="b627a05d-d457-425d-97ed-887cc9a3c15f" providerId="ADAL" clId="{D0C19147-B880-463A-8741-281AC59606EA}" dt="2023-02-25T12:41:21.591" v="7062" actId="207"/>
          <ac:spMkLst>
            <pc:docMk/>
            <pc:sldMk cId="1907025701" sldId="258"/>
            <ac:spMk id="4" creationId="{57AD6063-7DCA-E482-537E-A088D4109AD9}"/>
          </ac:spMkLst>
        </pc:spChg>
        <pc:spChg chg="add mod ord">
          <ac:chgData name="이예주" userId="b627a05d-d457-425d-97ed-887cc9a3c15f" providerId="ADAL" clId="{D0C19147-B880-463A-8741-281AC59606EA}" dt="2023-02-11T13:30:04.854" v="3732"/>
          <ac:spMkLst>
            <pc:docMk/>
            <pc:sldMk cId="1907025701" sldId="258"/>
            <ac:spMk id="5" creationId="{0B089179-F457-7D41-B11F-B80AB49FDEF8}"/>
          </ac:spMkLst>
        </pc:spChg>
      </pc:sldChg>
      <pc:sldChg chg="delSp modSp new mod modClrScheme chgLayout">
        <pc:chgData name="이예주" userId="b627a05d-d457-425d-97ed-887cc9a3c15f" providerId="ADAL" clId="{D0C19147-B880-463A-8741-281AC59606EA}" dt="2023-02-25T12:40:08.916" v="6963" actId="20577"/>
        <pc:sldMkLst>
          <pc:docMk/>
          <pc:sldMk cId="3645582246" sldId="259"/>
        </pc:sldMkLst>
        <pc:spChg chg="mod ord">
          <ac:chgData name="이예주" userId="b627a05d-d457-425d-97ed-887cc9a3c15f" providerId="ADAL" clId="{D0C19147-B880-463A-8741-281AC59606EA}" dt="2023-02-11T12:10:00.468" v="2333" actId="700"/>
          <ac:spMkLst>
            <pc:docMk/>
            <pc:sldMk cId="3645582246" sldId="259"/>
            <ac:spMk id="2" creationId="{6E0AEBC3-5449-955C-A8AA-FC198432EBF6}"/>
          </ac:spMkLst>
        </pc:spChg>
        <pc:spChg chg="mod ord">
          <ac:chgData name="이예주" userId="b627a05d-d457-425d-97ed-887cc9a3c15f" providerId="ADAL" clId="{D0C19147-B880-463A-8741-281AC59606EA}" dt="2023-02-25T12:40:08.916" v="6963" actId="20577"/>
          <ac:spMkLst>
            <pc:docMk/>
            <pc:sldMk cId="3645582246" sldId="259"/>
            <ac:spMk id="3" creationId="{07CA7695-C2A7-2D98-B39C-2D31CC357982}"/>
          </ac:spMkLst>
        </pc:spChg>
        <pc:spChg chg="del">
          <ac:chgData name="이예주" userId="b627a05d-d457-425d-97ed-887cc9a3c15f" providerId="ADAL" clId="{D0C19147-B880-463A-8741-281AC59606EA}" dt="2023-02-11T12:08:00.762" v="2184" actId="700"/>
          <ac:spMkLst>
            <pc:docMk/>
            <pc:sldMk cId="3645582246" sldId="259"/>
            <ac:spMk id="4" creationId="{2D6659C9-7798-D96D-CA3E-F590CE18AECE}"/>
          </ac:spMkLst>
        </pc:spChg>
      </pc:sldChg>
      <pc:sldChg chg="modSp new mod">
        <pc:chgData name="이예주" userId="b627a05d-d457-425d-97ed-887cc9a3c15f" providerId="ADAL" clId="{D0C19147-B880-463A-8741-281AC59606EA}" dt="2023-02-21T14:01:52.415" v="6559" actId="20577"/>
        <pc:sldMkLst>
          <pc:docMk/>
          <pc:sldMk cId="302610884" sldId="260"/>
        </pc:sldMkLst>
        <pc:spChg chg="mod">
          <ac:chgData name="이예주" userId="b627a05d-d457-425d-97ed-887cc9a3c15f" providerId="ADAL" clId="{D0C19147-B880-463A-8741-281AC59606EA}" dt="2023-02-11T12:15:05.613" v="2615" actId="20577"/>
          <ac:spMkLst>
            <pc:docMk/>
            <pc:sldMk cId="302610884" sldId="260"/>
            <ac:spMk id="2" creationId="{C6B9B472-21EB-E1B5-9E88-353EAD9ED977}"/>
          </ac:spMkLst>
        </pc:spChg>
        <pc:spChg chg="mod">
          <ac:chgData name="이예주" userId="b627a05d-d457-425d-97ed-887cc9a3c15f" providerId="ADAL" clId="{D0C19147-B880-463A-8741-281AC59606EA}" dt="2023-02-21T14:01:52.415" v="6559" actId="20577"/>
          <ac:spMkLst>
            <pc:docMk/>
            <pc:sldMk cId="302610884" sldId="260"/>
            <ac:spMk id="3" creationId="{C5E6F73F-74FD-9BA0-3156-1D35E38E171B}"/>
          </ac:spMkLst>
        </pc:spChg>
      </pc:sldChg>
      <pc:sldChg chg="modSp new mod">
        <pc:chgData name="이예주" userId="b627a05d-d457-425d-97ed-887cc9a3c15f" providerId="ADAL" clId="{D0C19147-B880-463A-8741-281AC59606EA}" dt="2023-02-24T13:58:52.004" v="6888" actId="20577"/>
        <pc:sldMkLst>
          <pc:docMk/>
          <pc:sldMk cId="2191225837" sldId="261"/>
        </pc:sldMkLst>
        <pc:spChg chg="mod">
          <ac:chgData name="이예주" userId="b627a05d-d457-425d-97ed-887cc9a3c15f" providerId="ADAL" clId="{D0C19147-B880-463A-8741-281AC59606EA}" dt="2023-02-11T13:22:01.635" v="3468" actId="20577"/>
          <ac:spMkLst>
            <pc:docMk/>
            <pc:sldMk cId="2191225837" sldId="261"/>
            <ac:spMk id="2" creationId="{DB828477-D385-7C61-F3D5-7935ED7EB663}"/>
          </ac:spMkLst>
        </pc:spChg>
        <pc:spChg chg="mod">
          <ac:chgData name="이예주" userId="b627a05d-d457-425d-97ed-887cc9a3c15f" providerId="ADAL" clId="{D0C19147-B880-463A-8741-281AC59606EA}" dt="2023-02-24T13:58:52.004" v="6888" actId="20577"/>
          <ac:spMkLst>
            <pc:docMk/>
            <pc:sldMk cId="2191225837" sldId="261"/>
            <ac:spMk id="3" creationId="{6C5D6DF7-3B47-1EBD-C164-E872F7EAF64A}"/>
          </ac:spMkLst>
        </pc:spChg>
      </pc:sldChg>
      <pc:sldChg chg="modSp new mod">
        <pc:chgData name="이예주" userId="b627a05d-d457-425d-97ed-887cc9a3c15f" providerId="ADAL" clId="{D0C19147-B880-463A-8741-281AC59606EA}" dt="2023-02-21T13:58:28.370" v="6431" actId="20577"/>
        <pc:sldMkLst>
          <pc:docMk/>
          <pc:sldMk cId="1158959608" sldId="262"/>
        </pc:sldMkLst>
        <pc:spChg chg="mod">
          <ac:chgData name="이예주" userId="b627a05d-d457-425d-97ed-887cc9a3c15f" providerId="ADAL" clId="{D0C19147-B880-463A-8741-281AC59606EA}" dt="2023-02-11T13:22:50.698" v="3493" actId="20577"/>
          <ac:spMkLst>
            <pc:docMk/>
            <pc:sldMk cId="1158959608" sldId="262"/>
            <ac:spMk id="2" creationId="{94F9EE09-7749-B505-7A61-B46BE70B83A7}"/>
          </ac:spMkLst>
        </pc:spChg>
        <pc:spChg chg="mod">
          <ac:chgData name="이예주" userId="b627a05d-d457-425d-97ed-887cc9a3c15f" providerId="ADAL" clId="{D0C19147-B880-463A-8741-281AC59606EA}" dt="2023-02-21T13:58:28.370" v="6431" actId="20577"/>
          <ac:spMkLst>
            <pc:docMk/>
            <pc:sldMk cId="1158959608" sldId="262"/>
            <ac:spMk id="3" creationId="{3D31D18C-2E35-6598-A846-28B2E36E9AB4}"/>
          </ac:spMkLst>
        </pc:spChg>
      </pc:sldChg>
      <pc:sldChg chg="addSp modSp new mod modClrScheme chgLayout">
        <pc:chgData name="이예주" userId="b627a05d-d457-425d-97ed-887cc9a3c15f" providerId="ADAL" clId="{D0C19147-B880-463A-8741-281AC59606EA}" dt="2023-02-24T13:59:41.600" v="6890" actId="20577"/>
        <pc:sldMkLst>
          <pc:docMk/>
          <pc:sldMk cId="3195281568" sldId="263"/>
        </pc:sldMkLst>
        <pc:spChg chg="mod ord">
          <ac:chgData name="이예주" userId="b627a05d-d457-425d-97ed-887cc9a3c15f" providerId="ADAL" clId="{D0C19147-B880-463A-8741-281AC59606EA}" dt="2023-02-21T14:04:29.956" v="6560" actId="700"/>
          <ac:spMkLst>
            <pc:docMk/>
            <pc:sldMk cId="3195281568" sldId="263"/>
            <ac:spMk id="2" creationId="{CE429C9E-89EB-56AA-FC7A-9BC0AA6C7A4E}"/>
          </ac:spMkLst>
        </pc:spChg>
        <pc:spChg chg="mod ord">
          <ac:chgData name="이예주" userId="b627a05d-d457-425d-97ed-887cc9a3c15f" providerId="ADAL" clId="{D0C19147-B880-463A-8741-281AC59606EA}" dt="2023-02-24T13:59:41.600" v="6890" actId="20577"/>
          <ac:spMkLst>
            <pc:docMk/>
            <pc:sldMk cId="3195281568" sldId="263"/>
            <ac:spMk id="3" creationId="{D42FE8AC-5E80-C6F2-EAE4-D9BD3F4A1550}"/>
          </ac:spMkLst>
        </pc:spChg>
        <pc:spChg chg="add mod ord">
          <ac:chgData name="이예주" userId="b627a05d-d457-425d-97ed-887cc9a3c15f" providerId="ADAL" clId="{D0C19147-B880-463A-8741-281AC59606EA}" dt="2023-02-21T14:05:05.710" v="6579" actId="20577"/>
          <ac:spMkLst>
            <pc:docMk/>
            <pc:sldMk cId="3195281568" sldId="263"/>
            <ac:spMk id="4" creationId="{20A760A2-1C5C-AFF2-2561-CF35411BF05B}"/>
          </ac:spMkLst>
        </pc:spChg>
      </pc:sldChg>
      <pc:sldChg chg="modSp new mod">
        <pc:chgData name="이예주" userId="b627a05d-d457-425d-97ed-887cc9a3c15f" providerId="ADAL" clId="{D0C19147-B880-463A-8741-281AC59606EA}" dt="2023-02-12T09:12:00.805" v="5499" actId="20577"/>
        <pc:sldMkLst>
          <pc:docMk/>
          <pc:sldMk cId="3862406322" sldId="264"/>
        </pc:sldMkLst>
        <pc:spChg chg="mod">
          <ac:chgData name="이예주" userId="b627a05d-d457-425d-97ed-887cc9a3c15f" providerId="ADAL" clId="{D0C19147-B880-463A-8741-281AC59606EA}" dt="2023-02-12T08:51:24.382" v="4779" actId="20577"/>
          <ac:spMkLst>
            <pc:docMk/>
            <pc:sldMk cId="3862406322" sldId="264"/>
            <ac:spMk id="2" creationId="{434A8EB2-CAFC-10EF-CC52-DED1F171195A}"/>
          </ac:spMkLst>
        </pc:spChg>
        <pc:spChg chg="mod">
          <ac:chgData name="이예주" userId="b627a05d-d457-425d-97ed-887cc9a3c15f" providerId="ADAL" clId="{D0C19147-B880-463A-8741-281AC59606EA}" dt="2023-02-12T09:12:00.805" v="5499" actId="20577"/>
          <ac:spMkLst>
            <pc:docMk/>
            <pc:sldMk cId="3862406322" sldId="264"/>
            <ac:spMk id="3" creationId="{6C371F27-F04B-4400-85EE-6636C8544FC1}"/>
          </ac:spMkLst>
        </pc:spChg>
      </pc:sldChg>
      <pc:sldChg chg="modSp new mod">
        <pc:chgData name="이예주" userId="b627a05d-d457-425d-97ed-887cc9a3c15f" providerId="ADAL" clId="{D0C19147-B880-463A-8741-281AC59606EA}" dt="2023-02-12T09:06:00.480" v="5325" actId="20577"/>
        <pc:sldMkLst>
          <pc:docMk/>
          <pc:sldMk cId="4002488700" sldId="265"/>
        </pc:sldMkLst>
        <pc:spChg chg="mod">
          <ac:chgData name="이예주" userId="b627a05d-d457-425d-97ed-887cc9a3c15f" providerId="ADAL" clId="{D0C19147-B880-463A-8741-281AC59606EA}" dt="2023-02-12T08:55:42.288" v="5147" actId="20577"/>
          <ac:spMkLst>
            <pc:docMk/>
            <pc:sldMk cId="4002488700" sldId="265"/>
            <ac:spMk id="2" creationId="{7EE3AAA8-1999-52C5-E3E0-9262A62AAB18}"/>
          </ac:spMkLst>
        </pc:spChg>
        <pc:spChg chg="mod">
          <ac:chgData name="이예주" userId="b627a05d-d457-425d-97ed-887cc9a3c15f" providerId="ADAL" clId="{D0C19147-B880-463A-8741-281AC59606EA}" dt="2023-02-12T09:06:00.480" v="5325" actId="20577"/>
          <ac:spMkLst>
            <pc:docMk/>
            <pc:sldMk cId="4002488700" sldId="265"/>
            <ac:spMk id="3" creationId="{C7BC8B3B-8C79-A3EB-0942-D338551296BB}"/>
          </ac:spMkLst>
        </pc:spChg>
      </pc:sldChg>
      <pc:sldChg chg="modSp new mod">
        <pc:chgData name="이예주" userId="b627a05d-d457-425d-97ed-887cc9a3c15f" providerId="ADAL" clId="{D0C19147-B880-463A-8741-281AC59606EA}" dt="2023-02-24T14:02:00.915" v="6937" actId="20577"/>
        <pc:sldMkLst>
          <pc:docMk/>
          <pc:sldMk cId="3288837945" sldId="266"/>
        </pc:sldMkLst>
        <pc:spChg chg="mod">
          <ac:chgData name="이예주" userId="b627a05d-d457-425d-97ed-887cc9a3c15f" providerId="ADAL" clId="{D0C19147-B880-463A-8741-281AC59606EA}" dt="2023-02-12T09:41:20.894" v="5534" actId="20577"/>
          <ac:spMkLst>
            <pc:docMk/>
            <pc:sldMk cId="3288837945" sldId="266"/>
            <ac:spMk id="2" creationId="{3BE1F0E5-48E5-5E34-088A-156D1C1A2ED9}"/>
          </ac:spMkLst>
        </pc:spChg>
        <pc:spChg chg="mod">
          <ac:chgData name="이예주" userId="b627a05d-d457-425d-97ed-887cc9a3c15f" providerId="ADAL" clId="{D0C19147-B880-463A-8741-281AC59606EA}" dt="2023-02-24T14:02:00.915" v="6937" actId="20577"/>
          <ac:spMkLst>
            <pc:docMk/>
            <pc:sldMk cId="3288837945" sldId="266"/>
            <ac:spMk id="3" creationId="{0B791F18-9051-93B5-86C8-C6FDDB583BFF}"/>
          </ac:spMkLst>
        </pc:spChg>
      </pc:sldChg>
      <pc:sldChg chg="addSp delSp modSp new mod setBg modClrScheme chgLayout">
        <pc:chgData name="이예주" userId="b627a05d-d457-425d-97ed-887cc9a3c15f" providerId="ADAL" clId="{D0C19147-B880-463A-8741-281AC59606EA}" dt="2023-02-21T14:09:26.187" v="6591" actId="26606"/>
        <pc:sldMkLst>
          <pc:docMk/>
          <pc:sldMk cId="1965395098" sldId="267"/>
        </pc:sldMkLst>
        <pc:spChg chg="del mod ord">
          <ac:chgData name="이예주" userId="b627a05d-d457-425d-97ed-887cc9a3c15f" providerId="ADAL" clId="{D0C19147-B880-463A-8741-281AC59606EA}" dt="2023-02-21T14:09:09.101" v="6582" actId="700"/>
          <ac:spMkLst>
            <pc:docMk/>
            <pc:sldMk cId="1965395098" sldId="267"/>
            <ac:spMk id="2" creationId="{2378CA35-0D1D-F8D0-3E54-F52CEAA9F39A}"/>
          </ac:spMkLst>
        </pc:spChg>
        <pc:spChg chg="del mod ord">
          <ac:chgData name="이예주" userId="b627a05d-d457-425d-97ed-887cc9a3c15f" providerId="ADAL" clId="{D0C19147-B880-463A-8741-281AC59606EA}" dt="2023-02-21T14:09:09.101" v="6582" actId="700"/>
          <ac:spMkLst>
            <pc:docMk/>
            <pc:sldMk cId="1965395098" sldId="267"/>
            <ac:spMk id="3" creationId="{ADFC92C5-04C4-A4D8-DFAD-4C1BCDAB38B8}"/>
          </ac:spMkLst>
        </pc:spChg>
        <pc:spChg chg="mod ord">
          <ac:chgData name="이예주" userId="b627a05d-d457-425d-97ed-887cc9a3c15f" providerId="ADAL" clId="{D0C19147-B880-463A-8741-281AC59606EA}" dt="2023-02-21T14:09:26.187" v="6591" actId="26606"/>
          <ac:spMkLst>
            <pc:docMk/>
            <pc:sldMk cId="1965395098" sldId="267"/>
            <ac:spMk id="4" creationId="{BABD6AE6-802F-99BA-B1F2-F80969F6C187}"/>
          </ac:spMkLst>
        </pc:spChg>
        <pc:spChg chg="add mod ord">
          <ac:chgData name="이예주" userId="b627a05d-d457-425d-97ed-887cc9a3c15f" providerId="ADAL" clId="{D0C19147-B880-463A-8741-281AC59606EA}" dt="2023-02-21T14:09:26.187" v="6591" actId="26606"/>
          <ac:spMkLst>
            <pc:docMk/>
            <pc:sldMk cId="1965395098" sldId="267"/>
            <ac:spMk id="5" creationId="{A11A7D61-AB9F-DA66-FF1D-D1FDF5FC9370}"/>
          </ac:spMkLst>
        </pc:spChg>
        <pc:spChg chg="add mod ord">
          <ac:chgData name="이예주" userId="b627a05d-d457-425d-97ed-887cc9a3c15f" providerId="ADAL" clId="{D0C19147-B880-463A-8741-281AC59606EA}" dt="2023-02-21T14:09:26.187" v="6591" actId="26606"/>
          <ac:spMkLst>
            <pc:docMk/>
            <pc:sldMk cId="1965395098" sldId="267"/>
            <ac:spMk id="6" creationId="{9D6A6260-67C4-585E-4A43-D13772FCD8D4}"/>
          </ac:spMkLst>
        </pc:spChg>
        <pc:spChg chg="add">
          <ac:chgData name="이예주" userId="b627a05d-d457-425d-97ed-887cc9a3c15f" providerId="ADAL" clId="{D0C19147-B880-463A-8741-281AC59606EA}" dt="2023-02-21T14:09:26.187" v="6591" actId="26606"/>
          <ac:spMkLst>
            <pc:docMk/>
            <pc:sldMk cId="1965395098" sldId="267"/>
            <ac:spMk id="11" creationId="{D278ADA9-6383-4BDD-80D2-8899A402687B}"/>
          </ac:spMkLst>
        </pc:spChg>
        <pc:spChg chg="add">
          <ac:chgData name="이예주" userId="b627a05d-d457-425d-97ed-887cc9a3c15f" providerId="ADAL" clId="{D0C19147-B880-463A-8741-281AC59606EA}" dt="2023-02-21T14:09:26.187" v="6591" actId="26606"/>
          <ac:spMkLst>
            <pc:docMk/>
            <pc:sldMk cId="1965395098" sldId="267"/>
            <ac:spMk id="13" creationId="{484B7147-B0F6-40ED-B5A2-FF72BC8198B6}"/>
          </ac:spMkLst>
        </pc:spChg>
        <pc:spChg chg="add">
          <ac:chgData name="이예주" userId="b627a05d-d457-425d-97ed-887cc9a3c15f" providerId="ADAL" clId="{D0C19147-B880-463A-8741-281AC59606EA}" dt="2023-02-21T14:09:26.187" v="6591" actId="26606"/>
          <ac:spMkLst>
            <pc:docMk/>
            <pc:sldMk cId="1965395098" sldId="267"/>
            <ac:spMk id="15" creationId="{B36D2DE0-0628-4A9A-A59D-7BA8B5EB3022}"/>
          </ac:spMkLst>
        </pc:spChg>
        <pc:spChg chg="add">
          <ac:chgData name="이예주" userId="b627a05d-d457-425d-97ed-887cc9a3c15f" providerId="ADAL" clId="{D0C19147-B880-463A-8741-281AC59606EA}" dt="2023-02-21T14:09:26.187" v="6591" actId="26606"/>
          <ac:spMkLst>
            <pc:docMk/>
            <pc:sldMk cId="1965395098" sldId="267"/>
            <ac:spMk id="17" creationId="{48E405C9-94BE-41DA-928C-DEC9A8550E9F}"/>
          </ac:spMkLst>
        </pc:spChg>
        <pc:spChg chg="add">
          <ac:chgData name="이예주" userId="b627a05d-d457-425d-97ed-887cc9a3c15f" providerId="ADAL" clId="{D0C19147-B880-463A-8741-281AC59606EA}" dt="2023-02-21T14:09:26.187" v="6591" actId="26606"/>
          <ac:spMkLst>
            <pc:docMk/>
            <pc:sldMk cId="1965395098" sldId="267"/>
            <ac:spMk id="19" creationId="{D2091A72-D5BB-42AC-8FD3-F7747D90861E}"/>
          </ac:spMkLst>
        </pc:spChg>
        <pc:spChg chg="add">
          <ac:chgData name="이예주" userId="b627a05d-d457-425d-97ed-887cc9a3c15f" providerId="ADAL" clId="{D0C19147-B880-463A-8741-281AC59606EA}" dt="2023-02-21T14:09:26.187" v="6591" actId="26606"/>
          <ac:spMkLst>
            <pc:docMk/>
            <pc:sldMk cId="1965395098" sldId="267"/>
            <ac:spMk id="21" creationId="{6ED12BFC-A737-46AF-8411-481112D54B0C}"/>
          </ac:spMkLst>
        </pc:spChg>
      </pc:sldChg>
      <pc:sldChg chg="modSp new del mod">
        <pc:chgData name="이예주" userId="b627a05d-d457-425d-97ed-887cc9a3c15f" providerId="ADAL" clId="{D0C19147-B880-463A-8741-281AC59606EA}" dt="2023-02-21T14:14:14.848" v="6604" actId="2696"/>
        <pc:sldMkLst>
          <pc:docMk/>
          <pc:sldMk cId="2997937922" sldId="268"/>
        </pc:sldMkLst>
        <pc:spChg chg="mod">
          <ac:chgData name="이예주" userId="b627a05d-d457-425d-97ed-887cc9a3c15f" providerId="ADAL" clId="{D0C19147-B880-463A-8741-281AC59606EA}" dt="2023-02-21T14:09:55.191" v="6603" actId="20577"/>
          <ac:spMkLst>
            <pc:docMk/>
            <pc:sldMk cId="2997937922" sldId="268"/>
            <ac:spMk id="2" creationId="{26F95440-694C-290C-D00A-F48BBB143293}"/>
          </ac:spMkLst>
        </pc:spChg>
      </pc:sldChg>
      <pc:sldMasterChg chg="add del addSldLayout delSldLayout">
        <pc:chgData name="이예주" userId="b627a05d-d457-425d-97ed-887cc9a3c15f" providerId="ADAL" clId="{D0C19147-B880-463A-8741-281AC59606EA}" dt="2023-02-08T14:25:42.190" v="67" actId="26606"/>
        <pc:sldMasterMkLst>
          <pc:docMk/>
          <pc:sldMasterMk cId="721638822" sldId="2147483648"/>
        </pc:sldMasterMkLst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783885555" sldId="2147483649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1570929824" sldId="2147483650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3604672398" sldId="2147483651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760761887" sldId="2147483652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1946797426" sldId="2147483653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3389681118" sldId="2147483654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508655134" sldId="2147483655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2759652691" sldId="2147483656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1272968030" sldId="2147483657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1817485167" sldId="2147483658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4212519582" sldId="2147483659"/>
          </pc:sldLayoutMkLst>
        </pc:sldLayoutChg>
      </pc:sldMasterChg>
      <pc:sldMasterChg chg="add del replId addSldLayout delSldLayout">
        <pc:chgData name="이예주" userId="b627a05d-d457-425d-97ed-887cc9a3c15f" providerId="ADAL" clId="{D0C19147-B880-463A-8741-281AC59606EA}" dt="2023-02-08T14:25:42.146" v="66" actId="26606"/>
        <pc:sldMasterMkLst>
          <pc:docMk/>
          <pc:sldMasterMk cId="529417185" sldId="2147483660"/>
        </pc:sldMasterMkLst>
        <pc:sldLayoutChg chg="add del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420534828" sldId="2147483661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645042519" sldId="2147483662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2247038861" sldId="2147483663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818627691" sldId="2147483664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1882008134" sldId="2147483665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1527329380" sldId="2147483666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848615112" sldId="2147483667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4092536817" sldId="2147483668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1434012991" sldId="2147483669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878483706" sldId="2147483670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154078061" sldId="2147483671"/>
          </pc:sldLayoutMkLst>
        </pc:sldLayoutChg>
      </pc:sldMasterChg>
      <pc:sldMasterChg chg="add del replId addSldLayout delSldLayout">
        <pc:chgData name="이예주" userId="b627a05d-d457-425d-97ed-887cc9a3c15f" providerId="ADAL" clId="{D0C19147-B880-463A-8741-281AC59606EA}" dt="2023-02-08T14:24:42.955" v="48" actId="26606"/>
        <pc:sldMasterMkLst>
          <pc:docMk/>
          <pc:sldMasterMk cId="3303691901" sldId="2147483660"/>
        </pc:sldMasterMkLst>
        <pc:sldLayoutChg chg="add del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503670610" sldId="2147483661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773784563" sldId="2147483662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2643671444" sldId="2147483663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4068803339" sldId="2147483664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2559948522" sldId="2147483665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2018991346" sldId="2147483666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4042175380" sldId="2147483667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460803634" sldId="2147483668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1786306352" sldId="2147483669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3573816275" sldId="2147483670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2957660847" sldId="2147483671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14.038" v="62" actId="26606"/>
        <pc:sldMasterMkLst>
          <pc:docMk/>
          <pc:sldMasterMk cId="3083465849" sldId="2147483673"/>
        </pc:sldMasterMkLst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204908169" sldId="2147483662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2515057353" sldId="2147483663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122591769" sldId="2147483664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3817994046" sldId="2147483665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3720878164" sldId="2147483666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598150389" sldId="2147483667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2235857493" sldId="2147483668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794551320" sldId="2147483669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1351218776" sldId="2147483670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3052497062" sldId="2147483671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3348422658" sldId="2147483672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4:45.254" v="50" actId="26606"/>
        <pc:sldMasterMkLst>
          <pc:docMk/>
          <pc:sldMasterMk cId="3874640245" sldId="2147483673"/>
        </pc:sldMasterMkLst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816949562" sldId="2147483662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393395116" sldId="2147483663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3512534330" sldId="2147483664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4979834" sldId="2147483665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683488332" sldId="2147483666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3173868879" sldId="2147483667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984435755" sldId="2147483668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3091905750" sldId="2147483669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656812781" sldId="2147483670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3540821262" sldId="2147483671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42087004" sldId="2147483672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4:59.026" v="52" actId="26606"/>
        <pc:sldMasterMkLst>
          <pc:docMk/>
          <pc:sldMasterMk cId="1258703999" sldId="2147483686"/>
        </pc:sldMasterMkLst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759852908" sldId="2147483675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1081985452" sldId="2147483676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2406116278" sldId="2147483677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3666435979" sldId="2147483678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3940781605" sldId="2147483679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1134909513" sldId="2147483680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2110073583" sldId="2147483681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1996273968" sldId="2147483682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3646357260" sldId="2147483683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91904343" sldId="2147483684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2785310334" sldId="2147483685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42.190" v="67" actId="26606"/>
        <pc:sldMasterMkLst>
          <pc:docMk/>
          <pc:sldMasterMk cId="1862543893" sldId="2147483686"/>
        </pc:sldMasterMkLst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405184858" sldId="2147483675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187188951" sldId="2147483676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637043770" sldId="2147483677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1503715211" sldId="2147483678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2385339840" sldId="2147483679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11682265" sldId="2147483680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2540539015" sldId="2147483681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285530719" sldId="2147483682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82732877" sldId="2147483683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656189882" sldId="2147483684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699542278" sldId="2147483685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4:39.763" v="46" actId="26606"/>
        <pc:sldMasterMkLst>
          <pc:docMk/>
          <pc:sldMasterMk cId="3233372377" sldId="2147483699"/>
        </pc:sldMasterMkLst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426681830" sldId="2147483688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4233106902" sldId="2147483689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946955393" sldId="2147483690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4177441259" sldId="2147483691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2185691941" sldId="2147483692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3547658990" sldId="2147483693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3893361310" sldId="2147483694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4247819248" sldId="2147483695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311020474" sldId="2147483696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1928990745" sldId="2147483697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3391365519" sldId="2147483698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00.929" v="54" actId="26606"/>
        <pc:sldMasterMkLst>
          <pc:docMk/>
          <pc:sldMasterMk cId="840761879" sldId="2147483712"/>
        </pc:sldMasterMkLst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2258653808" sldId="2147483701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2222151703" sldId="2147483702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3811730438" sldId="2147483703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2244400129" sldId="2147483704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827546147" sldId="2147483705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4171007515" sldId="2147483706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3939512631" sldId="2147483707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1067772197" sldId="2147483708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4254538220" sldId="2147483709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3724434133" sldId="2147483710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1210881567" sldId="2147483711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03.131" v="56" actId="26606"/>
        <pc:sldMasterMkLst>
          <pc:docMk/>
          <pc:sldMasterMk cId="4277174144" sldId="2147483739"/>
        </pc:sldMasterMkLst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3405340823" sldId="2147483728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4211253730" sldId="2147483729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70003346" sldId="2147483730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443057637" sldId="2147483731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849247787" sldId="2147483732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371428678" sldId="2147483733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397998061" sldId="2147483734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373896404" sldId="2147483735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738259158" sldId="2147483736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377522704" sldId="2147483737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705731348" sldId="2147483738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10.731" v="58" actId="26606"/>
        <pc:sldMasterMkLst>
          <pc:docMk/>
          <pc:sldMasterMk cId="4233818341" sldId="2147483752"/>
        </pc:sldMasterMkLst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2183669963" sldId="2147483741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1076215133" sldId="2147483742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2318416945" sldId="2147483743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2868978743" sldId="2147483744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68956965" sldId="2147483745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1633849252" sldId="2147483746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3209861624" sldId="2147483747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3902547912" sldId="2147483748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999101504" sldId="2147483749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428004008" sldId="2147483750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3474283942" sldId="21474837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85584-418A-4E17-B9B7-9730B7AC427D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7A33C-3E46-4484-917A-820BEBFE7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8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9B11-B066-4B6B-8DAB-E1F640A4BEA7}" type="datetime1">
              <a:rPr lang="en-US" altLang="ko-KR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53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65B5-139D-42A1-9C8B-5BD901B06992}" type="datetime1">
              <a:rPr lang="en-US" altLang="ko-KR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33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D8EB-893B-48FA-9369-B819BA553A1A}" type="datetime1">
              <a:rPr lang="en-US" altLang="ko-KR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3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1B4E-9DB1-44E3-AA2B-D7D46404B27F}" type="datetime1">
              <a:rPr lang="en-US" altLang="ko-KR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D91B-78CE-4C63-A316-5512F991D5E4}" type="datetime1">
              <a:rPr lang="en-US" altLang="ko-KR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18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2707-BDD0-4BFC-BEDE-426693C2308E}" type="datetime1">
              <a:rPr lang="en-US" altLang="ko-KR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5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9B30-7960-464C-B6C1-898FED1AE82A}" type="datetime1">
              <a:rPr lang="en-US" altLang="ko-KR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18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CB6C-4AC6-41CF-941C-CF7752E49CAD}" type="datetime1">
              <a:rPr lang="en-US" altLang="ko-KR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139B-51FC-4BF4-B49E-43C4BB9FBE3C}" type="datetime1">
              <a:rPr lang="en-US" altLang="ko-KR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F33E-1DE3-43B9-9D2E-8B9F60B33411}" type="datetime1">
              <a:rPr lang="en-US" altLang="ko-KR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04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6FB3-C62E-4145-83E0-43266E3B50A7}" type="datetime1">
              <a:rPr lang="en-US" altLang="ko-KR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7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3E38480-C353-4FF4-B580-4EE95179AC20}" type="datetime1">
              <a:rPr lang="en-US" altLang="ko-KR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>
            <a:extLst>
              <a:ext uri="{FF2B5EF4-FFF2-40B4-BE49-F238E27FC236}">
                <a16:creationId xmlns:a16="http://schemas.microsoft.com/office/drawing/2014/main" id="{02695147-47FE-A669-DA9E-68F4CFA18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83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154D8A-47B7-A2CE-7287-725DAD731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합동식 굴절어 문법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68A81-3EED-8129-8696-C6D3E0A81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레장</a:t>
            </a:r>
          </a:p>
        </p:txBody>
      </p:sp>
      <p:sp>
        <p:nvSpPr>
          <p:cNvPr id="85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0D3C9-8A50-6E14-B2D0-BF0D453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A8EB2-CAFC-10EF-CC52-DED1F171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위수와 </a:t>
            </a:r>
            <a:r>
              <a:rPr lang="ko-KR" altLang="en-US" dirty="0" err="1"/>
              <a:t>원시근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371F27-F04B-4400-85EE-6636C8544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을 만족하는 최소의 양의 정수</a:t>
                </a:r>
                <a:r>
                  <a:rPr lang="en-US" altLang="ko-KR" dirty="0"/>
                  <a:t> x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법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</a:t>
                </a:r>
                <a:r>
                  <a:rPr lang="ko-KR" altLang="en-US" b="1" dirty="0"/>
                  <a:t>위수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위수가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과 같으면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의 </a:t>
                </a:r>
                <a:r>
                  <a:rPr lang="ko-KR" altLang="en-US" b="1" dirty="0"/>
                  <a:t>원시근</a:t>
                </a:r>
                <a:r>
                  <a:rPr lang="ko-KR" altLang="en-US" dirty="0"/>
                  <a:t>이라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원시근이 존재한다는 것은 </a:t>
                </a:r>
                <a:r>
                  <a:rPr lang="en-US" altLang="ko-KR" dirty="0"/>
                  <a:t>2, 4,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 꼴 중 하나에 해당한다는 것과 동치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필요충분조건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371F27-F04B-4400-85EE-6636C8544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5512E1-557F-8D63-AEB5-6E1ECB1F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1F0E5-48E5-5E34-088A-156D1C1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중국인의 나머지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791F18-9051-93B5-86C8-C6FDDB583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서로 소인 모든 除數들의 곱보다 작은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음이 아닌 정수 중에서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연립 합동식의 해가 유일하게 존재한다는 것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(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) (</a:t>
                </a:r>
                <a:r>
                  <a:rPr lang="ko-KR" altLang="en-US" dirty="0"/>
                  <a:t>합동식에서의 역수에 대해서는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페이지 참고</a:t>
                </a:r>
                <a:r>
                  <a:rPr lang="en-US" altLang="ko-KR" dirty="0"/>
                  <a:t>.)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791F18-9051-93B5-86C8-C6FDDB583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779E1-2890-24D5-2A46-C057FE76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11A7D61-AB9F-DA66-FF1D-D1FDF5FC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ko-KR" altLang="en-US" dirty="0"/>
              <a:t>문법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9D6A6260-67C4-585E-4A43-D13772FCD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D6AE6-802F-99BA-B1F2-F80969F6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54181D-6920-4594-9A5D-6CE56DC9F8B2}" type="slidenum">
              <a:rPr lang="en-US" sz="1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3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2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2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3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352046-77B9-6459-3E04-B3C8A37A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이론 기초</a:t>
            </a:r>
            <a:endParaRPr lang="en-US" altLang="ko-KR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Arc 3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E18358-6E14-5B24-E120-20D086E7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7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3344C-8F71-3642-E1EA-F0FB362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이산수학 기초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D6063-7DCA-E482-537E-A088D4109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ko-KR" altLang="en-US" b="1" dirty="0"/>
              <a:t>이항관계</a:t>
            </a:r>
            <a:r>
              <a:rPr lang="en-US" altLang="ko-KR" dirty="0"/>
              <a:t>: </a:t>
            </a:r>
            <a:r>
              <a:rPr lang="ko-KR" altLang="en-US" dirty="0"/>
              <a:t>한 원소를 다른 한 원소에 대해 짝 지은 것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그래프</a:t>
            </a:r>
            <a:r>
              <a:rPr lang="en-US" altLang="ko-KR" dirty="0"/>
              <a:t>: </a:t>
            </a:r>
            <a:r>
              <a:rPr lang="ko-KR" altLang="en-US" dirty="0"/>
              <a:t>관계의 집합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그래프 ⊆ </a:t>
            </a:r>
            <a:r>
              <a:rPr lang="ko-KR" altLang="en-US" dirty="0" err="1">
                <a:solidFill>
                  <a:srgbClr val="FF0000"/>
                </a:solidFill>
              </a:rPr>
              <a:t>카르테시안</a:t>
            </a:r>
            <a:r>
              <a:rPr lang="ko-KR" altLang="en-US" dirty="0">
                <a:solidFill>
                  <a:srgbClr val="FF0000"/>
                </a:solidFill>
              </a:rPr>
              <a:t> 곱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B089179-F457-7D41-B11F-B80AB49FDEF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이항관계의 예시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주의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B089179-F457-7D41-B11F-B80AB49FD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13F7-F41E-294F-F1C7-3061444A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AEBC3-5449-955C-A8AA-FC198432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이산수학 기초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CA7695-C2A7-2D98-B39C-2D31CC357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sz="2000" b="1" dirty="0"/>
                  <a:t>반사성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자기 자신에 대한 관계가 존재하는 성질</a:t>
                </a:r>
                <a:r>
                  <a:rPr lang="en-US" altLang="ko-KR" sz="2000" dirty="0"/>
                  <a:t>;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ko-KR" altLang="en-US" sz="2000" b="1" dirty="0"/>
                  <a:t>대칭성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두 원소 사이에 양방향으로 관계가 존재하는 성질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ko-KR" altLang="en-US" sz="2000" b="1" dirty="0" err="1"/>
                  <a:t>추이성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한 원소를 건너는 간접적인 관계가 직접적으로도 이어지는 성질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위 세 성질을 모두 만족하면 그 관계는 </a:t>
                </a:r>
                <a:r>
                  <a:rPr lang="ko-KR" altLang="en-US" sz="2000" b="1" dirty="0"/>
                  <a:t>동치 관계</a:t>
                </a:r>
                <a:r>
                  <a:rPr lang="ko-KR" altLang="en-US" sz="2000" dirty="0"/>
                  <a:t>이며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한 원소에 대해 동치인 원소들을 모은 집합을 그 원소의 </a:t>
                </a:r>
                <a:r>
                  <a:rPr lang="ko-KR" altLang="en-US" sz="2000" b="1" dirty="0"/>
                  <a:t>동치류</a:t>
                </a:r>
                <a:r>
                  <a:rPr lang="ko-KR" altLang="en-US" sz="2000" dirty="0"/>
                  <a:t>라고 함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>
                    <a:solidFill>
                      <a:srgbClr val="FF0000"/>
                    </a:solidFill>
                  </a:rPr>
                  <a:t>단순히 일부에 대해 성립하는 것이 아니라 모든 원소에 대해 성립해야 인정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CA7695-C2A7-2D98-B39C-2D31CC357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78FF5E-378C-4574-8214-87E0E535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8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B472-21EB-E1B5-9E88-353EAD9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 산술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E6F73F-74FD-9BA0-3156-1D35E38E1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어떤 수로 나눈 나머지가 같으면 서로 같다고 간주하는 산술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10≡7≡4≡1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이를 테면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시 </a:t>
                </a:r>
                <a:r>
                  <a:rPr lang="en-US" altLang="ko-KR" dirty="0"/>
                  <a:t>38</a:t>
                </a:r>
                <a:r>
                  <a:rPr lang="ko-KR" altLang="en-US" dirty="0"/>
                  <a:t>분의 분침과 </a:t>
                </a:r>
                <a:r>
                  <a:rPr lang="en-US" altLang="ko-KR" dirty="0"/>
                  <a:t>11</a:t>
                </a:r>
                <a:r>
                  <a:rPr lang="ko-KR" altLang="en-US" dirty="0"/>
                  <a:t>시 </a:t>
                </a:r>
                <a:r>
                  <a:rPr lang="en-US" altLang="ko-KR" dirty="0"/>
                  <a:t>38</a:t>
                </a:r>
                <a:r>
                  <a:rPr lang="ko-KR" altLang="en-US" dirty="0"/>
                  <a:t>분의 분침은 가리키는 방향이 같음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오늘의 </a:t>
                </a:r>
                <a:r>
                  <a:rPr lang="en-US" altLang="ko-KR" dirty="0"/>
                  <a:t>14</a:t>
                </a:r>
                <a:r>
                  <a:rPr lang="ko-KR" altLang="en-US" dirty="0"/>
                  <a:t>시는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내일의 </a:t>
                </a:r>
                <a:r>
                  <a:rPr lang="en-US" altLang="ko-KR" dirty="0"/>
                  <a:t>14</a:t>
                </a:r>
                <a:r>
                  <a:rPr lang="ko-KR" altLang="en-US" dirty="0"/>
                  <a:t>시와 어제의 </a:t>
                </a:r>
                <a:r>
                  <a:rPr lang="en-US" altLang="ko-KR" dirty="0"/>
                  <a:t>14</a:t>
                </a:r>
                <a:r>
                  <a:rPr lang="ko-KR" altLang="en-US" dirty="0"/>
                  <a:t>시와 같은 시각임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이와 같이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어떤 수로 나눈 나머지가 같으면 서로 같다고 간주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더불어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같다고 간주되는 수들은 그 주기가 제수와 같음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E6F73F-74FD-9BA0-3156-1D35E38E1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C3710-EDDB-89EC-BA3E-36E4DDC1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9EE09-7749-B505-7A61-B46BE70B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1D18C-2E35-6598-A846-28B2E36E9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시계 산술 체계를 따르는 방정식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≡8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25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도형의 합동에 빗대어 합동식이라고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종종 해가 없는 경우도 있음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경우에 따라서는 역수를 정의할 수도 있음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중요</a:t>
                </a:r>
                <a:r>
                  <a:rPr lang="en-US" altLang="ko-KR" dirty="0"/>
                  <a:t>!!)</a:t>
                </a:r>
                <a:br>
                  <a:rPr lang="en-US" altLang="ko-KR" dirty="0"/>
                </a:br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3⋅11≡8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⇔11≡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⋅8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25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1D18C-2E35-6598-A846-28B2E36E9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92D25B-43AF-5B87-6648-6D28FAB6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28477-D385-7C61-F3D5-7935ED7E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베주</a:t>
            </a:r>
            <a:r>
              <a:rPr lang="ko-KR" altLang="en-US" dirty="0"/>
              <a:t> 항등식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5D6DF7-3B47-1EBD-C164-E872F7EAF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두 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가 있고 그 최대공약수가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라 하자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ko-KR" altLang="en-US" dirty="0"/>
                  <a:t>를 만족하는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가 반드시 존재한다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최대공약수는 각 수의 정수 배수로 나타낼 수 있는 가장 작은 양수이다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그 이외의 정수 배수로 나타낸 수는 모두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의 배수이다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5D6DF7-3B47-1EBD-C164-E872F7EAF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8DE8C-578C-66EE-EA18-873F27DE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29C9E-89EB-56AA-FC7A-9BC0AA6C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2FE8AC-5E80-C6F2-EAE4-D9BD3F4A155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ko-KR" altLang="en-US" dirty="0"/>
                  <a:t>와 같은 과정을 재귀적으로 반복하여 최대공약수를 구하는 알고리즘</a:t>
                </a:r>
                <a:r>
                  <a:rPr lang="en-US" altLang="ko-KR" dirty="0"/>
                  <a:t>; </a:t>
                </a:r>
                <a:r>
                  <a:rPr lang="ko-KR" altLang="en-US" dirty="0"/>
                  <a:t>나머지가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나왔을 때의 除數가 최대공약수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2FE8AC-5E80-C6F2-EAE4-D9BD3F4A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 r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760A2-1C5C-AFF2-2561-CF35411BF0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132 mod 84 = 48</a:t>
            </a:r>
            <a:br>
              <a:rPr lang="en-US" altLang="ko-KR" dirty="0"/>
            </a:br>
            <a:r>
              <a:rPr lang="en-US" altLang="ko-KR" dirty="0"/>
              <a:t>84 mod 48 = 36</a:t>
            </a:r>
            <a:br>
              <a:rPr lang="en-US" altLang="ko-KR" dirty="0"/>
            </a:br>
            <a:r>
              <a:rPr lang="en-US" altLang="ko-KR" dirty="0"/>
              <a:t>48 mod 36 = 12</a:t>
            </a:r>
            <a:br>
              <a:rPr lang="en-US" altLang="ko-KR" dirty="0"/>
            </a:br>
            <a:r>
              <a:rPr lang="en-US" altLang="ko-KR" dirty="0"/>
              <a:t>36 mod 12 = 0</a:t>
            </a:r>
            <a:br>
              <a:rPr lang="en-US" altLang="ko-KR" dirty="0"/>
            </a:br>
            <a:r>
              <a:rPr lang="ko-KR" altLang="en-US" dirty="0"/>
              <a:t>∴ </a:t>
            </a:r>
            <a:r>
              <a:rPr lang="en-US" altLang="ko-KR" dirty="0" err="1"/>
              <a:t>gcd</a:t>
            </a:r>
            <a:r>
              <a:rPr lang="en-US" altLang="ko-KR" dirty="0"/>
              <a:t>(132, 84) = 12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67A09-AAB8-520C-605F-F8A25570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3AAA8-1999-52C5-E3E0-9262A62A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BC8B3B-8C79-A3EB-0942-D33855129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n</a:t>
                </a:r>
                <a:r>
                  <a:rPr lang="ko-KR" altLang="en-US" dirty="0"/>
                  <a:t>보다 작은 자연수 중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과 서로 소인 수의 개수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BC8B3B-8C79-A3EB-0942-D33855129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D8AFF-2E03-52FA-0249-7F54FB18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870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536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Microsoft GothicNeo</vt:lpstr>
      <vt:lpstr>맑은 고딕</vt:lpstr>
      <vt:lpstr>Arial</vt:lpstr>
      <vt:lpstr>Calibri</vt:lpstr>
      <vt:lpstr>Cambria Math</vt:lpstr>
      <vt:lpstr>ShapesVTI</vt:lpstr>
      <vt:lpstr>합동식 굴절어 문법</vt:lpstr>
      <vt:lpstr>이론 기초</vt:lpstr>
      <vt:lpstr>이산수학 기초 – 1</vt:lpstr>
      <vt:lpstr>이산수학 기초 – 2</vt:lpstr>
      <vt:lpstr>시계 산술</vt:lpstr>
      <vt:lpstr>합동식</vt:lpstr>
      <vt:lpstr>베주 항등식</vt:lpstr>
      <vt:lpstr>유클리드 알고리즘</vt:lpstr>
      <vt:lpstr>오일러 정리</vt:lpstr>
      <vt:lpstr>위수와 원시근</vt:lpstr>
      <vt:lpstr>중국인의 나머지 정리</vt:lpstr>
      <vt:lpstr>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합동식 굴절어 문법</dc:title>
  <dc:creator>이예주</dc:creator>
  <cp:lastModifiedBy>이예주</cp:lastModifiedBy>
  <cp:revision>1</cp:revision>
  <dcterms:created xsi:type="dcterms:W3CDTF">2023-02-08T14:24:06Z</dcterms:created>
  <dcterms:modified xsi:type="dcterms:W3CDTF">2023-02-25T12:41:23Z</dcterms:modified>
</cp:coreProperties>
</file>