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0882A-B242-47DD-8FC7-1D3C00DAD740}" v="847" dt="2022-06-22T13:16:26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서" userId="1a935ad510819693" providerId="LiveId" clId="{3C00882A-B242-47DD-8FC7-1D3C00DAD740}"/>
    <pc:docChg chg="undo redo custSel addSld modSld">
      <pc:chgData name="종서" userId="1a935ad510819693" providerId="LiveId" clId="{3C00882A-B242-47DD-8FC7-1D3C00DAD740}" dt="2022-06-22T13:16:26.924" v="12483" actId="20577"/>
      <pc:docMkLst>
        <pc:docMk/>
      </pc:docMkLst>
      <pc:sldChg chg="modSp mod">
        <pc:chgData name="종서" userId="1a935ad510819693" providerId="LiveId" clId="{3C00882A-B242-47DD-8FC7-1D3C00DAD740}" dt="2022-06-22T05:12:22.439" v="1965" actId="27636"/>
        <pc:sldMkLst>
          <pc:docMk/>
          <pc:sldMk cId="3988330357" sldId="257"/>
        </pc:sldMkLst>
        <pc:spChg chg="mod">
          <ac:chgData name="종서" userId="1a935ad510819693" providerId="LiveId" clId="{3C00882A-B242-47DD-8FC7-1D3C00DAD740}" dt="2022-06-22T05:12:22.439" v="1965" actId="27636"/>
          <ac:spMkLst>
            <pc:docMk/>
            <pc:sldMk cId="3988330357" sldId="257"/>
            <ac:spMk id="3" creationId="{A6ACA2A7-56B2-CB11-E298-FDC77935466F}"/>
          </ac:spMkLst>
        </pc:spChg>
      </pc:sldChg>
      <pc:sldChg chg="modSp mod">
        <pc:chgData name="종서" userId="1a935ad510819693" providerId="LiveId" clId="{3C00882A-B242-47DD-8FC7-1D3C00DAD740}" dt="2022-06-22T13:16:26.924" v="12483" actId="20577"/>
        <pc:sldMkLst>
          <pc:docMk/>
          <pc:sldMk cId="1433801486" sldId="261"/>
        </pc:sldMkLst>
        <pc:spChg chg="mod">
          <ac:chgData name="종서" userId="1a935ad510819693" providerId="LiveId" clId="{3C00882A-B242-47DD-8FC7-1D3C00DAD740}" dt="2022-06-22T13:16:26.924" v="12483" actId="20577"/>
          <ac:spMkLst>
            <pc:docMk/>
            <pc:sldMk cId="1433801486" sldId="261"/>
            <ac:spMk id="3" creationId="{56C99DB7-8AC3-6BDC-6F28-B5D3CA7AD287}"/>
          </ac:spMkLst>
        </pc:spChg>
      </pc:sldChg>
      <pc:sldChg chg="addSp modSp mod">
        <pc:chgData name="종서" userId="1a935ad510819693" providerId="LiveId" clId="{3C00882A-B242-47DD-8FC7-1D3C00DAD740}" dt="2022-06-22T07:07:36.844" v="12197" actId="20577"/>
        <pc:sldMkLst>
          <pc:docMk/>
          <pc:sldMk cId="2117199977" sldId="263"/>
        </pc:sldMkLst>
        <pc:spChg chg="mod">
          <ac:chgData name="종서" userId="1a935ad510819693" providerId="LiveId" clId="{3C00882A-B242-47DD-8FC7-1D3C00DAD740}" dt="2022-06-22T07:07:36.844" v="12197" actId="20577"/>
          <ac:spMkLst>
            <pc:docMk/>
            <pc:sldMk cId="2117199977" sldId="263"/>
            <ac:spMk id="2" creationId="{14276980-14E0-6AA9-7EDE-337A2BF7FECB}"/>
          </ac:spMkLst>
        </pc:spChg>
        <pc:spChg chg="mod">
          <ac:chgData name="종서" userId="1a935ad510819693" providerId="LiveId" clId="{3C00882A-B242-47DD-8FC7-1D3C00DAD740}" dt="2022-06-22T05:41:26.397" v="4346" actId="20577"/>
          <ac:spMkLst>
            <pc:docMk/>
            <pc:sldMk cId="2117199977" sldId="263"/>
            <ac:spMk id="3" creationId="{9B0A8521-F352-0ABF-1FAB-57FE70E4D526}"/>
          </ac:spMkLst>
        </pc:spChg>
        <pc:picChg chg="add mod">
          <ac:chgData name="종서" userId="1a935ad510819693" providerId="LiveId" clId="{3C00882A-B242-47DD-8FC7-1D3C00DAD740}" dt="2022-06-22T05:00:06.753" v="1502" actId="14100"/>
          <ac:picMkLst>
            <pc:docMk/>
            <pc:sldMk cId="2117199977" sldId="263"/>
            <ac:picMk id="6" creationId="{44633AFD-B266-9B1C-2F60-156379191854}"/>
          </ac:picMkLst>
        </pc:picChg>
      </pc:sldChg>
      <pc:sldChg chg="addSp delSp modSp add mod">
        <pc:chgData name="종서" userId="1a935ad510819693" providerId="LiveId" clId="{3C00882A-B242-47DD-8FC7-1D3C00DAD740}" dt="2022-06-22T07:07:39.900" v="12201" actId="20577"/>
        <pc:sldMkLst>
          <pc:docMk/>
          <pc:sldMk cId="3660596833" sldId="264"/>
        </pc:sldMkLst>
        <pc:spChg chg="mod">
          <ac:chgData name="종서" userId="1a935ad510819693" providerId="LiveId" clId="{3C00882A-B242-47DD-8FC7-1D3C00DAD740}" dt="2022-06-22T07:07:39.900" v="12201" actId="20577"/>
          <ac:spMkLst>
            <pc:docMk/>
            <pc:sldMk cId="3660596833" sldId="264"/>
            <ac:spMk id="2" creationId="{14276980-14E0-6AA9-7EDE-337A2BF7FECB}"/>
          </ac:spMkLst>
        </pc:spChg>
        <pc:spChg chg="mod">
          <ac:chgData name="종서" userId="1a935ad510819693" providerId="LiveId" clId="{3C00882A-B242-47DD-8FC7-1D3C00DAD740}" dt="2022-06-22T05:58:59.185" v="7042" actId="20577"/>
          <ac:spMkLst>
            <pc:docMk/>
            <pc:sldMk cId="3660596833" sldId="264"/>
            <ac:spMk id="3" creationId="{9B0A8521-F352-0ABF-1FAB-57FE70E4D526}"/>
          </ac:spMkLst>
        </pc:spChg>
        <pc:picChg chg="add del mod">
          <ac:chgData name="종서" userId="1a935ad510819693" providerId="LiveId" clId="{3C00882A-B242-47DD-8FC7-1D3C00DAD740}" dt="2022-06-22T05:02:45.792" v="1540" actId="478"/>
          <ac:picMkLst>
            <pc:docMk/>
            <pc:sldMk cId="3660596833" sldId="264"/>
            <ac:picMk id="5" creationId="{319292AB-89F5-CE85-278B-85E4C0AA9311}"/>
          </ac:picMkLst>
        </pc:picChg>
        <pc:picChg chg="del">
          <ac:chgData name="종서" userId="1a935ad510819693" providerId="LiveId" clId="{3C00882A-B242-47DD-8FC7-1D3C00DAD740}" dt="2022-06-22T04:54:33.016" v="1122" actId="478"/>
          <ac:picMkLst>
            <pc:docMk/>
            <pc:sldMk cId="3660596833" sldId="264"/>
            <ac:picMk id="6" creationId="{44633AFD-B266-9B1C-2F60-156379191854}"/>
          </ac:picMkLst>
        </pc:picChg>
        <pc:picChg chg="add mod">
          <ac:chgData name="종서" userId="1a935ad510819693" providerId="LiveId" clId="{3C00882A-B242-47DD-8FC7-1D3C00DAD740}" dt="2022-06-22T06:31:13.040" v="8177" actId="1076"/>
          <ac:picMkLst>
            <pc:docMk/>
            <pc:sldMk cId="3660596833" sldId="264"/>
            <ac:picMk id="7" creationId="{41CC2304-DAF1-74E1-3308-243A3EFF9654}"/>
          </ac:picMkLst>
        </pc:picChg>
      </pc:sldChg>
      <pc:sldChg chg="addSp delSp modSp add mod">
        <pc:chgData name="종서" userId="1a935ad510819693" providerId="LiveId" clId="{3C00882A-B242-47DD-8FC7-1D3C00DAD740}" dt="2022-06-22T11:58:48.551" v="12435"/>
        <pc:sldMkLst>
          <pc:docMk/>
          <pc:sldMk cId="3366721948" sldId="265"/>
        </pc:sldMkLst>
        <pc:spChg chg="mod">
          <ac:chgData name="종서" userId="1a935ad510819693" providerId="LiveId" clId="{3C00882A-B242-47DD-8FC7-1D3C00DAD740}" dt="2022-06-22T07:07:42.218" v="12203" actId="20577"/>
          <ac:spMkLst>
            <pc:docMk/>
            <pc:sldMk cId="3366721948" sldId="265"/>
            <ac:spMk id="2" creationId="{14276980-14E0-6AA9-7EDE-337A2BF7FECB}"/>
          </ac:spMkLst>
        </pc:spChg>
        <pc:spChg chg="mod">
          <ac:chgData name="종서" userId="1a935ad510819693" providerId="LiveId" clId="{3C00882A-B242-47DD-8FC7-1D3C00DAD740}" dt="2022-06-22T11:58:48.551" v="12435"/>
          <ac:spMkLst>
            <pc:docMk/>
            <pc:sldMk cId="3366721948" sldId="265"/>
            <ac:spMk id="3" creationId="{9B0A8521-F352-0ABF-1FAB-57FE70E4D526}"/>
          </ac:spMkLst>
        </pc:spChg>
        <pc:picChg chg="add mod">
          <ac:chgData name="종서" userId="1a935ad510819693" providerId="LiveId" clId="{3C00882A-B242-47DD-8FC7-1D3C00DAD740}" dt="2022-06-22T05:20:48.347" v="2668"/>
          <ac:picMkLst>
            <pc:docMk/>
            <pc:sldMk cId="3366721948" sldId="265"/>
            <ac:picMk id="5" creationId="{C822DB22-B45A-D5C7-7772-4BCEA51B3CBA}"/>
          </ac:picMkLst>
        </pc:picChg>
        <pc:picChg chg="add del mod">
          <ac:chgData name="종서" userId="1a935ad510819693" providerId="LiveId" clId="{3C00882A-B242-47DD-8FC7-1D3C00DAD740}" dt="2022-06-22T05:23:49.981" v="2973" actId="478"/>
          <ac:picMkLst>
            <pc:docMk/>
            <pc:sldMk cId="3366721948" sldId="265"/>
            <ac:picMk id="6" creationId="{E1CD999B-EA57-03DE-D623-3A619821B4FC}"/>
          </ac:picMkLst>
        </pc:picChg>
        <pc:picChg chg="add del">
          <ac:chgData name="종서" userId="1a935ad510819693" providerId="LiveId" clId="{3C00882A-B242-47DD-8FC7-1D3C00DAD740}" dt="2022-06-22T05:20:56.584" v="2672" actId="478"/>
          <ac:picMkLst>
            <pc:docMk/>
            <pc:sldMk cId="3366721948" sldId="265"/>
            <ac:picMk id="7" creationId="{41CC2304-DAF1-74E1-3308-243A3EFF9654}"/>
          </ac:picMkLst>
        </pc:picChg>
        <pc:picChg chg="add mod">
          <ac:chgData name="종서" userId="1a935ad510819693" providerId="LiveId" clId="{3C00882A-B242-47DD-8FC7-1D3C00DAD740}" dt="2022-06-22T05:25:15.944" v="2980" actId="1076"/>
          <ac:picMkLst>
            <pc:docMk/>
            <pc:sldMk cId="3366721948" sldId="265"/>
            <ac:picMk id="8" creationId="{F1BEF3D5-3C2D-5221-3F55-5B1B61BE852E}"/>
          </ac:picMkLst>
        </pc:picChg>
      </pc:sldChg>
      <pc:sldChg chg="addSp delSp modSp add mod">
        <pc:chgData name="종서" userId="1a935ad510819693" providerId="LiveId" clId="{3C00882A-B242-47DD-8FC7-1D3C00DAD740}" dt="2022-06-22T07:07:44.801" v="12205" actId="20577"/>
        <pc:sldMkLst>
          <pc:docMk/>
          <pc:sldMk cId="3342721005" sldId="266"/>
        </pc:sldMkLst>
        <pc:spChg chg="mod">
          <ac:chgData name="종서" userId="1a935ad510819693" providerId="LiveId" clId="{3C00882A-B242-47DD-8FC7-1D3C00DAD740}" dt="2022-06-22T07:07:44.801" v="12205" actId="20577"/>
          <ac:spMkLst>
            <pc:docMk/>
            <pc:sldMk cId="3342721005" sldId="266"/>
            <ac:spMk id="2" creationId="{14276980-14E0-6AA9-7EDE-337A2BF7FECB}"/>
          </ac:spMkLst>
        </pc:spChg>
        <pc:spChg chg="mod">
          <ac:chgData name="종서" userId="1a935ad510819693" providerId="LiveId" clId="{3C00882A-B242-47DD-8FC7-1D3C00DAD740}" dt="2022-06-22T05:34:18.014" v="4239" actId="14100"/>
          <ac:spMkLst>
            <pc:docMk/>
            <pc:sldMk cId="3342721005" sldId="266"/>
            <ac:spMk id="3" creationId="{9B0A8521-F352-0ABF-1FAB-57FE70E4D526}"/>
          </ac:spMkLst>
        </pc:spChg>
        <pc:picChg chg="add mod">
          <ac:chgData name="종서" userId="1a935ad510819693" providerId="LiveId" clId="{3C00882A-B242-47DD-8FC7-1D3C00DAD740}" dt="2022-06-22T05:31:07.579" v="3597" actId="1076"/>
          <ac:picMkLst>
            <pc:docMk/>
            <pc:sldMk cId="3342721005" sldId="266"/>
            <ac:picMk id="5" creationId="{354C9FD8-6977-9EB3-C4B1-899487F6526E}"/>
          </ac:picMkLst>
        </pc:picChg>
        <pc:picChg chg="del">
          <ac:chgData name="종서" userId="1a935ad510819693" providerId="LiveId" clId="{3C00882A-B242-47DD-8FC7-1D3C00DAD740}" dt="2022-06-22T05:30:53.636" v="3590" actId="478"/>
          <ac:picMkLst>
            <pc:docMk/>
            <pc:sldMk cId="3342721005" sldId="266"/>
            <ac:picMk id="8" creationId="{F1BEF3D5-3C2D-5221-3F55-5B1B61BE852E}"/>
          </ac:picMkLst>
        </pc:picChg>
      </pc:sldChg>
      <pc:sldChg chg="addSp delSp modSp add mod">
        <pc:chgData name="종서" userId="1a935ad510819693" providerId="LiveId" clId="{3C00882A-B242-47DD-8FC7-1D3C00DAD740}" dt="2022-06-22T07:07:47.264" v="12207" actId="20577"/>
        <pc:sldMkLst>
          <pc:docMk/>
          <pc:sldMk cId="1153485973" sldId="267"/>
        </pc:sldMkLst>
        <pc:spChg chg="mod">
          <ac:chgData name="종서" userId="1a935ad510819693" providerId="LiveId" clId="{3C00882A-B242-47DD-8FC7-1D3C00DAD740}" dt="2022-06-22T07:07:47.264" v="12207" actId="20577"/>
          <ac:spMkLst>
            <pc:docMk/>
            <pc:sldMk cId="1153485973" sldId="267"/>
            <ac:spMk id="2" creationId="{14276980-14E0-6AA9-7EDE-337A2BF7FECB}"/>
          </ac:spMkLst>
        </pc:spChg>
        <pc:spChg chg="mod">
          <ac:chgData name="종서" userId="1a935ad510819693" providerId="LiveId" clId="{3C00882A-B242-47DD-8FC7-1D3C00DAD740}" dt="2022-06-22T05:49:53.789" v="6031"/>
          <ac:spMkLst>
            <pc:docMk/>
            <pc:sldMk cId="1153485973" sldId="267"/>
            <ac:spMk id="3" creationId="{9B0A8521-F352-0ABF-1FAB-57FE70E4D526}"/>
          </ac:spMkLst>
        </pc:spChg>
        <pc:picChg chg="del">
          <ac:chgData name="종서" userId="1a935ad510819693" providerId="LiveId" clId="{3C00882A-B242-47DD-8FC7-1D3C00DAD740}" dt="2022-06-22T05:33:53.414" v="4228" actId="478"/>
          <ac:picMkLst>
            <pc:docMk/>
            <pc:sldMk cId="1153485973" sldId="267"/>
            <ac:picMk id="5" creationId="{354C9FD8-6977-9EB3-C4B1-899487F6526E}"/>
          </ac:picMkLst>
        </pc:picChg>
        <pc:picChg chg="add mod">
          <ac:chgData name="종서" userId="1a935ad510819693" providerId="LiveId" clId="{3C00882A-B242-47DD-8FC7-1D3C00DAD740}" dt="2022-06-22T05:34:07.086" v="4234" actId="1076"/>
          <ac:picMkLst>
            <pc:docMk/>
            <pc:sldMk cId="1153485973" sldId="267"/>
            <ac:picMk id="6" creationId="{5F55152D-137C-16E7-B110-99387F12F3B5}"/>
          </ac:picMkLst>
        </pc:picChg>
      </pc:sldChg>
      <pc:sldChg chg="addSp delSp modSp add mod">
        <pc:chgData name="종서" userId="1a935ad510819693" providerId="LiveId" clId="{3C00882A-B242-47DD-8FC7-1D3C00DAD740}" dt="2022-06-22T12:03:28.750" v="12447"/>
        <pc:sldMkLst>
          <pc:docMk/>
          <pc:sldMk cId="752066896" sldId="268"/>
        </pc:sldMkLst>
        <pc:spChg chg="mod">
          <ac:chgData name="종서" userId="1a935ad510819693" providerId="LiveId" clId="{3C00882A-B242-47DD-8FC7-1D3C00DAD740}" dt="2022-06-22T07:07:49.685" v="12209" actId="20577"/>
          <ac:spMkLst>
            <pc:docMk/>
            <pc:sldMk cId="752066896" sldId="268"/>
            <ac:spMk id="2" creationId="{14276980-14E0-6AA9-7EDE-337A2BF7FECB}"/>
          </ac:spMkLst>
        </pc:spChg>
        <pc:spChg chg="mod">
          <ac:chgData name="종서" userId="1a935ad510819693" providerId="LiveId" clId="{3C00882A-B242-47DD-8FC7-1D3C00DAD740}" dt="2022-06-22T12:03:28.750" v="12447"/>
          <ac:spMkLst>
            <pc:docMk/>
            <pc:sldMk cId="752066896" sldId="268"/>
            <ac:spMk id="3" creationId="{9B0A8521-F352-0ABF-1FAB-57FE70E4D526}"/>
          </ac:spMkLst>
        </pc:spChg>
        <pc:picChg chg="add mod">
          <ac:chgData name="종서" userId="1a935ad510819693" providerId="LiveId" clId="{3C00882A-B242-47DD-8FC7-1D3C00DAD740}" dt="2022-06-22T10:30:44.981" v="12255" actId="14100"/>
          <ac:picMkLst>
            <pc:docMk/>
            <pc:sldMk cId="752066896" sldId="268"/>
            <ac:picMk id="5" creationId="{257027FF-E24B-63DB-4E51-BFA89B383082}"/>
          </ac:picMkLst>
        </pc:picChg>
        <pc:picChg chg="del">
          <ac:chgData name="종서" userId="1a935ad510819693" providerId="LiveId" clId="{3C00882A-B242-47DD-8FC7-1D3C00DAD740}" dt="2022-06-22T05:44:59.810" v="5086" actId="478"/>
          <ac:picMkLst>
            <pc:docMk/>
            <pc:sldMk cId="752066896" sldId="268"/>
            <ac:picMk id="6" creationId="{5F55152D-137C-16E7-B110-99387F12F3B5}"/>
          </ac:picMkLst>
        </pc:picChg>
      </pc:sldChg>
      <pc:sldChg chg="addSp delSp modSp add mod">
        <pc:chgData name="종서" userId="1a935ad510819693" providerId="LiveId" clId="{3C00882A-B242-47DD-8FC7-1D3C00DAD740}" dt="2022-06-22T07:07:52.073" v="12211" actId="20577"/>
        <pc:sldMkLst>
          <pc:docMk/>
          <pc:sldMk cId="3599150550" sldId="269"/>
        </pc:sldMkLst>
        <pc:spChg chg="mod">
          <ac:chgData name="종서" userId="1a935ad510819693" providerId="LiveId" clId="{3C00882A-B242-47DD-8FC7-1D3C00DAD740}" dt="2022-06-22T07:07:52.073" v="12211" actId="20577"/>
          <ac:spMkLst>
            <pc:docMk/>
            <pc:sldMk cId="3599150550" sldId="269"/>
            <ac:spMk id="2" creationId="{14276980-14E0-6AA9-7EDE-337A2BF7FECB}"/>
          </ac:spMkLst>
        </pc:spChg>
        <pc:spChg chg="mod">
          <ac:chgData name="종서" userId="1a935ad510819693" providerId="LiveId" clId="{3C00882A-B242-47DD-8FC7-1D3C00DAD740}" dt="2022-06-22T06:17:18.277" v="7848" actId="20577"/>
          <ac:spMkLst>
            <pc:docMk/>
            <pc:sldMk cId="3599150550" sldId="269"/>
            <ac:spMk id="3" creationId="{9B0A8521-F352-0ABF-1FAB-57FE70E4D526}"/>
          </ac:spMkLst>
        </pc:spChg>
        <pc:picChg chg="del">
          <ac:chgData name="종서" userId="1a935ad510819693" providerId="LiveId" clId="{3C00882A-B242-47DD-8FC7-1D3C00DAD740}" dt="2022-06-22T05:54:22.213" v="6380" actId="478"/>
          <ac:picMkLst>
            <pc:docMk/>
            <pc:sldMk cId="3599150550" sldId="269"/>
            <ac:picMk id="5" creationId="{257027FF-E24B-63DB-4E51-BFA89B383082}"/>
          </ac:picMkLst>
        </pc:picChg>
        <pc:picChg chg="add mod">
          <ac:chgData name="종서" userId="1a935ad510819693" providerId="LiveId" clId="{3C00882A-B242-47DD-8FC7-1D3C00DAD740}" dt="2022-06-22T05:54:29.654" v="6385" actId="1076"/>
          <ac:picMkLst>
            <pc:docMk/>
            <pc:sldMk cId="3599150550" sldId="269"/>
            <ac:picMk id="6" creationId="{28FCD43B-CA4E-2373-3A15-5C1CC6F2F393}"/>
          </ac:picMkLst>
        </pc:picChg>
      </pc:sldChg>
      <pc:sldChg chg="addSp delSp modSp add mod">
        <pc:chgData name="종서" userId="1a935ad510819693" providerId="LiveId" clId="{3C00882A-B242-47DD-8FC7-1D3C00DAD740}" dt="2022-06-22T12:08:33.556" v="12467" actId="20577"/>
        <pc:sldMkLst>
          <pc:docMk/>
          <pc:sldMk cId="2358001179" sldId="270"/>
        </pc:sldMkLst>
        <pc:spChg chg="mod">
          <ac:chgData name="종서" userId="1a935ad510819693" providerId="LiveId" clId="{3C00882A-B242-47DD-8FC7-1D3C00DAD740}" dt="2022-06-22T07:07:54.790" v="12213" actId="20577"/>
          <ac:spMkLst>
            <pc:docMk/>
            <pc:sldMk cId="2358001179" sldId="270"/>
            <ac:spMk id="2" creationId="{14276980-14E0-6AA9-7EDE-337A2BF7FECB}"/>
          </ac:spMkLst>
        </pc:spChg>
        <pc:spChg chg="mod">
          <ac:chgData name="종서" userId="1a935ad510819693" providerId="LiveId" clId="{3C00882A-B242-47DD-8FC7-1D3C00DAD740}" dt="2022-06-22T12:08:33.556" v="12467" actId="20577"/>
          <ac:spMkLst>
            <pc:docMk/>
            <pc:sldMk cId="2358001179" sldId="270"/>
            <ac:spMk id="3" creationId="{9B0A8521-F352-0ABF-1FAB-57FE70E4D526}"/>
          </ac:spMkLst>
        </pc:spChg>
        <pc:picChg chg="add del mod">
          <ac:chgData name="종서" userId="1a935ad510819693" providerId="LiveId" clId="{3C00882A-B242-47DD-8FC7-1D3C00DAD740}" dt="2022-06-22T06:02:23.505" v="7044" actId="478"/>
          <ac:picMkLst>
            <pc:docMk/>
            <pc:sldMk cId="2358001179" sldId="270"/>
            <ac:picMk id="5" creationId="{C7AF7BCC-1D89-02BF-BB57-2C2F9471D981}"/>
          </ac:picMkLst>
        </pc:picChg>
        <pc:picChg chg="del">
          <ac:chgData name="종서" userId="1a935ad510819693" providerId="LiveId" clId="{3C00882A-B242-47DD-8FC7-1D3C00DAD740}" dt="2022-06-22T05:57:41.634" v="7008" actId="478"/>
          <ac:picMkLst>
            <pc:docMk/>
            <pc:sldMk cId="2358001179" sldId="270"/>
            <ac:picMk id="6" creationId="{28FCD43B-CA4E-2373-3A15-5C1CC6F2F393}"/>
          </ac:picMkLst>
        </pc:picChg>
        <pc:picChg chg="add mod">
          <ac:chgData name="종서" userId="1a935ad510819693" providerId="LiveId" clId="{3C00882A-B242-47DD-8FC7-1D3C00DAD740}" dt="2022-06-22T06:02:33.026" v="7049" actId="1076"/>
          <ac:picMkLst>
            <pc:docMk/>
            <pc:sldMk cId="2358001179" sldId="270"/>
            <ac:picMk id="7" creationId="{6A927F41-C1E7-56A1-4A76-7E7B18AA0AC9}"/>
          </ac:picMkLst>
        </pc:picChg>
      </pc:sldChg>
      <pc:sldChg chg="addSp delSp modSp add mod">
        <pc:chgData name="종서" userId="1a935ad510819693" providerId="LiveId" clId="{3C00882A-B242-47DD-8FC7-1D3C00DAD740}" dt="2022-06-22T07:07:57.081" v="12215" actId="20577"/>
        <pc:sldMkLst>
          <pc:docMk/>
          <pc:sldMk cId="4053561374" sldId="271"/>
        </pc:sldMkLst>
        <pc:spChg chg="mod">
          <ac:chgData name="종서" userId="1a935ad510819693" providerId="LiveId" clId="{3C00882A-B242-47DD-8FC7-1D3C00DAD740}" dt="2022-06-22T07:07:57.081" v="12215" actId="20577"/>
          <ac:spMkLst>
            <pc:docMk/>
            <pc:sldMk cId="4053561374" sldId="271"/>
            <ac:spMk id="2" creationId="{14276980-14E0-6AA9-7EDE-337A2BF7FECB}"/>
          </ac:spMkLst>
        </pc:spChg>
        <pc:spChg chg="mod">
          <ac:chgData name="종서" userId="1a935ad510819693" providerId="LiveId" clId="{3C00882A-B242-47DD-8FC7-1D3C00DAD740}" dt="2022-06-22T06:37:08.191" v="9225" actId="20577"/>
          <ac:spMkLst>
            <pc:docMk/>
            <pc:sldMk cId="4053561374" sldId="271"/>
            <ac:spMk id="3" creationId="{9B0A8521-F352-0ABF-1FAB-57FE70E4D526}"/>
          </ac:spMkLst>
        </pc:spChg>
        <pc:picChg chg="add mod">
          <ac:chgData name="종서" userId="1a935ad510819693" providerId="LiveId" clId="{3C00882A-B242-47DD-8FC7-1D3C00DAD740}" dt="2022-06-22T06:31:05.656" v="8175" actId="1076"/>
          <ac:picMkLst>
            <pc:docMk/>
            <pc:sldMk cId="4053561374" sldId="271"/>
            <ac:picMk id="5" creationId="{287EAE84-75BB-D555-472E-67E9A9675C7E}"/>
          </ac:picMkLst>
        </pc:picChg>
        <pc:picChg chg="del">
          <ac:chgData name="종서" userId="1a935ad510819693" providerId="LiveId" clId="{3C00882A-B242-47DD-8FC7-1D3C00DAD740}" dt="2022-06-22T06:30:59.262" v="8172" actId="478"/>
          <ac:picMkLst>
            <pc:docMk/>
            <pc:sldMk cId="4053561374" sldId="271"/>
            <ac:picMk id="7" creationId="{6A927F41-C1E7-56A1-4A76-7E7B18AA0AC9}"/>
          </ac:picMkLst>
        </pc:picChg>
      </pc:sldChg>
      <pc:sldChg chg="addSp delSp modSp add mod">
        <pc:chgData name="종서" userId="1a935ad510819693" providerId="LiveId" clId="{3C00882A-B242-47DD-8FC7-1D3C00DAD740}" dt="2022-06-22T07:07:59.426" v="12217" actId="20577"/>
        <pc:sldMkLst>
          <pc:docMk/>
          <pc:sldMk cId="3533925543" sldId="272"/>
        </pc:sldMkLst>
        <pc:spChg chg="mod">
          <ac:chgData name="종서" userId="1a935ad510819693" providerId="LiveId" clId="{3C00882A-B242-47DD-8FC7-1D3C00DAD740}" dt="2022-06-22T07:07:59.426" v="12217" actId="20577"/>
          <ac:spMkLst>
            <pc:docMk/>
            <pc:sldMk cId="3533925543" sldId="272"/>
            <ac:spMk id="2" creationId="{14276980-14E0-6AA9-7EDE-337A2BF7FECB}"/>
          </ac:spMkLst>
        </pc:spChg>
        <pc:spChg chg="mod">
          <ac:chgData name="종서" userId="1a935ad510819693" providerId="LiveId" clId="{3C00882A-B242-47DD-8FC7-1D3C00DAD740}" dt="2022-06-22T06:44:10.628" v="10311" actId="20577"/>
          <ac:spMkLst>
            <pc:docMk/>
            <pc:sldMk cId="3533925543" sldId="272"/>
            <ac:spMk id="3" creationId="{9B0A8521-F352-0ABF-1FAB-57FE70E4D526}"/>
          </ac:spMkLst>
        </pc:spChg>
        <pc:picChg chg="del">
          <ac:chgData name="종서" userId="1a935ad510819693" providerId="LiveId" clId="{3C00882A-B242-47DD-8FC7-1D3C00DAD740}" dt="2022-06-22T06:37:30.790" v="9266" actId="478"/>
          <ac:picMkLst>
            <pc:docMk/>
            <pc:sldMk cId="3533925543" sldId="272"/>
            <ac:picMk id="5" creationId="{287EAE84-75BB-D555-472E-67E9A9675C7E}"/>
          </ac:picMkLst>
        </pc:picChg>
        <pc:picChg chg="add mod">
          <ac:chgData name="종서" userId="1a935ad510819693" providerId="LiveId" clId="{3C00882A-B242-47DD-8FC7-1D3C00DAD740}" dt="2022-06-22T06:38:44.934" v="9269" actId="1076"/>
          <ac:picMkLst>
            <pc:docMk/>
            <pc:sldMk cId="3533925543" sldId="272"/>
            <ac:picMk id="6" creationId="{1DD57995-7D15-B002-57DC-62A22ACFC188}"/>
          </ac:picMkLst>
        </pc:picChg>
        <pc:picChg chg="add mod">
          <ac:chgData name="종서" userId="1a935ad510819693" providerId="LiveId" clId="{3C00882A-B242-47DD-8FC7-1D3C00DAD740}" dt="2022-06-22T06:43:56.790" v="10305"/>
          <ac:picMkLst>
            <pc:docMk/>
            <pc:sldMk cId="3533925543" sldId="272"/>
            <ac:picMk id="7" creationId="{F4350F88-D57C-695D-3D2B-2AD63D18428A}"/>
          </ac:picMkLst>
        </pc:picChg>
      </pc:sldChg>
      <pc:sldChg chg="addSp delSp modSp add mod">
        <pc:chgData name="종서" userId="1a935ad510819693" providerId="LiveId" clId="{3C00882A-B242-47DD-8FC7-1D3C00DAD740}" dt="2022-06-22T07:08:02.288" v="12219" actId="20577"/>
        <pc:sldMkLst>
          <pc:docMk/>
          <pc:sldMk cId="807473042" sldId="273"/>
        </pc:sldMkLst>
        <pc:spChg chg="mod">
          <ac:chgData name="종서" userId="1a935ad510819693" providerId="LiveId" clId="{3C00882A-B242-47DD-8FC7-1D3C00DAD740}" dt="2022-06-22T07:08:02.288" v="12219" actId="20577"/>
          <ac:spMkLst>
            <pc:docMk/>
            <pc:sldMk cId="807473042" sldId="273"/>
            <ac:spMk id="2" creationId="{14276980-14E0-6AA9-7EDE-337A2BF7FECB}"/>
          </ac:spMkLst>
        </pc:spChg>
        <pc:spChg chg="mod">
          <ac:chgData name="종서" userId="1a935ad510819693" providerId="LiveId" clId="{3C00882A-B242-47DD-8FC7-1D3C00DAD740}" dt="2022-06-22T06:46:13.358" v="10725" actId="20577"/>
          <ac:spMkLst>
            <pc:docMk/>
            <pc:sldMk cId="807473042" sldId="273"/>
            <ac:spMk id="3" creationId="{9B0A8521-F352-0ABF-1FAB-57FE70E4D526}"/>
          </ac:spMkLst>
        </pc:spChg>
        <pc:picChg chg="add del mod">
          <ac:chgData name="종서" userId="1a935ad510819693" providerId="LiveId" clId="{3C00882A-B242-47DD-8FC7-1D3C00DAD740}" dt="2022-06-22T06:43:56.363" v="10304" actId="21"/>
          <ac:picMkLst>
            <pc:docMk/>
            <pc:sldMk cId="807473042" sldId="273"/>
            <ac:picMk id="5" creationId="{94E1F4E3-98EC-ABF4-7E5F-C1923B02F39B}"/>
          </ac:picMkLst>
        </pc:picChg>
        <pc:picChg chg="del mod">
          <ac:chgData name="종서" userId="1a935ad510819693" providerId="LiveId" clId="{3C00882A-B242-47DD-8FC7-1D3C00DAD740}" dt="2022-06-22T06:44:25.393" v="10329" actId="478"/>
          <ac:picMkLst>
            <pc:docMk/>
            <pc:sldMk cId="807473042" sldId="273"/>
            <ac:picMk id="6" creationId="{1DD57995-7D15-B002-57DC-62A22ACFC188}"/>
          </ac:picMkLst>
        </pc:picChg>
        <pc:picChg chg="add mod">
          <ac:chgData name="종서" userId="1a935ad510819693" providerId="LiveId" clId="{3C00882A-B242-47DD-8FC7-1D3C00DAD740}" dt="2022-06-22T06:44:42.495" v="10334" actId="14100"/>
          <ac:picMkLst>
            <pc:docMk/>
            <pc:sldMk cId="807473042" sldId="273"/>
            <ac:picMk id="7" creationId="{BE908EEC-5E87-937F-32A0-7FED995A2C84}"/>
          </ac:picMkLst>
        </pc:picChg>
      </pc:sldChg>
      <pc:sldChg chg="addSp delSp modSp add mod">
        <pc:chgData name="종서" userId="1a935ad510819693" providerId="LiveId" clId="{3C00882A-B242-47DD-8FC7-1D3C00DAD740}" dt="2022-06-22T07:07:26.021" v="12190" actId="20577"/>
        <pc:sldMkLst>
          <pc:docMk/>
          <pc:sldMk cId="1754371305" sldId="274"/>
        </pc:sldMkLst>
        <pc:spChg chg="mod">
          <ac:chgData name="종서" userId="1a935ad510819693" providerId="LiveId" clId="{3C00882A-B242-47DD-8FC7-1D3C00DAD740}" dt="2022-06-22T07:07:26.021" v="12190" actId="20577"/>
          <ac:spMkLst>
            <pc:docMk/>
            <pc:sldMk cId="1754371305" sldId="274"/>
            <ac:spMk id="2" creationId="{14276980-14E0-6AA9-7EDE-337A2BF7FECB}"/>
          </ac:spMkLst>
        </pc:spChg>
        <pc:spChg chg="mod">
          <ac:chgData name="종서" userId="1a935ad510819693" providerId="LiveId" clId="{3C00882A-B242-47DD-8FC7-1D3C00DAD740}" dt="2022-06-22T07:01:38.354" v="11565" actId="20577"/>
          <ac:spMkLst>
            <pc:docMk/>
            <pc:sldMk cId="1754371305" sldId="274"/>
            <ac:spMk id="3" creationId="{9B0A8521-F352-0ABF-1FAB-57FE70E4D526}"/>
          </ac:spMkLst>
        </pc:spChg>
        <pc:picChg chg="add mod">
          <ac:chgData name="종서" userId="1a935ad510819693" providerId="LiveId" clId="{3C00882A-B242-47DD-8FC7-1D3C00DAD740}" dt="2022-06-22T06:47:08.117" v="10746" actId="1076"/>
          <ac:picMkLst>
            <pc:docMk/>
            <pc:sldMk cId="1754371305" sldId="274"/>
            <ac:picMk id="5" creationId="{F091AEE5-6E33-A03B-765B-A780A055061D}"/>
          </ac:picMkLst>
        </pc:picChg>
        <pc:picChg chg="del">
          <ac:chgData name="종서" userId="1a935ad510819693" providerId="LiveId" clId="{3C00882A-B242-47DD-8FC7-1D3C00DAD740}" dt="2022-06-22T06:46:51.510" v="10740" actId="478"/>
          <ac:picMkLst>
            <pc:docMk/>
            <pc:sldMk cId="1754371305" sldId="274"/>
            <ac:picMk id="7" creationId="{BE908EEC-5E87-937F-32A0-7FED995A2C84}"/>
          </ac:picMkLst>
        </pc:picChg>
      </pc:sldChg>
      <pc:sldChg chg="addSp delSp modSp add mod">
        <pc:chgData name="종서" userId="1a935ad510819693" providerId="LiveId" clId="{3C00882A-B242-47DD-8FC7-1D3C00DAD740}" dt="2022-06-22T07:07:28.679" v="12195" actId="20577"/>
        <pc:sldMkLst>
          <pc:docMk/>
          <pc:sldMk cId="3823458685" sldId="275"/>
        </pc:sldMkLst>
        <pc:spChg chg="mod">
          <ac:chgData name="종서" userId="1a935ad510819693" providerId="LiveId" clId="{3C00882A-B242-47DD-8FC7-1D3C00DAD740}" dt="2022-06-22T07:07:28.679" v="12195" actId="20577"/>
          <ac:spMkLst>
            <pc:docMk/>
            <pc:sldMk cId="3823458685" sldId="275"/>
            <ac:spMk id="2" creationId="{14276980-14E0-6AA9-7EDE-337A2BF7FECB}"/>
          </ac:spMkLst>
        </pc:spChg>
        <pc:spChg chg="mod">
          <ac:chgData name="종서" userId="1a935ad510819693" providerId="LiveId" clId="{3C00882A-B242-47DD-8FC7-1D3C00DAD740}" dt="2022-06-22T07:05:50.035" v="12136" actId="20577"/>
          <ac:spMkLst>
            <pc:docMk/>
            <pc:sldMk cId="3823458685" sldId="275"/>
            <ac:spMk id="3" creationId="{9B0A8521-F352-0ABF-1FAB-57FE70E4D526}"/>
          </ac:spMkLst>
        </pc:spChg>
        <pc:spChg chg="add mod">
          <ac:chgData name="종서" userId="1a935ad510819693" providerId="LiveId" clId="{3C00882A-B242-47DD-8FC7-1D3C00DAD740}" dt="2022-06-22T07:06:34.087" v="12150" actId="1076"/>
          <ac:spMkLst>
            <pc:docMk/>
            <pc:sldMk cId="3823458685" sldId="275"/>
            <ac:spMk id="4" creationId="{8F9631FA-27D5-DEA0-2DD6-2CA9ECEF4E52}"/>
          </ac:spMkLst>
        </pc:spChg>
        <pc:picChg chg="del">
          <ac:chgData name="종서" userId="1a935ad510819693" providerId="LiveId" clId="{3C00882A-B242-47DD-8FC7-1D3C00DAD740}" dt="2022-06-22T07:02:11.080" v="11587" actId="478"/>
          <ac:picMkLst>
            <pc:docMk/>
            <pc:sldMk cId="3823458685" sldId="275"/>
            <ac:picMk id="5" creationId="{F091AEE5-6E33-A03B-765B-A780A055061D}"/>
          </ac:picMkLst>
        </pc:picChg>
        <pc:picChg chg="add mod">
          <ac:chgData name="종서" userId="1a935ad510819693" providerId="LiveId" clId="{3C00882A-B242-47DD-8FC7-1D3C00DAD740}" dt="2022-06-22T07:02:26.793" v="11595" actId="1076"/>
          <ac:picMkLst>
            <pc:docMk/>
            <pc:sldMk cId="3823458685" sldId="275"/>
            <ac:picMk id="6" creationId="{78944199-803E-E932-892B-0966EDB5C4E5}"/>
          </ac:picMkLst>
        </pc:picChg>
      </pc:sldChg>
      <pc:sldChg chg="addSp delSp modSp new mod modAnim">
        <pc:chgData name="종서" userId="1a935ad510819693" providerId="LiveId" clId="{3C00882A-B242-47DD-8FC7-1D3C00DAD740}" dt="2022-06-22T10:42:21.058" v="12261" actId="1076"/>
        <pc:sldMkLst>
          <pc:docMk/>
          <pc:sldMk cId="3885912460" sldId="276"/>
        </pc:sldMkLst>
        <pc:spChg chg="mod">
          <ac:chgData name="종서" userId="1a935ad510819693" providerId="LiveId" clId="{3C00882A-B242-47DD-8FC7-1D3C00DAD740}" dt="2022-06-22T07:08:19.428" v="12250"/>
          <ac:spMkLst>
            <pc:docMk/>
            <pc:sldMk cId="3885912460" sldId="276"/>
            <ac:spMk id="2" creationId="{BB6AB9AC-7275-035E-9294-25BE1F8555FB}"/>
          </ac:spMkLst>
        </pc:spChg>
        <pc:spChg chg="del">
          <ac:chgData name="종서" userId="1a935ad510819693" providerId="LiveId" clId="{3C00882A-B242-47DD-8FC7-1D3C00DAD740}" dt="2022-06-22T07:08:20.021" v="12251" actId="478"/>
          <ac:spMkLst>
            <pc:docMk/>
            <pc:sldMk cId="3885912460" sldId="276"/>
            <ac:spMk id="3" creationId="{BC5D818B-541D-358E-8F43-06B9581F215F}"/>
          </ac:spMkLst>
        </pc:spChg>
        <pc:picChg chg="add mod">
          <ac:chgData name="종서" userId="1a935ad510819693" providerId="LiveId" clId="{3C00882A-B242-47DD-8FC7-1D3C00DAD740}" dt="2022-06-22T10:42:21.058" v="12261" actId="1076"/>
          <ac:picMkLst>
            <pc:docMk/>
            <pc:sldMk cId="3885912460" sldId="276"/>
            <ac:picMk id="3" creationId="{51CEEBAC-AD37-621A-9F27-A0198DEF12B5}"/>
          </ac:picMkLst>
        </pc:picChg>
      </pc:sldChg>
      <pc:sldChg chg="addSp delSp modSp new mod">
        <pc:chgData name="종서" userId="1a935ad510819693" providerId="LiveId" clId="{3C00882A-B242-47DD-8FC7-1D3C00DAD740}" dt="2022-06-22T10:45:54.387" v="12357" actId="1076"/>
        <pc:sldMkLst>
          <pc:docMk/>
          <pc:sldMk cId="1556778690" sldId="277"/>
        </pc:sldMkLst>
        <pc:spChg chg="del">
          <ac:chgData name="종서" userId="1a935ad510819693" providerId="LiveId" clId="{3C00882A-B242-47DD-8FC7-1D3C00DAD740}" dt="2022-06-22T10:44:11.230" v="12263" actId="478"/>
          <ac:spMkLst>
            <pc:docMk/>
            <pc:sldMk cId="1556778690" sldId="277"/>
            <ac:spMk id="2" creationId="{F108209A-53CF-B32C-1EBC-6D675AB542EC}"/>
          </ac:spMkLst>
        </pc:spChg>
        <pc:spChg chg="del">
          <ac:chgData name="종서" userId="1a935ad510819693" providerId="LiveId" clId="{3C00882A-B242-47DD-8FC7-1D3C00DAD740}" dt="2022-06-22T10:44:12.723" v="12264" actId="478"/>
          <ac:spMkLst>
            <pc:docMk/>
            <pc:sldMk cId="1556778690" sldId="277"/>
            <ac:spMk id="3" creationId="{AFEFCC10-CF8B-639B-F7F7-77F657406BAC}"/>
          </ac:spMkLst>
        </pc:spChg>
        <pc:spChg chg="add mod">
          <ac:chgData name="종서" userId="1a935ad510819693" providerId="LiveId" clId="{3C00882A-B242-47DD-8FC7-1D3C00DAD740}" dt="2022-06-22T10:45:54.387" v="12357" actId="1076"/>
          <ac:spMkLst>
            <pc:docMk/>
            <pc:sldMk cId="1556778690" sldId="277"/>
            <ac:spMk id="5" creationId="{9E946405-DC0D-C675-AC5C-C2EBAAE353A2}"/>
          </ac:spMkLst>
        </pc:spChg>
        <pc:cxnChg chg="add mod">
          <ac:chgData name="종서" userId="1a935ad510819693" providerId="LiveId" clId="{3C00882A-B242-47DD-8FC7-1D3C00DAD740}" dt="2022-06-22T10:44:39.816" v="12267" actId="1076"/>
          <ac:cxnSpMkLst>
            <pc:docMk/>
            <pc:sldMk cId="1556778690" sldId="277"/>
            <ac:cxnSpMk id="4" creationId="{5F74F525-5215-6320-5EBE-2ACAAC5A047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0AF4B-3D7D-4506-8504-BFB7C195875A}" type="datetimeFigureOut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29D5E-6476-4FD2-AB08-1D47A1F2E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61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F85A7-3A60-85ED-2125-EB163D937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7E47F2-46D9-7A2F-1C98-694C2DD79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B1524-E5A1-9DEA-3836-5E901F07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A833F-3D5D-412A-A628-7A1D97EFE7E5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C7E7D-9F9F-2987-8EB9-06C64069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AD17A-8160-E3C4-1A17-427A0597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4629"/>
            <a:ext cx="2743200" cy="365125"/>
          </a:xfrm>
        </p:spPr>
        <p:txBody>
          <a:bodyPr/>
          <a:lstStyle/>
          <a:p>
            <a:fld id="{D72A5449-107E-4174-A7C1-7BFD395EF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8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AC155-4AA5-3929-265E-555C4B4B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55" y="293526"/>
            <a:ext cx="11160809" cy="112825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9B018D-5E3A-7260-D9CB-C139D7F6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55" y="1760433"/>
            <a:ext cx="11160809" cy="4416529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D6AAE-86D5-8181-3481-6D565CEF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A4F5-B5A6-4E8C-8127-F11E4BCFB826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E8F86A-01E9-D834-B9FC-A21D8A09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8B7EA-46B5-A8C4-FA8E-29781ACB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5449-107E-4174-A7C1-7BFD395EF3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861EA3-8B77-1DAB-A40E-2C4A7ED830FB}"/>
              </a:ext>
            </a:extLst>
          </p:cNvPr>
          <p:cNvCxnSpPr>
            <a:cxnSpLocks/>
          </p:cNvCxnSpPr>
          <p:nvPr userDrawn="1"/>
        </p:nvCxnSpPr>
        <p:spPr>
          <a:xfrm>
            <a:off x="297322" y="1421778"/>
            <a:ext cx="11597356" cy="0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34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13D649-264C-3B04-EA28-FD884F45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44" y="136525"/>
            <a:ext cx="117205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1A5394-5105-EE28-6C6B-1253962D8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544" y="1825625"/>
            <a:ext cx="11720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09E99-BB8C-38E8-E932-7B7D4B998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70DB0-6E97-4717-868C-53807DAD040F}" type="datetime1">
              <a:rPr lang="ko-KR" altLang="en-US" smtClean="0"/>
              <a:t>2022-06-22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5EE0C-537D-2795-6E6E-8C9D616C6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B4319-EE64-FFA3-26A6-33B41AB1E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99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A5449-107E-4174-A7C1-7BFD395EF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31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798A8A-9717-FBFC-35AB-DA117CB9B977}"/>
              </a:ext>
            </a:extLst>
          </p:cNvPr>
          <p:cNvSpPr/>
          <p:nvPr/>
        </p:nvSpPr>
        <p:spPr>
          <a:xfrm>
            <a:off x="0" y="4347713"/>
            <a:ext cx="12192000" cy="2510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2EB41B-1CC1-30A0-52D9-86F8832E5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938" y="724619"/>
            <a:ext cx="8074325" cy="1716656"/>
          </a:xfrm>
        </p:spPr>
        <p:txBody>
          <a:bodyPr>
            <a:normAutofit/>
          </a:bodyPr>
          <a:lstStyle/>
          <a:p>
            <a:pPr algn="l"/>
            <a:r>
              <a:rPr lang="ko-KR" altLang="en-US" sz="5400" b="1"/>
              <a:t>컴퓨터공학설계및실험</a:t>
            </a:r>
            <a:r>
              <a:rPr lang="en-US" altLang="ko-KR" sz="5400" b="1"/>
              <a:t>I</a:t>
            </a:r>
            <a:br>
              <a:rPr lang="en-US" altLang="ko-KR" sz="5400" b="1"/>
            </a:br>
            <a:r>
              <a:rPr lang="ko-KR" altLang="en-US" sz="5400" b="1"/>
              <a:t>최종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90686-7BD8-3DAE-A90A-9F00D1C60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8317" y="4921880"/>
            <a:ext cx="3048000" cy="1034182"/>
          </a:xfrm>
        </p:spPr>
        <p:txBody>
          <a:bodyPr/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컴퓨터공학과 </a:t>
            </a:r>
            <a:r>
              <a:rPr lang="en-US" altLang="ko-KR">
                <a:solidFill>
                  <a:schemeClr val="bg1"/>
                </a:solidFill>
              </a:rPr>
              <a:t>2</a:t>
            </a:r>
            <a:r>
              <a:rPr lang="ko-KR" altLang="en-US">
                <a:solidFill>
                  <a:schemeClr val="bg1"/>
                </a:solidFill>
              </a:rPr>
              <a:t>학년</a:t>
            </a:r>
            <a:endParaRPr lang="en-US" altLang="ko-KR">
              <a:solidFill>
                <a:schemeClr val="bg1"/>
              </a:solidFill>
            </a:endParaRPr>
          </a:p>
          <a:p>
            <a:pPr algn="r"/>
            <a:r>
              <a:rPr lang="en-US" altLang="ko-KR">
                <a:solidFill>
                  <a:schemeClr val="bg1"/>
                </a:solidFill>
              </a:rPr>
              <a:t>20211544 </a:t>
            </a:r>
            <a:r>
              <a:rPr lang="ko-KR" altLang="en-US">
                <a:solidFill>
                  <a:schemeClr val="bg1"/>
                </a:solidFill>
              </a:rPr>
              <a:t>송종서</a:t>
            </a:r>
          </a:p>
        </p:txBody>
      </p:sp>
    </p:spTree>
    <p:extLst>
      <p:ext uri="{BB962C8B-B14F-4D97-AF65-F5344CB8AC3E}">
        <p14:creationId xmlns:p14="http://schemas.microsoft.com/office/powerpoint/2010/main" val="372238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76980-14E0-6AA9-7EDE-337A2BF7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프로그램의 흐름 및 함수</a:t>
            </a:r>
            <a:r>
              <a:rPr lang="en-US" altLang="ko-KR"/>
              <a:t>(3/13)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A8521-F352-0ABF-1FAB-57FE70E4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55" y="1654555"/>
            <a:ext cx="9706670" cy="4804041"/>
          </a:xfrm>
        </p:spPr>
        <p:txBody>
          <a:bodyPr>
            <a:normAutofit/>
          </a:bodyPr>
          <a:lstStyle/>
          <a:p>
            <a:r>
              <a:rPr lang="en-US" altLang="ko-KR" b="1"/>
              <a:t>2. void appMenuFunction(string title, bool bChecked)</a:t>
            </a:r>
          </a:p>
          <a:p>
            <a:r>
              <a:rPr lang="ko-KR" altLang="en-US" sz="2000"/>
              <a:t>선택된 기능의 </a:t>
            </a:r>
            <a:r>
              <a:rPr lang="en-US" altLang="ko-KR" sz="2000"/>
              <a:t>title</a:t>
            </a:r>
            <a:r>
              <a:rPr lang="ko-KR" altLang="en-US" sz="2000"/>
              <a:t>에 따라 기능 플래그를 설정한다</a:t>
            </a:r>
            <a:r>
              <a:rPr lang="en-US" altLang="ko-KR" sz="2000"/>
              <a:t>. </a:t>
            </a:r>
          </a:p>
          <a:p>
            <a:r>
              <a:rPr lang="en-US" altLang="ko-KR" sz="2000"/>
              <a:t>“</a:t>
            </a:r>
            <a:r>
              <a:rPr lang="ko-KR" altLang="en-US" sz="2000"/>
              <a:t>최단 경로 찾기</a:t>
            </a:r>
            <a:r>
              <a:rPr lang="en-US" altLang="ko-KR" sz="2000"/>
              <a:t>“ </a:t>
            </a:r>
            <a:r>
              <a:rPr lang="ko-KR" altLang="en-US" sz="2000"/>
              <a:t>기능 선택시에는 추가로 배열 </a:t>
            </a:r>
            <a:r>
              <a:rPr lang="en-US" altLang="ko-KR" sz="2000"/>
              <a:t>parent</a:t>
            </a:r>
            <a:r>
              <a:rPr lang="ko-KR" altLang="en-US" sz="2000"/>
              <a:t>와 </a:t>
            </a:r>
            <a:r>
              <a:rPr lang="en-US" altLang="ko-KR" sz="2000"/>
              <a:t>endidx</a:t>
            </a:r>
            <a:r>
              <a:rPr lang="ko-KR" altLang="en-US" sz="2000"/>
              <a:t>를 초기화하여 이전에 탐색했던 경로의 정보를 지운다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ex. “</a:t>
            </a:r>
            <a:r>
              <a:rPr lang="ko-KR" altLang="en-US" sz="2000"/>
              <a:t>점 그리기</a:t>
            </a:r>
            <a:r>
              <a:rPr lang="en-US" altLang="ko-KR" sz="2000"/>
              <a:t>“ </a:t>
            </a:r>
            <a:r>
              <a:rPr lang="ko-KR" altLang="en-US" sz="2000"/>
              <a:t>선택시 </a:t>
            </a:r>
            <a:r>
              <a:rPr lang="en-US" altLang="ko-KR" sz="2000"/>
              <a:t>isDot</a:t>
            </a:r>
            <a:r>
              <a:rPr lang="ko-KR" altLang="en-US" sz="2000"/>
              <a:t>을 </a:t>
            </a:r>
            <a:r>
              <a:rPr lang="en-US" altLang="ko-KR" sz="2000"/>
              <a:t>true</a:t>
            </a:r>
            <a:r>
              <a:rPr lang="ko-KR" altLang="en-US" sz="2000"/>
              <a:t>로 설정</a:t>
            </a:r>
            <a:r>
              <a:rPr lang="en-US" altLang="ko-KR" sz="2000"/>
              <a:t>, isLine, isPath</a:t>
            </a:r>
            <a:r>
              <a:rPr lang="ko-KR" altLang="en-US" sz="2000"/>
              <a:t>는 </a:t>
            </a:r>
            <a:r>
              <a:rPr lang="en-US" altLang="ko-KR" sz="2000"/>
              <a:t>false</a:t>
            </a:r>
            <a:r>
              <a:rPr lang="ko-KR" altLang="en-US" sz="2000"/>
              <a:t>로 설정</a:t>
            </a:r>
            <a:endParaRPr lang="en-US" altLang="ko-KR" sz="2000"/>
          </a:p>
          <a:p>
            <a:r>
              <a:rPr lang="ko-KR" altLang="en-US" sz="2000"/>
              <a:t>단</a:t>
            </a:r>
            <a:r>
              <a:rPr lang="en-US" altLang="ko-KR" sz="2000"/>
              <a:t>, “</a:t>
            </a:r>
            <a:r>
              <a:rPr lang="ko-KR" altLang="en-US" sz="2000"/>
              <a:t>종료</a:t>
            </a:r>
            <a:r>
              <a:rPr lang="en-US" altLang="ko-KR" sz="2000"/>
              <a:t>”</a:t>
            </a:r>
            <a:r>
              <a:rPr lang="ko-KR" altLang="en-US" sz="2000"/>
              <a:t>가 선택되었다면 프로그램을 종료한다</a:t>
            </a:r>
            <a:r>
              <a:rPr lang="en-US" altLang="ko-KR" sz="2000"/>
              <a:t>.</a:t>
            </a:r>
          </a:p>
          <a:p>
            <a:endParaRPr lang="en-US" altLang="ko-KR" sz="2000" i="1"/>
          </a:p>
          <a:p>
            <a:r>
              <a:rPr lang="ko-KR" altLang="en-US" sz="2000"/>
              <a:t>이를 통해 기능 플래그가 설정되었다면</a:t>
            </a:r>
            <a:r>
              <a:rPr lang="en-US" altLang="ko-KR" sz="2000"/>
              <a:t>,</a:t>
            </a:r>
            <a:r>
              <a:rPr lang="ko-KR" altLang="en-US" sz="2000"/>
              <a:t> 이에 따라 </a:t>
            </a:r>
            <a:r>
              <a:rPr lang="en-US" altLang="ko-KR" sz="2000"/>
              <a:t>update(), draw()</a:t>
            </a:r>
            <a:r>
              <a:rPr lang="ko-KR" altLang="en-US" sz="2000"/>
              <a:t>에서 각기 다른 처리를 한다</a:t>
            </a:r>
            <a:r>
              <a:rPr lang="en-US" altLang="ko-KR" sz="200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BEF3D5-3C2D-5221-3F55-5B1B61BE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830" y="1546553"/>
            <a:ext cx="1301515" cy="52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21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76980-14E0-6AA9-7EDE-337A2BF7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프로그램의 흐름 및 함수</a:t>
            </a:r>
            <a:r>
              <a:rPr lang="en-US" altLang="ko-KR"/>
              <a:t>(4/13)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A8521-F352-0ABF-1FAB-57FE70E4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55" y="1654555"/>
            <a:ext cx="9523730" cy="4804041"/>
          </a:xfrm>
        </p:spPr>
        <p:txBody>
          <a:bodyPr>
            <a:normAutofit/>
          </a:bodyPr>
          <a:lstStyle/>
          <a:p>
            <a:r>
              <a:rPr lang="en-US" altLang="ko-KR" b="1"/>
              <a:t>3. void update()</a:t>
            </a:r>
          </a:p>
          <a:p>
            <a:r>
              <a:rPr lang="en-US" altLang="ko-KR" sz="2000"/>
              <a:t>“</a:t>
            </a:r>
            <a:r>
              <a:rPr lang="ko-KR" altLang="en-US" sz="2000"/>
              <a:t>점 그리기</a:t>
            </a:r>
            <a:r>
              <a:rPr lang="en-US" altLang="ko-KR" sz="2000"/>
              <a:t>“ </a:t>
            </a:r>
            <a:r>
              <a:rPr lang="ko-KR" altLang="en-US" sz="2000"/>
              <a:t>기능이 선택되어 </a:t>
            </a:r>
            <a:r>
              <a:rPr lang="en-US" altLang="ko-KR" sz="2000"/>
              <a:t>isDot</a:t>
            </a:r>
            <a:r>
              <a:rPr lang="ko-KR" altLang="en-US" sz="2000"/>
              <a:t> </a:t>
            </a:r>
            <a:r>
              <a:rPr lang="en-US" altLang="ko-KR" sz="2000"/>
              <a:t>==</a:t>
            </a:r>
            <a:r>
              <a:rPr lang="ko-KR" altLang="en-US" sz="2000"/>
              <a:t> </a:t>
            </a:r>
            <a:r>
              <a:rPr lang="en-US" altLang="ko-KR" sz="2000"/>
              <a:t>true</a:t>
            </a:r>
            <a:r>
              <a:rPr lang="ko-KR" altLang="en-US" sz="2000"/>
              <a:t>이면 </a:t>
            </a:r>
            <a:r>
              <a:rPr lang="en-US" altLang="ko-KR" sz="2000"/>
              <a:t>addDot()</a:t>
            </a:r>
            <a:r>
              <a:rPr lang="ko-KR" altLang="en-US" sz="2000"/>
              <a:t>을 호출하여 사용자가 점을 추가할 수 있게 한다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“</a:t>
            </a:r>
            <a:r>
              <a:rPr lang="ko-KR" altLang="en-US" sz="2000"/>
              <a:t>직선 그리기</a:t>
            </a:r>
            <a:r>
              <a:rPr lang="en-US" altLang="ko-KR" sz="2000"/>
              <a:t>“ </a:t>
            </a:r>
            <a:r>
              <a:rPr lang="ko-KR" altLang="en-US" sz="2000"/>
              <a:t>또는 </a:t>
            </a:r>
            <a:r>
              <a:rPr lang="en-US" altLang="ko-KR" sz="2000"/>
              <a:t>“</a:t>
            </a:r>
            <a:r>
              <a:rPr lang="ko-KR" altLang="en-US" sz="2000"/>
              <a:t>최단 경로 찾기</a:t>
            </a:r>
            <a:r>
              <a:rPr lang="en-US" altLang="ko-KR" sz="2000"/>
              <a:t>“ </a:t>
            </a:r>
            <a:r>
              <a:rPr lang="ko-KR" altLang="en-US" sz="2000"/>
              <a:t>기능이 선택되어 </a:t>
            </a:r>
            <a:r>
              <a:rPr lang="en-US" altLang="ko-KR" sz="2000"/>
              <a:t>isLine</a:t>
            </a:r>
            <a:r>
              <a:rPr lang="ko-KR" altLang="en-US" sz="2000"/>
              <a:t> </a:t>
            </a:r>
            <a:r>
              <a:rPr lang="en-US" altLang="ko-KR" sz="2000"/>
              <a:t>==</a:t>
            </a:r>
            <a:r>
              <a:rPr lang="ko-KR" altLang="en-US" sz="2000"/>
              <a:t> </a:t>
            </a:r>
            <a:r>
              <a:rPr lang="en-US" altLang="ko-KR" sz="2000"/>
              <a:t>true || isPath == true</a:t>
            </a:r>
            <a:r>
              <a:rPr lang="ko-KR" altLang="en-US" sz="2000"/>
              <a:t>이면 </a:t>
            </a:r>
            <a:r>
              <a:rPr lang="en-US" altLang="ko-KR" sz="2000"/>
              <a:t>selectDot()</a:t>
            </a:r>
            <a:r>
              <a:rPr lang="ko-KR" altLang="en-US" sz="2000"/>
              <a:t>을 호출하여 사용자가 점을 선택할 수 있게 한다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/>
              <a:t>호출되는 </a:t>
            </a:r>
            <a:r>
              <a:rPr lang="en-US" altLang="ko-KR" sz="2000"/>
              <a:t>addDot(), selectDot()</a:t>
            </a:r>
            <a:r>
              <a:rPr lang="ko-KR" altLang="en-US" sz="2000"/>
              <a:t>을 보자</a:t>
            </a:r>
            <a:r>
              <a:rPr lang="en-US" altLang="ko-KR" sz="200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4C9FD8-6977-9EB3-C4B1-899487F65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385" y="2080810"/>
            <a:ext cx="1730436" cy="39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2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76980-14E0-6AA9-7EDE-337A2BF7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프로그램의 흐름 및 함수</a:t>
            </a:r>
            <a:r>
              <a:rPr lang="en-US" altLang="ko-KR"/>
              <a:t>(5/13)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A8521-F352-0ABF-1FAB-57FE70E4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55" y="1654555"/>
            <a:ext cx="9414591" cy="4804041"/>
          </a:xfrm>
        </p:spPr>
        <p:txBody>
          <a:bodyPr>
            <a:normAutofit/>
          </a:bodyPr>
          <a:lstStyle/>
          <a:p>
            <a:r>
              <a:rPr lang="en-US" altLang="ko-KR" b="1"/>
              <a:t>3-1. void addDot()</a:t>
            </a:r>
          </a:p>
          <a:p>
            <a:r>
              <a:rPr lang="ko-KR" altLang="en-US" sz="2000"/>
              <a:t>마우스 클릭이 입력되어 </a:t>
            </a:r>
            <a:r>
              <a:rPr lang="en-US" altLang="ko-KR" sz="2000"/>
              <a:t>clickFlag == true</a:t>
            </a:r>
            <a:r>
              <a:rPr lang="ko-KR" altLang="en-US" sz="2000"/>
              <a:t>이고</a:t>
            </a:r>
            <a:r>
              <a:rPr lang="en-US" altLang="ko-KR" sz="2000"/>
              <a:t>, </a:t>
            </a:r>
            <a:r>
              <a:rPr lang="ko-KR" altLang="en-US" sz="2000"/>
              <a:t>아직 클릭에 대한 처리를 하지 않아 </a:t>
            </a:r>
            <a:r>
              <a:rPr lang="en-US" altLang="ko-KR" sz="2000"/>
              <a:t>isOnceHandled == false</a:t>
            </a:r>
            <a:r>
              <a:rPr lang="ko-KR" altLang="en-US" sz="2000"/>
              <a:t>이며</a:t>
            </a:r>
            <a:r>
              <a:rPr lang="en-US" altLang="ko-KR" sz="2000"/>
              <a:t>, </a:t>
            </a:r>
            <a:r>
              <a:rPr lang="ko-KR" altLang="en-US" sz="2000"/>
              <a:t>점의 개수가 최대치에 도달하지 않아 </a:t>
            </a:r>
            <a:r>
              <a:rPr lang="en-US" altLang="ko-KR" sz="2000"/>
              <a:t>dot_amount != MAX_DOTS</a:t>
            </a:r>
            <a:r>
              <a:rPr lang="ko-KR" altLang="en-US" sz="2000"/>
              <a:t>이면</a:t>
            </a:r>
            <a:r>
              <a:rPr lang="en-US" altLang="ko-KR" sz="2000"/>
              <a:t>, </a:t>
            </a:r>
            <a:r>
              <a:rPr lang="ko-KR" altLang="en-US" sz="2000"/>
              <a:t>사용자가 클릭을 입력한 위치를 저장하는 새로운 점을 배열 </a:t>
            </a:r>
            <a:r>
              <a:rPr lang="en-US" altLang="ko-KR" sz="2000"/>
              <a:t>dotArr</a:t>
            </a:r>
            <a:r>
              <a:rPr lang="ko-KR" altLang="en-US" sz="2000"/>
              <a:t>에 추가한다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또한 </a:t>
            </a:r>
            <a:r>
              <a:rPr lang="en-US" altLang="ko-KR" sz="2000"/>
              <a:t>isOnceHandled</a:t>
            </a:r>
            <a:r>
              <a:rPr lang="ko-KR" altLang="en-US" sz="2000"/>
              <a:t>를 </a:t>
            </a:r>
            <a:r>
              <a:rPr lang="en-US" altLang="ko-KR" sz="2000"/>
              <a:t>true</a:t>
            </a:r>
            <a:r>
              <a:rPr lang="ko-KR" altLang="en-US" sz="2000"/>
              <a:t>로 설정하여 한 번의 클릭에 대해 여러 번 처리하지 않게 한다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/>
              <a:t>이를 통하여 사용자가 원하는 위치에 점이 추가된다</a:t>
            </a:r>
            <a:r>
              <a:rPr lang="en-US" altLang="ko-KR" sz="200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55152D-137C-16E7-B110-99387F12F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246" y="2213977"/>
            <a:ext cx="1786099" cy="368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8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76980-14E0-6AA9-7EDE-337A2BF7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프로그램의 흐름 및 함수</a:t>
            </a:r>
            <a:r>
              <a:rPr lang="en-US" altLang="ko-KR"/>
              <a:t>(6/13)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A8521-F352-0ABF-1FAB-57FE70E4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55" y="1654555"/>
            <a:ext cx="9414591" cy="4804041"/>
          </a:xfrm>
        </p:spPr>
        <p:txBody>
          <a:bodyPr>
            <a:normAutofit/>
          </a:bodyPr>
          <a:lstStyle/>
          <a:p>
            <a:r>
              <a:rPr lang="en-US" altLang="ko-KR" b="1"/>
              <a:t>3-2. void selectDot()</a:t>
            </a:r>
          </a:p>
          <a:p>
            <a:r>
              <a:rPr lang="ko-KR" altLang="en-US" sz="2000"/>
              <a:t>마우스 클릭이 입력되어 </a:t>
            </a:r>
            <a:r>
              <a:rPr lang="en-US" altLang="ko-KR" sz="2000"/>
              <a:t>clickFlag == true</a:t>
            </a:r>
            <a:r>
              <a:rPr lang="ko-KR" altLang="en-US" sz="2000"/>
              <a:t>이고</a:t>
            </a:r>
            <a:r>
              <a:rPr lang="en-US" altLang="ko-KR" sz="2000"/>
              <a:t>, </a:t>
            </a:r>
            <a:r>
              <a:rPr lang="ko-KR" altLang="en-US" sz="2000"/>
              <a:t>아직 클릭에 대한 처리를 하지 않아 </a:t>
            </a:r>
            <a:r>
              <a:rPr lang="en-US" altLang="ko-KR" sz="2000"/>
              <a:t>isOnceHandled == false</a:t>
            </a:r>
            <a:r>
              <a:rPr lang="ko-KR" altLang="en-US" sz="2000"/>
              <a:t>이면</a:t>
            </a:r>
            <a:r>
              <a:rPr lang="en-US" altLang="ko-KR" sz="2000"/>
              <a:t>, </a:t>
            </a:r>
            <a:r>
              <a:rPr lang="ko-KR" altLang="en-US" sz="2000"/>
              <a:t>클릭이 입력된 마우스 위치에 점이 존재하는지 판정하고</a:t>
            </a:r>
            <a:r>
              <a:rPr lang="en-US" altLang="ko-KR" sz="2000"/>
              <a:t>, </a:t>
            </a:r>
            <a:r>
              <a:rPr lang="ko-KR" altLang="en-US" sz="2000"/>
              <a:t>존재한다면 해당 점을 배열 </a:t>
            </a:r>
            <a:r>
              <a:rPr lang="en-US" altLang="ko-KR" sz="2000"/>
              <a:t>selected</a:t>
            </a:r>
            <a:r>
              <a:rPr lang="ko-KR" altLang="en-US" sz="2000"/>
              <a:t>에 추가한다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이러한 처리가 여러 번 이루어져 점이 </a:t>
            </a:r>
            <a:r>
              <a:rPr lang="en-US" altLang="ko-KR" sz="2000"/>
              <a:t>2</a:t>
            </a:r>
            <a:r>
              <a:rPr lang="ko-KR" altLang="en-US" sz="2000"/>
              <a:t>개 선택되었다면</a:t>
            </a:r>
            <a:r>
              <a:rPr lang="en-US" altLang="ko-KR" sz="2000"/>
              <a:t>(selected_amount == 2) selected_amount</a:t>
            </a:r>
            <a:r>
              <a:rPr lang="ko-KR" altLang="en-US" sz="2000"/>
              <a:t>를 </a:t>
            </a:r>
            <a:r>
              <a:rPr lang="en-US" altLang="ko-KR" sz="2000"/>
              <a:t>0</a:t>
            </a:r>
            <a:r>
              <a:rPr lang="ko-KR" altLang="en-US" sz="2000"/>
              <a:t>으로 초기화하고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en-US" altLang="ko-KR" sz="2000"/>
              <a:t>“</a:t>
            </a:r>
            <a:r>
              <a:rPr lang="ko-KR" altLang="en-US" sz="2000"/>
              <a:t>직선 그리기</a:t>
            </a:r>
            <a:r>
              <a:rPr lang="en-US" altLang="ko-KR" sz="2000"/>
              <a:t>“ </a:t>
            </a:r>
            <a:r>
              <a:rPr lang="ko-KR" altLang="en-US" sz="2000"/>
              <a:t>기능이 선택되어 </a:t>
            </a:r>
            <a:r>
              <a:rPr lang="en-US" altLang="ko-KR" sz="2000"/>
              <a:t>isLine == true</a:t>
            </a:r>
            <a:r>
              <a:rPr lang="ko-KR" altLang="en-US" sz="2000"/>
              <a:t>이면</a:t>
            </a:r>
            <a:r>
              <a:rPr lang="en-US" altLang="ko-KR" sz="2000"/>
              <a:t> addLine()</a:t>
            </a:r>
            <a:r>
              <a:rPr lang="ko-KR" altLang="en-US" sz="2000"/>
              <a:t>을 호출하며</a:t>
            </a:r>
            <a:r>
              <a:rPr lang="en-US" altLang="ko-KR" sz="2000"/>
              <a:t>, “</a:t>
            </a:r>
            <a:r>
              <a:rPr lang="ko-KR" altLang="en-US" sz="2000"/>
              <a:t>최단 경로 찾기</a:t>
            </a:r>
            <a:r>
              <a:rPr lang="en-US" altLang="ko-KR" sz="2000"/>
              <a:t>”</a:t>
            </a:r>
            <a:r>
              <a:rPr lang="ko-KR" altLang="en-US" sz="2000"/>
              <a:t>가 선택되어 </a:t>
            </a:r>
            <a:r>
              <a:rPr lang="en-US" altLang="ko-KR" sz="2000"/>
              <a:t>isPath == true</a:t>
            </a:r>
            <a:r>
              <a:rPr lang="ko-KR" altLang="en-US" sz="2000"/>
              <a:t>이면 </a:t>
            </a:r>
            <a:r>
              <a:rPr lang="en-US" altLang="ko-KR" sz="2000"/>
              <a:t>calculatePath()</a:t>
            </a:r>
            <a:r>
              <a:rPr lang="ko-KR" altLang="en-US" sz="2000"/>
              <a:t>를 호출한다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또한 </a:t>
            </a:r>
            <a:r>
              <a:rPr lang="en-US" altLang="ko-KR" sz="2000"/>
              <a:t>isOnceHandled</a:t>
            </a:r>
            <a:r>
              <a:rPr lang="ko-KR" altLang="en-US" sz="2000"/>
              <a:t>를 </a:t>
            </a:r>
            <a:r>
              <a:rPr lang="en-US" altLang="ko-KR" sz="2000"/>
              <a:t>true</a:t>
            </a:r>
            <a:r>
              <a:rPr lang="ko-KR" altLang="en-US" sz="2000"/>
              <a:t>로 설정하여 한 번의 클릭에 대해 여러 번 처리하지 않게 한다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/>
              <a:t>이를 통하여 사용자가 점을 선택할 수 있고</a:t>
            </a:r>
            <a:r>
              <a:rPr lang="en-US" altLang="ko-KR" sz="2000"/>
              <a:t>, </a:t>
            </a:r>
            <a:r>
              <a:rPr lang="ko-KR" altLang="en-US" sz="2000"/>
              <a:t>선택한 점 사이에 직선을 추가하거나 최단 경로를 탐색할 수 있다</a:t>
            </a:r>
            <a:r>
              <a:rPr lang="en-US" altLang="ko-KR" sz="2000"/>
              <a:t>. </a:t>
            </a:r>
            <a:r>
              <a:rPr lang="ko-KR" altLang="en-US" sz="2000"/>
              <a:t>호출되는 </a:t>
            </a:r>
            <a:r>
              <a:rPr lang="en-US" altLang="ko-KR" sz="2000"/>
              <a:t>addLine(), calculatePath()</a:t>
            </a:r>
            <a:r>
              <a:rPr lang="ko-KR" altLang="en-US" sz="2000"/>
              <a:t>를 보자</a:t>
            </a:r>
            <a:r>
              <a:rPr lang="en-US" altLang="ko-KR" sz="200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7027FF-E24B-63DB-4E51-BFA89B383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369" y="1494526"/>
            <a:ext cx="1395095" cy="528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66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76980-14E0-6AA9-7EDE-337A2BF7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프로그램의 흐름 및 함수</a:t>
            </a:r>
            <a:r>
              <a:rPr lang="en-US" altLang="ko-KR"/>
              <a:t>(7/13)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A8521-F352-0ABF-1FAB-57FE70E4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55" y="1654555"/>
            <a:ext cx="9414591" cy="4804041"/>
          </a:xfrm>
        </p:spPr>
        <p:txBody>
          <a:bodyPr>
            <a:normAutofit/>
          </a:bodyPr>
          <a:lstStyle/>
          <a:p>
            <a:r>
              <a:rPr lang="en-US" altLang="ko-KR" b="1"/>
              <a:t>3-2-1. void addLine()</a:t>
            </a:r>
          </a:p>
          <a:p>
            <a:r>
              <a:rPr lang="ko-KR" altLang="en-US" sz="2000"/>
              <a:t>선택된 두 점에 대한 처리가 반복되지 않게</a:t>
            </a:r>
            <a:r>
              <a:rPr lang="en-US" altLang="ko-KR" sz="2000"/>
              <a:t>, </a:t>
            </a:r>
            <a:r>
              <a:rPr lang="ko-KR" altLang="en-US" sz="2000"/>
              <a:t>배열 </a:t>
            </a:r>
            <a:r>
              <a:rPr lang="en-US" altLang="ko-KR" sz="2000"/>
              <a:t>selected</a:t>
            </a:r>
            <a:r>
              <a:rPr lang="ko-KR" altLang="en-US" sz="2000"/>
              <a:t>를 초기화한다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이후 두 점의 </a:t>
            </a:r>
            <a:r>
              <a:rPr lang="en-US" altLang="ko-KR" sz="2000"/>
              <a:t>idx </a:t>
            </a:r>
            <a:r>
              <a:rPr lang="ko-KR" altLang="en-US" sz="2000"/>
              <a:t>값이 동일하지 않다면</a:t>
            </a:r>
            <a:r>
              <a:rPr lang="en-US" altLang="ko-KR" sz="2000"/>
              <a:t> </a:t>
            </a:r>
            <a:r>
              <a:rPr lang="ko-KR" altLang="en-US" sz="2000"/>
              <a:t>두 점 사이의 거리를 계산하고</a:t>
            </a:r>
            <a:r>
              <a:rPr lang="en-US" altLang="ko-KR" sz="2000"/>
              <a:t>, </a:t>
            </a:r>
            <a:r>
              <a:rPr lang="ko-KR" altLang="en-US" sz="2000"/>
              <a:t>배열 </a:t>
            </a:r>
            <a:r>
              <a:rPr lang="en-US" altLang="ko-KR" sz="2000"/>
              <a:t>lineArr</a:t>
            </a:r>
            <a:r>
              <a:rPr lang="ko-KR" altLang="en-US" sz="2000"/>
              <a:t>에 그 거리를 저장한다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ex. </a:t>
            </a:r>
            <a:r>
              <a:rPr lang="ko-KR" altLang="en-US" sz="2000"/>
              <a:t>점 </a:t>
            </a:r>
            <a:r>
              <a:rPr lang="en-US" altLang="ko-KR" sz="2000"/>
              <a:t>0</a:t>
            </a:r>
            <a:r>
              <a:rPr lang="ko-KR" altLang="en-US" sz="2000"/>
              <a:t>과 점 </a:t>
            </a:r>
            <a:r>
              <a:rPr lang="en-US" altLang="ko-KR" sz="2000"/>
              <a:t>3</a:t>
            </a:r>
            <a:r>
              <a:rPr lang="ko-KR" altLang="en-US" sz="2000"/>
              <a:t>을 선택하였고</a:t>
            </a:r>
            <a:r>
              <a:rPr lang="en-US" altLang="ko-KR" sz="2000"/>
              <a:t>, </a:t>
            </a:r>
            <a:r>
              <a:rPr lang="ko-KR" altLang="en-US" sz="2000"/>
              <a:t>사이 거리가 </a:t>
            </a:r>
            <a:r>
              <a:rPr lang="en-US" altLang="ko-KR" sz="2000"/>
              <a:t>len</a:t>
            </a:r>
            <a:r>
              <a:rPr lang="ko-KR" altLang="en-US" sz="2000"/>
              <a:t>이면 </a:t>
            </a:r>
            <a:r>
              <a:rPr lang="en-US" altLang="ko-KR" sz="2000"/>
              <a:t>lineArr[0][3] = len;</a:t>
            </a:r>
          </a:p>
          <a:p>
            <a:endParaRPr lang="en-US" altLang="ko-KR" sz="2000"/>
          </a:p>
          <a:p>
            <a:r>
              <a:rPr lang="ko-KR" altLang="en-US" sz="2000"/>
              <a:t>이를 통하여 사용자가 선택한 두 점 사이에 직선이 추가된다</a:t>
            </a:r>
            <a:r>
              <a:rPr lang="en-US" altLang="ko-KR" sz="200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FCD43B-CA4E-2373-3A15-5C1CC6F2F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153" y="1999893"/>
            <a:ext cx="1624311" cy="41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50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76980-14E0-6AA9-7EDE-337A2BF7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프로그램의 흐름 및 함수</a:t>
            </a:r>
            <a:r>
              <a:rPr lang="en-US" altLang="ko-KR"/>
              <a:t>(8/13)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A8521-F352-0ABF-1FAB-57FE70E4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55" y="1654555"/>
            <a:ext cx="9414591" cy="4804041"/>
          </a:xfrm>
        </p:spPr>
        <p:txBody>
          <a:bodyPr>
            <a:norm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3-2-2. void calculatePath()</a:t>
            </a:r>
          </a:p>
          <a:p>
            <a:r>
              <a:rPr lang="ko-KR" altLang="en-US" sz="2000"/>
              <a:t>선택된 두 점에 대한 처리가 반복되지 않게</a:t>
            </a:r>
            <a:r>
              <a:rPr lang="en-US" altLang="ko-KR" sz="2000"/>
              <a:t>, </a:t>
            </a:r>
            <a:r>
              <a:rPr lang="ko-KR" altLang="en-US" sz="2000"/>
              <a:t>배열 </a:t>
            </a:r>
            <a:r>
              <a:rPr lang="en-US" altLang="ko-KR" sz="2000"/>
              <a:t>selected</a:t>
            </a:r>
            <a:r>
              <a:rPr lang="ko-KR" altLang="en-US" sz="2000"/>
              <a:t>를 초기화한다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이후 두 점의 </a:t>
            </a:r>
            <a:r>
              <a:rPr lang="en-US" altLang="ko-KR" sz="2000"/>
              <a:t>idx </a:t>
            </a:r>
            <a:r>
              <a:rPr lang="ko-KR" altLang="en-US" sz="2000"/>
              <a:t>값이 동일하지 않다면</a:t>
            </a:r>
            <a:r>
              <a:rPr lang="en-US" altLang="ko-KR" sz="2000"/>
              <a:t>,</a:t>
            </a:r>
            <a:r>
              <a:rPr lang="ko-KR" altLang="en-US" sz="2000"/>
              <a:t> 먼저 선택된 점을 시작점으로 하여 </a:t>
            </a:r>
            <a:r>
              <a:rPr lang="en-US" altLang="ko-KR" sz="2000">
                <a:solidFill>
                  <a:srgbClr val="FF0000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Dijkstra's algorithm</a:t>
            </a:r>
            <a:r>
              <a:rPr lang="ko-KR" altLang="en-US" sz="20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을 이용해 시작점부터 모든 점까지의 최단 경로 거리를 계산하고</a:t>
            </a:r>
            <a:r>
              <a:rPr lang="en-US" altLang="ko-KR" sz="20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이를 배열 </a:t>
            </a:r>
            <a:r>
              <a:rPr lang="en-US" altLang="ko-KR" sz="20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pathLen</a:t>
            </a:r>
            <a:r>
              <a:rPr lang="ko-KR" altLang="en-US" sz="20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에 저장한다</a:t>
            </a:r>
            <a:r>
              <a:rPr lang="en-US" altLang="ko-KR" sz="20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20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또한 탐색 과정에서</a:t>
            </a:r>
            <a:r>
              <a:rPr lang="en-US" altLang="ko-KR" sz="20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0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경로에 포함되는 모든 점의 부모</a:t>
            </a:r>
            <a:r>
              <a:rPr lang="en-US" altLang="ko-KR" sz="20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0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경로의 이전 점</a:t>
            </a:r>
            <a:r>
              <a:rPr lang="en-US" altLang="ko-KR" sz="20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000">
                <a:latin typeface="맑은 고딕" panose="020B0503020000020004" pitchFamily="50" charset="-127"/>
                <a:cs typeface="Times New Roman" panose="02020603050405020304" pitchFamily="18" charset="0"/>
              </a:rPr>
              <a:t>를 배열 </a:t>
            </a:r>
            <a:r>
              <a:rPr lang="en-US" altLang="ko-KR" sz="2000">
                <a:latin typeface="맑은 고딕" panose="020B0503020000020004" pitchFamily="50" charset="-127"/>
                <a:cs typeface="Times New Roman" panose="02020603050405020304" pitchFamily="18" charset="0"/>
              </a:rPr>
              <a:t>parent</a:t>
            </a:r>
            <a:r>
              <a:rPr lang="ko-KR" altLang="en-US" sz="2000">
                <a:latin typeface="맑은 고딕" panose="020B0503020000020004" pitchFamily="50" charset="-127"/>
                <a:cs typeface="Times New Roman" panose="02020603050405020304" pitchFamily="18" charset="0"/>
              </a:rPr>
              <a:t>에 저장한다</a:t>
            </a:r>
            <a:r>
              <a:rPr lang="en-US" altLang="ko-KR" sz="2000">
                <a:latin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20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000"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000"/>
              <a:t>이후 경로 끝점의 인덱스를 </a:t>
            </a:r>
            <a:r>
              <a:rPr lang="en-US" altLang="ko-KR" sz="2000"/>
              <a:t>endidx</a:t>
            </a:r>
            <a:r>
              <a:rPr lang="ko-KR" altLang="en-US" sz="2000"/>
              <a:t>에 저장한다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/>
              <a:t>이를 통하여 사용자가 선택한 두 점 사이의 최단 경로가 찾아지고</a:t>
            </a:r>
            <a:r>
              <a:rPr lang="en-US" altLang="ko-KR" sz="2000"/>
              <a:t>, update()</a:t>
            </a:r>
            <a:r>
              <a:rPr lang="ko-KR" altLang="en-US" sz="2000"/>
              <a:t>에 대한 처리가 끝난다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이후 </a:t>
            </a:r>
            <a:r>
              <a:rPr lang="en-US" altLang="ko-KR" sz="2000"/>
              <a:t>draw() </a:t>
            </a:r>
            <a:r>
              <a:rPr lang="ko-KR" altLang="en-US" sz="2000"/>
              <a:t>함수에서</a:t>
            </a:r>
            <a:r>
              <a:rPr lang="en-US" altLang="ko-KR" sz="2000"/>
              <a:t>,</a:t>
            </a:r>
            <a:r>
              <a:rPr lang="ko-KR" altLang="en-US" sz="2000"/>
              <a:t> 추가한 점과 직선</a:t>
            </a:r>
            <a:r>
              <a:rPr lang="en-US" altLang="ko-KR" sz="2000"/>
              <a:t>,</a:t>
            </a:r>
            <a:r>
              <a:rPr lang="ko-KR" altLang="en-US" sz="2000"/>
              <a:t> 탐색한 경로를 그린다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draw() </a:t>
            </a:r>
            <a:r>
              <a:rPr lang="ko-KR" altLang="en-US" sz="2000"/>
              <a:t>함수를 보자</a:t>
            </a:r>
            <a:r>
              <a:rPr lang="en-US" altLang="ko-KR" sz="200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927F41-C1E7-56A1-4A76-7E7B18AA0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203" y="1492370"/>
            <a:ext cx="1552142" cy="530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01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76980-14E0-6AA9-7EDE-337A2BF7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프로그램의 흐름 및 함수</a:t>
            </a:r>
            <a:r>
              <a:rPr lang="en-US" altLang="ko-KR"/>
              <a:t>(9/13)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A8521-F352-0ABF-1FAB-57FE70E4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55" y="1654555"/>
            <a:ext cx="9414591" cy="4804041"/>
          </a:xfrm>
        </p:spPr>
        <p:txBody>
          <a:bodyPr>
            <a:normAutofit/>
          </a:bodyPr>
          <a:lstStyle/>
          <a:p>
            <a:r>
              <a:rPr lang="en-US" altLang="ko-KR" b="1"/>
              <a:t>4. void draw()</a:t>
            </a:r>
            <a:br>
              <a:rPr lang="en-US" altLang="ko-KR" b="1"/>
            </a:br>
            <a:r>
              <a:rPr lang="ko-KR" altLang="en-US" sz="2000"/>
              <a:t>화면 좌측 상단에 안내 문구를 그리고</a:t>
            </a:r>
            <a:r>
              <a:rPr lang="en-US" altLang="ko-KR" sz="2000"/>
              <a:t>, </a:t>
            </a:r>
          </a:p>
          <a:p>
            <a:r>
              <a:rPr lang="en-US" altLang="ko-KR" sz="2000"/>
              <a:t>“</a:t>
            </a:r>
            <a:r>
              <a:rPr lang="ko-KR" altLang="en-US" sz="2000"/>
              <a:t>최단 경로 찾기</a:t>
            </a:r>
            <a:r>
              <a:rPr lang="en-US" altLang="ko-KR" sz="2000"/>
              <a:t>“ </a:t>
            </a:r>
            <a:r>
              <a:rPr lang="ko-KR" altLang="en-US" sz="2000"/>
              <a:t>기능이 선택되어 </a:t>
            </a:r>
            <a:r>
              <a:rPr lang="en-US" altLang="ko-KR" sz="2000"/>
              <a:t>isPath == true</a:t>
            </a:r>
            <a:r>
              <a:rPr lang="ko-KR" altLang="en-US" sz="2000"/>
              <a:t>이고</a:t>
            </a:r>
            <a:r>
              <a:rPr lang="en-US" altLang="ko-KR" sz="2000"/>
              <a:t>,</a:t>
            </a:r>
            <a:r>
              <a:rPr lang="ko-KR" altLang="en-US" sz="2000"/>
              <a:t> 경로 탐색이 이루어져 </a:t>
            </a:r>
            <a:r>
              <a:rPr lang="en-US" altLang="ko-KR" sz="2000"/>
              <a:t>endidx != -1</a:t>
            </a:r>
            <a:r>
              <a:rPr lang="ko-KR" altLang="en-US" sz="2000"/>
              <a:t>이며</a:t>
            </a:r>
            <a:r>
              <a:rPr lang="en-US" altLang="ko-KR" sz="2000"/>
              <a:t>,</a:t>
            </a:r>
            <a:r>
              <a:rPr lang="ko-KR" altLang="en-US" sz="2000"/>
              <a:t> 탐색시 선택되었던 두 점 사이의 경로가 존재하여 </a:t>
            </a:r>
            <a:r>
              <a:rPr lang="en-US" altLang="ko-KR" sz="2000"/>
              <a:t>pathLen[endidx]</a:t>
            </a:r>
            <a:r>
              <a:rPr lang="ko-KR" altLang="en-US" sz="2000"/>
              <a:t> </a:t>
            </a:r>
            <a:r>
              <a:rPr lang="en-US" altLang="ko-KR" sz="2000"/>
              <a:t>!=</a:t>
            </a:r>
            <a:r>
              <a:rPr lang="ko-KR" altLang="en-US" sz="2000"/>
              <a:t> </a:t>
            </a:r>
            <a:r>
              <a:rPr lang="en-US" altLang="ko-KR" sz="2000"/>
              <a:t>INF</a:t>
            </a:r>
            <a:r>
              <a:rPr lang="ko-KR" altLang="en-US" sz="2000"/>
              <a:t>일시 경로의 길이를 안내 문구 아래 그린다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이후 </a:t>
            </a:r>
            <a:r>
              <a:rPr lang="en-US" altLang="ko-KR" sz="2000"/>
              <a:t>drawLine(), drawDot(), drawPath(), drawLineLength()</a:t>
            </a:r>
            <a:r>
              <a:rPr lang="ko-KR" altLang="en-US" sz="2000"/>
              <a:t>를 호출하여 사용자가 추가했던 점</a:t>
            </a:r>
            <a:r>
              <a:rPr lang="en-US" altLang="ko-KR" sz="2000"/>
              <a:t>, </a:t>
            </a:r>
            <a:r>
              <a:rPr lang="ko-KR" altLang="en-US" sz="2000"/>
              <a:t>직선</a:t>
            </a:r>
            <a:r>
              <a:rPr lang="en-US" altLang="ko-KR" sz="2000"/>
              <a:t>, </a:t>
            </a:r>
            <a:r>
              <a:rPr lang="ko-KR" altLang="en-US" sz="2000"/>
              <a:t>직선의 길이</a:t>
            </a:r>
            <a:r>
              <a:rPr lang="en-US" altLang="ko-KR" sz="2000"/>
              <a:t>, </a:t>
            </a:r>
            <a:r>
              <a:rPr lang="ko-KR" altLang="en-US" sz="2000"/>
              <a:t>최단 경로를 호출 순서대로 화면에 그린다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(</a:t>
            </a:r>
            <a:r>
              <a:rPr lang="ko-KR" altLang="en-US" sz="2000"/>
              <a:t>단</a:t>
            </a:r>
            <a:r>
              <a:rPr lang="en-US" altLang="ko-KR" sz="2000"/>
              <a:t>, </a:t>
            </a:r>
            <a:r>
              <a:rPr lang="ko-KR" altLang="en-US" sz="2000"/>
              <a:t>최단 경로는 </a:t>
            </a:r>
            <a:r>
              <a:rPr lang="en-US" altLang="ko-KR" sz="2000"/>
              <a:t>“</a:t>
            </a:r>
            <a:r>
              <a:rPr lang="ko-KR" altLang="en-US" sz="2000"/>
              <a:t>최단 경로 찾기</a:t>
            </a:r>
            <a:r>
              <a:rPr lang="en-US" altLang="ko-KR" sz="2000"/>
              <a:t>“ </a:t>
            </a:r>
            <a:r>
              <a:rPr lang="ko-KR" altLang="en-US" sz="2000"/>
              <a:t>기능이 선택되었을 때만 그린다</a:t>
            </a:r>
            <a:r>
              <a:rPr lang="en-US" altLang="ko-KR" sz="2000"/>
              <a:t>.)</a:t>
            </a:r>
          </a:p>
          <a:p>
            <a:endParaRPr lang="en-US" altLang="ko-KR" sz="2000"/>
          </a:p>
          <a:p>
            <a:r>
              <a:rPr lang="ko-KR" altLang="en-US" sz="2000"/>
              <a:t>호출되는 </a:t>
            </a:r>
            <a:r>
              <a:rPr lang="en-US" altLang="ko-KR" sz="2000"/>
              <a:t>drawDot(), drawLine(), drawPath(), drawLineLength()</a:t>
            </a:r>
            <a:r>
              <a:rPr lang="ko-KR" altLang="en-US" sz="2000"/>
              <a:t>를 보자</a:t>
            </a:r>
            <a:r>
              <a:rPr lang="en-US" altLang="ko-KR" sz="200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7EAE84-75BB-D555-472E-67E9A9675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059" y="1544128"/>
            <a:ext cx="1261286" cy="504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61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76980-14E0-6AA9-7EDE-337A2BF7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프로그램의 흐름 및 함수</a:t>
            </a:r>
            <a:r>
              <a:rPr lang="en-US" altLang="ko-KR"/>
              <a:t>(10/13)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A8521-F352-0ABF-1FAB-57FE70E4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55" y="1654555"/>
            <a:ext cx="9414591" cy="4804041"/>
          </a:xfrm>
        </p:spPr>
        <p:txBody>
          <a:bodyPr>
            <a:normAutofit/>
          </a:bodyPr>
          <a:lstStyle/>
          <a:p>
            <a:r>
              <a:rPr lang="en-US" altLang="ko-KR" b="1"/>
              <a:t>4-1. void drawDot()</a:t>
            </a:r>
          </a:p>
          <a:p>
            <a:r>
              <a:rPr lang="ko-KR" altLang="en-US" sz="2000"/>
              <a:t>배열 </a:t>
            </a:r>
            <a:r>
              <a:rPr lang="en-US" altLang="ko-KR" sz="2000"/>
              <a:t>dotArr</a:t>
            </a:r>
            <a:r>
              <a:rPr lang="ko-KR" altLang="en-US" sz="2000"/>
              <a:t>에 저장된 모든 점을 화면에 그린다</a:t>
            </a:r>
            <a:r>
              <a:rPr lang="en-US" altLang="ko-KR" sz="2000"/>
              <a:t>. </a:t>
            </a:r>
            <a:r>
              <a:rPr lang="ko-KR" altLang="en-US" sz="2000"/>
              <a:t>만약 선택되어 배열 </a:t>
            </a:r>
            <a:r>
              <a:rPr lang="en-US" altLang="ko-KR" sz="2000"/>
              <a:t>selected</a:t>
            </a:r>
            <a:r>
              <a:rPr lang="ko-KR" altLang="en-US" sz="2000"/>
              <a:t>에 존재하는 점이라면 빨간색으로 그리고</a:t>
            </a:r>
            <a:r>
              <a:rPr lang="en-US" altLang="ko-KR" sz="2000"/>
              <a:t>, </a:t>
            </a:r>
            <a:r>
              <a:rPr lang="ko-KR" altLang="en-US" sz="2000"/>
              <a:t>그렇지 않다면 검은색으로 그린다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또한 각 점의 상단에 그 점의 인덱스를 그린다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이후 모든 직선에 대하여</a:t>
            </a:r>
            <a:r>
              <a:rPr lang="en-US" altLang="ko-KR" sz="2000"/>
              <a:t>, </a:t>
            </a:r>
            <a:r>
              <a:rPr lang="ko-KR" altLang="en-US" sz="2000"/>
              <a:t>직선의 방향을 나타내는 점을 직선과 도착점의 원이 만나는 위치에 파란색으로 그려준다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/>
              <a:t>이를 통하여 화면에 모든 점이 그려진다</a:t>
            </a:r>
            <a:r>
              <a:rPr lang="en-US" altLang="ko-KR" sz="200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D57995-7D15-B002-57DC-62A22ACFC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874" y="1562746"/>
            <a:ext cx="1291590" cy="4895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350F88-D57C-695D-3D2B-2AD63D184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498" y="4010671"/>
            <a:ext cx="2841376" cy="241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25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76980-14E0-6AA9-7EDE-337A2BF7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프로그램의 흐름 및 함수</a:t>
            </a:r>
            <a:r>
              <a:rPr lang="en-US" altLang="ko-KR"/>
              <a:t>(11/13)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A8521-F352-0ABF-1FAB-57FE70E4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55" y="1654555"/>
            <a:ext cx="9414591" cy="4804041"/>
          </a:xfrm>
        </p:spPr>
        <p:txBody>
          <a:bodyPr>
            <a:normAutofit/>
          </a:bodyPr>
          <a:lstStyle/>
          <a:p>
            <a:r>
              <a:rPr lang="en-US" altLang="ko-KR" b="1"/>
              <a:t>4-2. void drawLine()</a:t>
            </a:r>
          </a:p>
          <a:p>
            <a:r>
              <a:rPr lang="ko-KR" altLang="en-US" sz="2000"/>
              <a:t>배열 </a:t>
            </a:r>
            <a:r>
              <a:rPr lang="en-US" altLang="ko-KR" sz="2000"/>
              <a:t>lineArr</a:t>
            </a:r>
            <a:r>
              <a:rPr lang="ko-KR" altLang="en-US" sz="2000"/>
              <a:t>에 저장된</a:t>
            </a:r>
            <a:r>
              <a:rPr lang="en-US" altLang="ko-KR" sz="2000"/>
              <a:t>, </a:t>
            </a:r>
            <a:r>
              <a:rPr lang="ko-KR" altLang="en-US" sz="2000"/>
              <a:t>길이가 </a:t>
            </a:r>
            <a:r>
              <a:rPr lang="en-US" altLang="ko-KR" sz="2000"/>
              <a:t>INF</a:t>
            </a:r>
            <a:r>
              <a:rPr lang="ko-KR" altLang="en-US" sz="2000"/>
              <a:t>가 아닌 모든 직선을 회색으로 그린다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/>
              <a:t>이를 통해 화면에 모든 직선이 그려진다</a:t>
            </a:r>
            <a:r>
              <a:rPr lang="en-US" altLang="ko-KR" sz="200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908EEC-5E87-937F-32A0-7FED995A2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806" y="2398143"/>
            <a:ext cx="2005539" cy="317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73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76980-14E0-6AA9-7EDE-337A2BF7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프로그램의 흐름 및 함수</a:t>
            </a:r>
            <a:r>
              <a:rPr lang="en-US" altLang="ko-KR"/>
              <a:t>(12/13)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A8521-F352-0ABF-1FAB-57FE70E4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56" y="1654555"/>
            <a:ext cx="9208848" cy="4804041"/>
          </a:xfrm>
        </p:spPr>
        <p:txBody>
          <a:bodyPr>
            <a:normAutofit/>
          </a:bodyPr>
          <a:lstStyle/>
          <a:p>
            <a:r>
              <a:rPr lang="en-US" altLang="ko-KR" b="1"/>
              <a:t>4-3. void drawPath()</a:t>
            </a:r>
          </a:p>
          <a:p>
            <a:r>
              <a:rPr lang="ko-KR" altLang="en-US" sz="2000"/>
              <a:t>인덱스가 </a:t>
            </a:r>
            <a:r>
              <a:rPr lang="en-US" altLang="ko-KR" sz="2000"/>
              <a:t>endidx</a:t>
            </a:r>
            <a:r>
              <a:rPr lang="ko-KR" altLang="en-US" sz="2000"/>
              <a:t>인 점</a:t>
            </a:r>
            <a:r>
              <a:rPr lang="en-US" altLang="ko-KR" sz="2000"/>
              <a:t>(</a:t>
            </a:r>
            <a:r>
              <a:rPr lang="ko-KR" altLang="en-US" sz="2000"/>
              <a:t>경로의 끝점</a:t>
            </a:r>
            <a:r>
              <a:rPr lang="en-US" altLang="ko-KR" sz="2000"/>
              <a:t>)</a:t>
            </a:r>
            <a:r>
              <a:rPr lang="ko-KR" altLang="en-US" sz="2000"/>
              <a:t>부터</a:t>
            </a:r>
            <a:r>
              <a:rPr lang="en-US" altLang="ko-KR" sz="2000"/>
              <a:t> </a:t>
            </a:r>
            <a:r>
              <a:rPr lang="ko-KR" altLang="en-US" sz="2000"/>
              <a:t>시작점에 도달할때까지 배열 </a:t>
            </a:r>
            <a:r>
              <a:rPr lang="en-US" altLang="ko-KR" sz="2000"/>
              <a:t>parent</a:t>
            </a:r>
            <a:r>
              <a:rPr lang="ko-KR" altLang="en-US" sz="2000"/>
              <a:t>를 따라가며</a:t>
            </a:r>
            <a:r>
              <a:rPr lang="en-US" altLang="ko-KR" sz="2000"/>
              <a:t>, </a:t>
            </a:r>
            <a:r>
              <a:rPr lang="ko-KR" altLang="en-US" sz="2000"/>
              <a:t>경로에 포함된 각 점과 그 점의 부모 점 사이에 직선을 연속적으로 그린다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/>
              <a:t>이를 통해 화면에 탐색한 최단 경로가 그려진다</a:t>
            </a:r>
            <a:r>
              <a:rPr lang="en-US" altLang="ko-KR" sz="200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91AEE5-6E33-A03B-765B-A780A0550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503" y="1654555"/>
            <a:ext cx="1951961" cy="496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7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24994-D618-8FBF-0ED8-B519E71F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CA2A7-56B2-CB11-E298-FDC779354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800"/>
              <a:t>프로젝트 목표와 실험 환경</a:t>
            </a:r>
            <a:endParaRPr lang="en-US" altLang="ko-KR" sz="280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800"/>
              <a:t>프로그램 화면 구성</a:t>
            </a:r>
            <a:endParaRPr lang="en-US" altLang="ko-KR" sz="280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800"/>
              <a:t>전역변수 및 자료구조 </a:t>
            </a:r>
            <a:endParaRPr lang="en-US" altLang="ko-KR" sz="280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800"/>
              <a:t>프로그램의 흐름 및 함수</a:t>
            </a:r>
            <a:endParaRPr lang="en-US" altLang="ko-KR" sz="280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800"/>
              <a:t>프로그램 실행 영상</a:t>
            </a:r>
          </a:p>
        </p:txBody>
      </p:sp>
    </p:spTree>
    <p:extLst>
      <p:ext uri="{BB962C8B-B14F-4D97-AF65-F5344CB8AC3E}">
        <p14:creationId xmlns:p14="http://schemas.microsoft.com/office/powerpoint/2010/main" val="3988330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76980-14E0-6AA9-7EDE-337A2BF7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프로그램의 흐름 및 함수</a:t>
            </a:r>
            <a:r>
              <a:rPr lang="en-US" altLang="ko-KR"/>
              <a:t>(13/13)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A8521-F352-0ABF-1FAB-57FE70E4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56" y="1654555"/>
            <a:ext cx="9208848" cy="4804041"/>
          </a:xfrm>
        </p:spPr>
        <p:txBody>
          <a:bodyPr>
            <a:normAutofit/>
          </a:bodyPr>
          <a:lstStyle/>
          <a:p>
            <a:r>
              <a:rPr lang="en-US" altLang="ko-KR" b="1"/>
              <a:t>4-4. void drawLineLength()</a:t>
            </a:r>
          </a:p>
          <a:p>
            <a:r>
              <a:rPr lang="ko-KR" altLang="en-US" sz="2000"/>
              <a:t>배열 </a:t>
            </a:r>
            <a:r>
              <a:rPr lang="en-US" altLang="ko-KR" sz="2000"/>
              <a:t>lineArr</a:t>
            </a:r>
            <a:r>
              <a:rPr lang="ko-KR" altLang="en-US" sz="2000"/>
              <a:t>에 저장된</a:t>
            </a:r>
            <a:r>
              <a:rPr lang="en-US" altLang="ko-KR" sz="2000"/>
              <a:t>, </a:t>
            </a:r>
            <a:r>
              <a:rPr lang="ko-KR" altLang="en-US" sz="2000"/>
              <a:t>길이가 </a:t>
            </a:r>
            <a:r>
              <a:rPr lang="en-US" altLang="ko-KR" sz="2000"/>
              <a:t>INF</a:t>
            </a:r>
            <a:r>
              <a:rPr lang="ko-KR" altLang="en-US" sz="2000"/>
              <a:t>가 아닌 모든 직선에 대해</a:t>
            </a:r>
            <a:r>
              <a:rPr lang="en-US" altLang="ko-KR" sz="2000"/>
              <a:t>, </a:t>
            </a:r>
            <a:r>
              <a:rPr lang="ko-KR" altLang="en-US" sz="2000"/>
              <a:t>직선의 길이를 직선의 양 끝점의 중점 위치에 그린다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/>
              <a:t>이를 통해 화면에 모든 직선의 길이가 그려진다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endParaRPr lang="en-US" altLang="ko-KR" sz="2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944199-803E-E932-892B-0966EDB5C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728" y="2600136"/>
            <a:ext cx="1882736" cy="2912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9631FA-27D5-DEA0-2DD6-2CA9ECEF4E52}"/>
              </a:ext>
            </a:extLst>
          </p:cNvPr>
          <p:cNvSpPr txBox="1"/>
          <p:nvPr/>
        </p:nvSpPr>
        <p:spPr>
          <a:xfrm>
            <a:off x="1845119" y="5513014"/>
            <a:ext cx="8501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400" b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모든 과정을 통하여 점을 그리고 선택하며</a:t>
            </a:r>
            <a:r>
              <a:rPr lang="en-US" altLang="ko-KR" sz="2400" b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</a:p>
          <a:p>
            <a:r>
              <a:rPr lang="ko-KR" altLang="ko-KR" sz="2400" b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선택한 점 사이에 직선을 그리거나 최단 경로를 찾을 수 있다</a:t>
            </a:r>
            <a:r>
              <a:rPr lang="en-US" altLang="ko-KR" sz="2400" b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3823458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AB9AC-7275-035E-9294-25BE1F85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실행 영상</a:t>
            </a:r>
          </a:p>
        </p:txBody>
      </p:sp>
      <p:pic>
        <p:nvPicPr>
          <p:cNvPr id="3" name="실행영상">
            <a:hlinkClick r:id="" action="ppaction://media"/>
            <a:extLst>
              <a:ext uri="{FF2B5EF4-FFF2-40B4-BE49-F238E27FC236}">
                <a16:creationId xmlns:a16="http://schemas.microsoft.com/office/drawing/2014/main" id="{51CEEBAC-AD37-621A-9F27-A0198DEF12B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07888" y="1530418"/>
            <a:ext cx="6776224" cy="52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1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6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F74F525-5215-6320-5EBE-2ACAAC5A0475}"/>
              </a:ext>
            </a:extLst>
          </p:cNvPr>
          <p:cNvCxnSpPr>
            <a:cxnSpLocks/>
          </p:cNvCxnSpPr>
          <p:nvPr/>
        </p:nvCxnSpPr>
        <p:spPr>
          <a:xfrm>
            <a:off x="297322" y="5424435"/>
            <a:ext cx="11597356" cy="0"/>
          </a:xfrm>
          <a:prstGeom prst="line">
            <a:avLst/>
          </a:prstGeom>
          <a:ln w="444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E946405-DC0D-C675-AC5C-C2EBAAE353A2}"/>
              </a:ext>
            </a:extLst>
          </p:cNvPr>
          <p:cNvSpPr txBox="1"/>
          <p:nvPr/>
        </p:nvSpPr>
        <p:spPr>
          <a:xfrm>
            <a:off x="4175538" y="3013501"/>
            <a:ext cx="3840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/>
              <a:t>THANK YOU</a:t>
            </a:r>
            <a:endParaRPr lang="ko-KR" altLang="en-US" sz="4800" b="1"/>
          </a:p>
        </p:txBody>
      </p:sp>
    </p:spTree>
    <p:extLst>
      <p:ext uri="{BB962C8B-B14F-4D97-AF65-F5344CB8AC3E}">
        <p14:creationId xmlns:p14="http://schemas.microsoft.com/office/powerpoint/2010/main" val="155677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7E559-EDA9-BEB0-1770-5277707F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목표와 실험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2BEB1-7430-5B3B-4D24-83B332644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/>
              <a:t>프로젝트 목표 </a:t>
            </a:r>
            <a:endParaRPr lang="en-US" altLang="ko-KR" sz="2400" b="1"/>
          </a:p>
          <a:p>
            <a:r>
              <a:rPr lang="ko-KR" altLang="en-US" sz="2400"/>
              <a:t>사용자가 화면의 원하는 곳에 점을 그리고</a:t>
            </a:r>
            <a:r>
              <a:rPr lang="en-US" altLang="ko-KR" sz="2400"/>
              <a:t>, </a:t>
            </a:r>
          </a:p>
          <a:p>
            <a:r>
              <a:rPr lang="ko-KR" altLang="en-US" sz="2400"/>
              <a:t>점과 점 사이를 잇는 직선을 자율적으로 그리게 하여</a:t>
            </a:r>
            <a:r>
              <a:rPr lang="en-US" altLang="ko-KR" sz="2400"/>
              <a:t>, </a:t>
            </a:r>
          </a:p>
          <a:p>
            <a:r>
              <a:rPr lang="ko-KR" altLang="en-US" sz="2400"/>
              <a:t>이후 그린 점중 원하는 두 점을 선택하면</a:t>
            </a:r>
            <a:r>
              <a:rPr lang="en-US" altLang="ko-KR" sz="2400"/>
              <a:t>, </a:t>
            </a:r>
          </a:p>
          <a:p>
            <a:r>
              <a:rPr lang="ko-KR" altLang="en-US" sz="2400"/>
              <a:t>점과 직선의 정보를 이용하여 선택한 두 점 사이의 최단 경로를 찾고 </a:t>
            </a:r>
            <a:endParaRPr lang="en-US" altLang="ko-KR" sz="2400"/>
          </a:p>
          <a:p>
            <a:r>
              <a:rPr lang="ko-KR" altLang="en-US" sz="2400"/>
              <a:t>이를 출력하는 것을 목표로 한다</a:t>
            </a:r>
            <a:r>
              <a:rPr lang="en-US" altLang="ko-KR" sz="2400"/>
              <a:t>.</a:t>
            </a:r>
          </a:p>
          <a:p>
            <a:endParaRPr lang="en-US" altLang="ko-KR" sz="2400"/>
          </a:p>
          <a:p>
            <a:r>
              <a:rPr lang="ko-KR" altLang="en-US" sz="2400" b="1"/>
              <a:t>실험 환경</a:t>
            </a:r>
            <a:endParaRPr lang="en-US" altLang="ko-KR" sz="2400" b="1"/>
          </a:p>
          <a:p>
            <a:r>
              <a:rPr lang="en-US" altLang="ko-KR" sz="2400"/>
              <a:t>Windows 10, Visual Studio 2017 / C++, openframeworks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03320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857F-8FDD-B68C-7548-B2BCB601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 화면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639F4A-6C17-E7F7-F9C4-DA70D3DE8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41" y="1612198"/>
            <a:ext cx="5614185" cy="43604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35C2AB-70C0-EDA4-7C54-E8F8A04D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74" y="1612197"/>
            <a:ext cx="5589938" cy="4360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DBF7C7-2C87-D194-03D5-9162566258B3}"/>
              </a:ext>
            </a:extLst>
          </p:cNvPr>
          <p:cNvSpPr txBox="1"/>
          <p:nvPr/>
        </p:nvSpPr>
        <p:spPr>
          <a:xfrm>
            <a:off x="190578" y="2247181"/>
            <a:ext cx="2121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안내 문구와 탐색 경로 길이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424F9-5060-69E9-DF77-466B65578B87}"/>
              </a:ext>
            </a:extLst>
          </p:cNvPr>
          <p:cNvSpPr txBox="1"/>
          <p:nvPr/>
        </p:nvSpPr>
        <p:spPr>
          <a:xfrm>
            <a:off x="694062" y="3653937"/>
            <a:ext cx="1359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점 </a:t>
            </a:r>
            <a:r>
              <a:rPr lang="en-US" altLang="ko-KR" sz="1200" b="1"/>
              <a:t>/ </a:t>
            </a:r>
            <a:r>
              <a:rPr lang="ko-KR" altLang="en-US" sz="1200" b="1"/>
              <a:t>점의 인덱스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69A24D-CFA2-5057-E74D-DC0CB09335AE}"/>
              </a:ext>
            </a:extLst>
          </p:cNvPr>
          <p:cNvSpPr txBox="1"/>
          <p:nvPr/>
        </p:nvSpPr>
        <p:spPr>
          <a:xfrm>
            <a:off x="2856417" y="2736662"/>
            <a:ext cx="1359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2">
                    <a:lumMod val="50000"/>
                  </a:schemeClr>
                </a:solidFill>
              </a:rPr>
              <a:t>직선</a:t>
            </a:r>
            <a:r>
              <a:rPr lang="ko-KR" altLang="en-US" sz="1200" b="1"/>
              <a:t> </a:t>
            </a:r>
            <a:r>
              <a:rPr lang="en-US" altLang="ko-KR" sz="1200" b="1"/>
              <a:t>/ </a:t>
            </a:r>
            <a:r>
              <a:rPr lang="ko-KR" altLang="en-US" sz="1200" b="1">
                <a:solidFill>
                  <a:srgbClr val="0070C0"/>
                </a:solidFill>
              </a:rPr>
              <a:t>직선 길이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5B7F6-4D66-B8E8-D9D9-62DD59D61ED5}"/>
              </a:ext>
            </a:extLst>
          </p:cNvPr>
          <p:cNvSpPr txBox="1"/>
          <p:nvPr/>
        </p:nvSpPr>
        <p:spPr>
          <a:xfrm>
            <a:off x="2974310" y="3621996"/>
            <a:ext cx="2063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0070C0"/>
                </a:solidFill>
              </a:rPr>
              <a:t>직선의 방향을 나타내는 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7E02D9-2D5E-BF3E-AAD5-290FEC8B8E8F}"/>
              </a:ext>
            </a:extLst>
          </p:cNvPr>
          <p:cNvSpPr txBox="1"/>
          <p:nvPr/>
        </p:nvSpPr>
        <p:spPr>
          <a:xfrm>
            <a:off x="1523548" y="4195321"/>
            <a:ext cx="938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탐색 경로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E50A5-05F7-A6D1-E89B-28CE043DA1F2}"/>
              </a:ext>
            </a:extLst>
          </p:cNvPr>
          <p:cNvSpPr txBox="1"/>
          <p:nvPr/>
        </p:nvSpPr>
        <p:spPr>
          <a:xfrm>
            <a:off x="6039308" y="2459663"/>
            <a:ext cx="1359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선택 가능한 기능</a:t>
            </a:r>
          </a:p>
        </p:txBody>
      </p:sp>
    </p:spTree>
    <p:extLst>
      <p:ext uri="{BB962C8B-B14F-4D97-AF65-F5344CB8AC3E}">
        <p14:creationId xmlns:p14="http://schemas.microsoft.com/office/powerpoint/2010/main" val="250680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D38D3-393E-FA5E-75A8-8DD9F219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전역변수 및 자료구조</a:t>
            </a:r>
            <a:r>
              <a:rPr lang="en-US" altLang="ko-KR"/>
              <a:t>(1/3)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99DB7-8AC3-6BDC-6F28-B5D3CA7AD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ko-KR" altLang="en-US" sz="1800" b="1"/>
              <a:t>매크로</a:t>
            </a:r>
            <a:endParaRPr lang="en-US" altLang="ko-KR" sz="1800" b="1"/>
          </a:p>
          <a:p>
            <a:pPr algn="just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#define MAX_DOTS 15 :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화면에 그려지는 점의 최대 개</a:t>
            </a: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#define DOT_RADIUS 10 :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점의 반지름</a:t>
            </a:r>
          </a:p>
          <a:p>
            <a:pPr algn="just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#define LINE_WIDTH 5 :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화면에 그려지는 직선의 두께</a:t>
            </a:r>
          </a:p>
          <a:p>
            <a:pPr algn="just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#define PATH_WIDTH 8 :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화면에 그려지는 경로 직선의 두께</a:t>
            </a:r>
          </a:p>
          <a:p>
            <a:pPr algn="just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#define INF 9999999 :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존재하지 않는 직선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 직선의 길이</a:t>
            </a:r>
          </a:p>
          <a:p>
            <a:r>
              <a:rPr lang="ko-KR" altLang="en-US" sz="1800" b="1"/>
              <a:t>구조체</a:t>
            </a:r>
            <a:endParaRPr lang="en-US" altLang="ko-KR" sz="1800" b="1"/>
          </a:p>
          <a:p>
            <a:r>
              <a:rPr lang="en-US" altLang="ko-KR" sz="1800"/>
              <a:t>struct Dot // </a:t>
            </a:r>
            <a:r>
              <a:rPr lang="ko-KR" altLang="en-US" sz="1800"/>
              <a:t>점의 </a:t>
            </a:r>
            <a:r>
              <a:rPr lang="en-US" altLang="ko-KR" sz="1800"/>
              <a:t>x, y</a:t>
            </a:r>
            <a:r>
              <a:rPr lang="ko-KR" altLang="en-US" sz="1800"/>
              <a:t>좌표와 점의 인덱스를 저장</a:t>
            </a:r>
            <a:endParaRPr lang="en-US" altLang="ko-KR" sz="1800"/>
          </a:p>
          <a:p>
            <a:r>
              <a:rPr lang="en-US" altLang="ko-KR" sz="1800"/>
              <a:t>{</a:t>
            </a:r>
          </a:p>
          <a:p>
            <a:r>
              <a:rPr lang="en-US" altLang="ko-KR" sz="1800"/>
              <a:t>	int x, y;</a:t>
            </a:r>
          </a:p>
          <a:p>
            <a:r>
              <a:rPr lang="en-US" altLang="ko-KR" sz="1800"/>
              <a:t>	int idx;</a:t>
            </a:r>
          </a:p>
          <a:p>
            <a:r>
              <a:rPr lang="en-US" altLang="ko-KR" sz="1800"/>
              <a:t>};</a:t>
            </a:r>
          </a:p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2882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D38D3-393E-FA5E-75A8-8DD9F219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전역변수 및 자료구조</a:t>
            </a:r>
            <a:r>
              <a:rPr lang="en-US" altLang="ko-KR"/>
              <a:t>(2/3)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99DB7-8AC3-6BDC-6F28-B5D3CA7AD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ko-KR" altLang="en-US" sz="1800" b="1"/>
              <a:t>기능 선택 여부 및 </a:t>
            </a:r>
            <a:r>
              <a:rPr lang="en-US" altLang="ko-KR" sz="1800" b="1"/>
              <a:t>draw </a:t>
            </a:r>
            <a:r>
              <a:rPr lang="ko-KR" altLang="en-US" sz="1800" b="1"/>
              <a:t>관련 변수</a:t>
            </a:r>
          </a:p>
          <a:p>
            <a:pPr algn="just">
              <a:lnSpc>
                <a:spcPct val="100000"/>
              </a:lnSpc>
            </a:pPr>
            <a:r>
              <a:rPr lang="en-US" altLang="ko-KR" sz="1800"/>
              <a:t>int isDot, isLine, isPath : </a:t>
            </a:r>
            <a:r>
              <a:rPr lang="ko-KR" altLang="en-US" sz="1800"/>
              <a:t>현재 선택된 기능이 어떤 것인지 저장하는 변수</a:t>
            </a:r>
            <a:r>
              <a:rPr lang="en-US" altLang="ko-KR" sz="1800"/>
              <a:t>(true, false </a:t>
            </a:r>
            <a:r>
              <a:rPr lang="ko-KR" altLang="en-US" sz="1800"/>
              <a:t>저장</a:t>
            </a:r>
            <a:r>
              <a:rPr lang="en-US" altLang="ko-KR" sz="1800"/>
              <a:t>)</a:t>
            </a:r>
          </a:p>
          <a:p>
            <a:pPr algn="just">
              <a:lnSpc>
                <a:spcPct val="100000"/>
              </a:lnSpc>
            </a:pPr>
            <a:r>
              <a:rPr lang="en-US" altLang="ko-KR" sz="18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Int clickFlag : </a:t>
            </a:r>
            <a:r>
              <a:rPr lang="ko-KR" altLang="ko-KR" sz="18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마우스 클릭이 입력되었는지를 저장하는 변수</a:t>
            </a:r>
            <a:r>
              <a:rPr lang="en-US" altLang="ko-KR" sz="18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(true, false </a:t>
            </a:r>
            <a:r>
              <a:rPr lang="ko-KR" altLang="en-US" sz="18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저장</a:t>
            </a:r>
            <a:r>
              <a:rPr lang="en-US" altLang="ko-KR" sz="18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0000"/>
              </a:lnSpc>
            </a:pPr>
            <a:r>
              <a:rPr lang="en-US" altLang="ko-KR" sz="18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Int isOnceHandled : </a:t>
            </a:r>
            <a:r>
              <a:rPr lang="ko-KR" altLang="ko-KR" sz="18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클릭이 입력된 후 </a:t>
            </a:r>
            <a:r>
              <a:rPr lang="ko-KR" altLang="en-US" sz="1800" kern="100">
                <a:ea typeface="맑은 고딕" panose="020B0503020000020004" pitchFamily="50" charset="-127"/>
                <a:cs typeface="Times New Roman" panose="02020603050405020304" pitchFamily="18" charset="0"/>
              </a:rPr>
              <a:t>클릭에 대한 처리가 </a:t>
            </a:r>
            <a:r>
              <a:rPr lang="ko-KR" altLang="ko-KR" sz="18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이루어졌는지를 저장하는 변수</a:t>
            </a:r>
            <a:r>
              <a:rPr lang="en-US" altLang="ko-KR" sz="18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(true, false </a:t>
            </a:r>
            <a:r>
              <a:rPr lang="ko-KR" altLang="en-US" sz="18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저장</a:t>
            </a:r>
            <a:r>
              <a:rPr lang="en-US" altLang="ko-KR" sz="18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sz="1800" kern="10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ko-KR" altLang="ko-KR" sz="1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 정보 관련 변수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Dot dotArr[MAX_DOTS] : </a:t>
            </a: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추가하는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점의 정보를 저장하는 배열</a:t>
            </a:r>
          </a:p>
          <a:p>
            <a:pPr algn="just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Dot selected[2] :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직선 추가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 탐색 과정에서 선택되는 점의 정보를 저장하는 배열</a:t>
            </a:r>
            <a:endParaRPr lang="en-US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 dot_amount :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추가된 점의 총 개수를 저장하는 변수</a:t>
            </a:r>
          </a:p>
          <a:p>
            <a:pPr algn="just" latinLnBrk="1">
              <a:lnSpc>
                <a:spcPct val="100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 selected_amount :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선택된 점의 개수를 저장하는 변수</a:t>
            </a:r>
          </a:p>
          <a:p>
            <a:pPr algn="just">
              <a:lnSpc>
                <a:spcPct val="100000"/>
              </a:lnSpc>
            </a:pPr>
            <a:endParaRPr lang="en-US" altLang="ko-KR" sz="1800" b="1"/>
          </a:p>
        </p:txBody>
      </p:sp>
    </p:spTree>
    <p:extLst>
      <p:ext uri="{BB962C8B-B14F-4D97-AF65-F5344CB8AC3E}">
        <p14:creationId xmlns:p14="http://schemas.microsoft.com/office/powerpoint/2010/main" val="143380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D38D3-393E-FA5E-75A8-8DD9F219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전역변수 및 자료구조</a:t>
            </a:r>
            <a:r>
              <a:rPr lang="en-US" altLang="ko-KR"/>
              <a:t>(3/3)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99DB7-8AC3-6BDC-6F28-B5D3CA7AD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직선 정보 관련 변수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 lineArr[MAX_DOTS][MAX_DOTS] :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직선의 정보를 저장하는 배열</a:t>
            </a:r>
            <a:endParaRPr lang="en-US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(ex.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시작점이 점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이고 끝점이 점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이며 길이가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직선은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lineArr[0][3] = 5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 같이 저장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 정보 관련 변수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 pathLen[MAX_DOTS] :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 탐색의 시작점부터 각 점까지의 경로 거리를 저장하는 배열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 parent[MAX_DOTS] :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탐색한 경로를 다루기 위해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경로에 포함된 각 점들의 이전 점을 저장하는 배열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 found[MAX_DOTS] :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경로를 탐색할 때 각 점이 이미 탐색 경로에 포함되었는지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 이미 방문한 점인지를 저장하는 배열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(true, false </a:t>
            </a:r>
            <a:r>
              <a:rPr lang="ko-KR" altLang="en-US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저장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 endidx :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탐색한 경로의 끝 점의 인덱스를 저장하는 변수</a:t>
            </a:r>
          </a:p>
          <a:p>
            <a:pPr algn="just">
              <a:lnSpc>
                <a:spcPct val="100000"/>
              </a:lnSpc>
            </a:pPr>
            <a:endParaRPr lang="en-US" altLang="ko-KR" sz="1800" b="1"/>
          </a:p>
        </p:txBody>
      </p:sp>
    </p:spTree>
    <p:extLst>
      <p:ext uri="{BB962C8B-B14F-4D97-AF65-F5344CB8AC3E}">
        <p14:creationId xmlns:p14="http://schemas.microsoft.com/office/powerpoint/2010/main" val="169212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76980-14E0-6AA9-7EDE-337A2BF7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프로그램의 흐름 및 함수</a:t>
            </a:r>
            <a:r>
              <a:rPr lang="en-US" altLang="ko-KR"/>
              <a:t>(1/13)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A8521-F352-0ABF-1FAB-57FE70E4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55" y="1648289"/>
            <a:ext cx="7811583" cy="5028556"/>
          </a:xfrm>
        </p:spPr>
        <p:txBody>
          <a:bodyPr>
            <a:noAutofit/>
          </a:bodyPr>
          <a:lstStyle/>
          <a:p>
            <a:r>
              <a:rPr lang="ko-KR" altLang="en-US" sz="1400" b="1"/>
              <a:t>전체적인 흐름</a:t>
            </a:r>
            <a:r>
              <a:rPr lang="ko-KR" altLang="en-US" sz="1400"/>
              <a:t> </a:t>
            </a:r>
            <a:endParaRPr lang="en-US" altLang="ko-KR" sz="1400"/>
          </a:p>
          <a:p>
            <a:r>
              <a:rPr lang="en-US" altLang="ko-KR" sz="1400"/>
              <a:t>setup() : </a:t>
            </a:r>
            <a:r>
              <a:rPr lang="ko-KR" altLang="en-US" sz="1400"/>
              <a:t>기초 설정 </a:t>
            </a:r>
            <a:r>
              <a:rPr lang="en-US" altLang="ko-KR" sz="1400"/>
              <a:t>/ </a:t>
            </a:r>
            <a:r>
              <a:rPr lang="ko-KR" altLang="en-US" sz="1400"/>
              <a:t>변수 초기화</a:t>
            </a:r>
            <a:endParaRPr lang="en-US" altLang="ko-KR" sz="1400"/>
          </a:p>
          <a:p>
            <a:r>
              <a:rPr lang="ko-KR" altLang="en-US" sz="1400">
                <a:solidFill>
                  <a:schemeClr val="bg1">
                    <a:lumMod val="65000"/>
                  </a:schemeClr>
                </a:solidFill>
              </a:rPr>
              <a:t>→ 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</a:rPr>
              <a:t>appMenuFunction() : </a:t>
            </a:r>
            <a:r>
              <a:rPr lang="ko-KR" altLang="en-US" sz="1400">
                <a:solidFill>
                  <a:schemeClr val="bg1">
                    <a:lumMod val="65000"/>
                  </a:schemeClr>
                </a:solidFill>
              </a:rPr>
              <a:t>기능 선택시 호출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</a:rPr>
              <a:t>, isDot </a:t>
            </a:r>
            <a:r>
              <a:rPr lang="ko-KR" altLang="en-US" sz="1400">
                <a:solidFill>
                  <a:schemeClr val="bg1">
                    <a:lumMod val="65000"/>
                  </a:schemeClr>
                </a:solidFill>
              </a:rPr>
              <a:t>등의 기능 플래그 설정</a:t>
            </a:r>
            <a:endParaRPr lang="en-US" altLang="ko-KR" sz="14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sz="1400"/>
              <a:t>→</a:t>
            </a:r>
            <a:r>
              <a:rPr lang="en-US" altLang="ko-KR" sz="1400"/>
              <a:t> update() : </a:t>
            </a:r>
            <a:r>
              <a:rPr lang="ko-KR" altLang="en-US" sz="1400"/>
              <a:t>선택된 기능에 따라 </a:t>
            </a:r>
            <a:r>
              <a:rPr lang="en-US" altLang="ko-KR" sz="1400"/>
              <a:t>addDot() </a:t>
            </a:r>
            <a:r>
              <a:rPr lang="ko-KR" altLang="en-US" sz="1400"/>
              <a:t>또는 </a:t>
            </a:r>
            <a:r>
              <a:rPr lang="en-US" altLang="ko-KR" sz="1400"/>
              <a:t>selectDot() </a:t>
            </a:r>
            <a:r>
              <a:rPr lang="ko-KR" altLang="en-US" sz="1400"/>
              <a:t>호출</a:t>
            </a:r>
            <a:endParaRPr lang="en-US" altLang="ko-KR" sz="1400"/>
          </a:p>
          <a:p>
            <a:r>
              <a:rPr lang="ko-KR" altLang="en-US" sz="1400"/>
              <a:t>→</a:t>
            </a:r>
            <a:r>
              <a:rPr lang="en-US" altLang="ko-KR" sz="1400"/>
              <a:t> addDot() : </a:t>
            </a:r>
            <a:r>
              <a:rPr lang="ko-KR" altLang="en-US" sz="1400"/>
              <a:t>배열에 새로운 점 추가</a:t>
            </a:r>
            <a:endParaRPr lang="en-US" altLang="ko-KR" sz="1400"/>
          </a:p>
          <a:p>
            <a:r>
              <a:rPr lang="en-US" altLang="ko-KR" sz="1400"/>
              <a:t>    selectDot() : </a:t>
            </a:r>
            <a:r>
              <a:rPr lang="ko-KR" altLang="en-US" sz="1400"/>
              <a:t>화면의 점 선택</a:t>
            </a:r>
            <a:r>
              <a:rPr lang="en-US" altLang="ko-KR" sz="1400"/>
              <a:t>, </a:t>
            </a:r>
            <a:r>
              <a:rPr lang="ko-KR" altLang="en-US" sz="1400"/>
              <a:t>선택된 기능에 따라 </a:t>
            </a:r>
            <a:r>
              <a:rPr lang="en-US" altLang="ko-KR" sz="1400"/>
              <a:t>addLine(), calculatePath() </a:t>
            </a:r>
            <a:r>
              <a:rPr lang="ko-KR" altLang="en-US" sz="1400"/>
              <a:t>호출</a:t>
            </a:r>
            <a:endParaRPr lang="en-US" altLang="ko-KR" sz="1400"/>
          </a:p>
          <a:p>
            <a:r>
              <a:rPr lang="en-US" altLang="ko-KR" sz="1400"/>
              <a:t>    </a:t>
            </a:r>
            <a:r>
              <a:rPr lang="ko-KR" altLang="en-US" sz="1400"/>
              <a:t>→</a:t>
            </a:r>
            <a:r>
              <a:rPr lang="en-US" altLang="ko-KR" sz="1400"/>
              <a:t> addLine() : </a:t>
            </a:r>
            <a:r>
              <a:rPr lang="ko-KR" altLang="en-US" sz="1400"/>
              <a:t>선택된 두 점 사이의 직선을 배열에 추가</a:t>
            </a:r>
            <a:endParaRPr lang="en-US" altLang="ko-KR" sz="1400"/>
          </a:p>
          <a:p>
            <a:r>
              <a:rPr lang="en-US" altLang="ko-KR" sz="1400"/>
              <a:t>        calculatePath() : </a:t>
            </a:r>
            <a:r>
              <a:rPr lang="ko-KR" altLang="en-US" sz="1400"/>
              <a:t>선택된 두 점 사이의 최단 경로 탐색</a:t>
            </a:r>
            <a:endParaRPr lang="en-US" altLang="ko-KR" sz="1400"/>
          </a:p>
          <a:p>
            <a:r>
              <a:rPr lang="ko-KR" altLang="en-US" sz="1400"/>
              <a:t>→ </a:t>
            </a:r>
            <a:r>
              <a:rPr lang="en-US" altLang="ko-KR" sz="1400"/>
              <a:t>draw() : </a:t>
            </a:r>
            <a:r>
              <a:rPr lang="ko-KR" altLang="en-US" sz="1400"/>
              <a:t>안내 정보 출력 및 </a:t>
            </a:r>
            <a:r>
              <a:rPr lang="en-US" altLang="ko-KR" sz="1400"/>
              <a:t>drawLine(), drawDot(), drawPath(), drawLineLength() </a:t>
            </a:r>
            <a:r>
              <a:rPr lang="ko-KR" altLang="en-US" sz="1400"/>
              <a:t>함수 호출</a:t>
            </a:r>
            <a:endParaRPr lang="en-US" altLang="ko-KR" sz="1400"/>
          </a:p>
          <a:p>
            <a:r>
              <a:rPr lang="ko-KR" altLang="en-US" sz="1400"/>
              <a:t>→</a:t>
            </a:r>
            <a:r>
              <a:rPr lang="en-US" altLang="ko-KR" sz="1400"/>
              <a:t> drawLine() : </a:t>
            </a:r>
            <a:r>
              <a:rPr lang="ko-KR" altLang="en-US" sz="1400"/>
              <a:t>화면에 직선 그리기</a:t>
            </a:r>
            <a:endParaRPr lang="en-US" altLang="ko-KR" sz="1400"/>
          </a:p>
          <a:p>
            <a:r>
              <a:rPr lang="en-US" altLang="ko-KR" sz="1400"/>
              <a:t>    drawDot() : </a:t>
            </a:r>
            <a:r>
              <a:rPr lang="ko-KR" altLang="en-US" sz="1400"/>
              <a:t>화면에 점 그리기</a:t>
            </a:r>
            <a:endParaRPr lang="en-US" altLang="ko-KR" sz="1400"/>
          </a:p>
          <a:p>
            <a:r>
              <a:rPr lang="en-US" altLang="ko-KR" sz="1400"/>
              <a:t>    drawPath() : </a:t>
            </a:r>
            <a:r>
              <a:rPr lang="ko-KR" altLang="en-US" sz="1400"/>
              <a:t>화면에 탐색한 경로 그리기</a:t>
            </a:r>
            <a:endParaRPr lang="en-US" altLang="ko-KR" sz="1400"/>
          </a:p>
          <a:p>
            <a:r>
              <a:rPr lang="en-US" altLang="ko-KR" sz="1400"/>
              <a:t>    drawLineLength() : </a:t>
            </a:r>
            <a:r>
              <a:rPr lang="ko-KR" altLang="en-US" sz="1400"/>
              <a:t>화면에 직선의 길이 그리기</a:t>
            </a:r>
            <a:endParaRPr lang="en-US" altLang="ko-KR" sz="1400"/>
          </a:p>
          <a:p>
            <a:r>
              <a:rPr lang="en-US" altLang="ko-KR" sz="1400"/>
              <a:t>+</a:t>
            </a:r>
            <a:r>
              <a:rPr lang="ko-KR" altLang="en-US" sz="1400"/>
              <a:t> 마우스 클릭</a:t>
            </a:r>
            <a:r>
              <a:rPr lang="en-US" altLang="ko-KR" sz="1400"/>
              <a:t>/</a:t>
            </a:r>
            <a:r>
              <a:rPr lang="ko-KR" altLang="en-US" sz="1400"/>
              <a:t>클릭 해제시 </a:t>
            </a:r>
            <a:r>
              <a:rPr lang="en-US" altLang="ko-KR" sz="1400"/>
              <a:t>mousePressed(), mouseReleased()</a:t>
            </a:r>
          </a:p>
          <a:p>
            <a:r>
              <a:rPr lang="en-US" altLang="ko-KR" sz="1400"/>
              <a:t>: clickFlag, isOnceHandled </a:t>
            </a:r>
            <a:r>
              <a:rPr lang="ko-KR" altLang="en-US" sz="1400"/>
              <a:t>설정</a:t>
            </a:r>
            <a:r>
              <a:rPr lang="en-US" altLang="ko-KR" sz="1400"/>
              <a:t>(</a:t>
            </a:r>
            <a:r>
              <a:rPr lang="ko-KR" altLang="en-US" sz="1400"/>
              <a:t>함수 설명 생략</a:t>
            </a:r>
            <a:r>
              <a:rPr lang="en-US" altLang="ko-KR" sz="140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633AFD-B266-9B1C-2F60-156379191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765" y="1535917"/>
            <a:ext cx="3414987" cy="514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9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76980-14E0-6AA9-7EDE-337A2BF7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프로그램의 흐름 및 함수</a:t>
            </a:r>
            <a:r>
              <a:rPr lang="en-US" altLang="ko-KR"/>
              <a:t>(2/13)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A8521-F352-0ABF-1FAB-57FE70E4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55" y="1654555"/>
            <a:ext cx="9045160" cy="4804041"/>
          </a:xfrm>
        </p:spPr>
        <p:txBody>
          <a:bodyPr>
            <a:normAutofit/>
          </a:bodyPr>
          <a:lstStyle/>
          <a:p>
            <a:r>
              <a:rPr lang="en-US" altLang="ko-KR" b="1"/>
              <a:t>1. void setup()</a:t>
            </a:r>
          </a:p>
          <a:p>
            <a:r>
              <a:rPr lang="ko-KR" altLang="en-US" sz="2000"/>
              <a:t>창의 이름을 설정하고 화면의 배경 색을 흰색으로 정한다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메뉴를 생성하고 윈도우 창에 메뉴를 추가하며 </a:t>
            </a:r>
            <a:r>
              <a:rPr lang="en-US" altLang="ko-KR" sz="2000"/>
              <a:t>“</a:t>
            </a:r>
            <a:r>
              <a:rPr lang="ko-KR" altLang="en-US" sz="2000"/>
              <a:t>기능</a:t>
            </a:r>
            <a:r>
              <a:rPr lang="en-US" altLang="ko-KR" sz="2000"/>
              <a:t>“ </a:t>
            </a:r>
            <a:r>
              <a:rPr lang="ko-KR" altLang="en-US" sz="2000"/>
              <a:t>팝업을 추가하여 사용자가 </a:t>
            </a:r>
            <a:r>
              <a:rPr lang="en-US" altLang="ko-KR" sz="2000"/>
              <a:t>“</a:t>
            </a:r>
            <a:r>
              <a:rPr lang="ko-KR" altLang="en-US" sz="2000"/>
              <a:t>점 그리기</a:t>
            </a:r>
            <a:r>
              <a:rPr lang="en-US" altLang="ko-KR" sz="2000"/>
              <a:t>“, “</a:t>
            </a:r>
            <a:r>
              <a:rPr lang="ko-KR" altLang="en-US" sz="2000"/>
              <a:t>직선 그리기</a:t>
            </a:r>
            <a:r>
              <a:rPr lang="en-US" altLang="ko-KR" sz="2000"/>
              <a:t>“, “</a:t>
            </a:r>
            <a:r>
              <a:rPr lang="ko-KR" altLang="en-US" sz="2000"/>
              <a:t>최단 경로 찾기</a:t>
            </a:r>
            <a:r>
              <a:rPr lang="en-US" altLang="ko-KR" sz="2000"/>
              <a:t>“, “</a:t>
            </a:r>
            <a:r>
              <a:rPr lang="ko-KR" altLang="en-US" sz="2000"/>
              <a:t>종료</a:t>
            </a:r>
            <a:r>
              <a:rPr lang="en-US" altLang="ko-KR" sz="2000"/>
              <a:t>” </a:t>
            </a:r>
            <a:r>
              <a:rPr lang="ko-KR" altLang="en-US" sz="2000"/>
              <a:t>기능을 선택할 수 있게 한다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또한 전역변수들을 초기화한다</a:t>
            </a:r>
            <a:r>
              <a:rPr lang="en-US" altLang="ko-KR" sz="2000"/>
              <a:t>.</a:t>
            </a:r>
          </a:p>
          <a:p>
            <a:endParaRPr lang="en-US" altLang="ko-KR" sz="2000"/>
          </a:p>
          <a:p>
            <a:r>
              <a:rPr lang="ko-KR" altLang="en-US" sz="2000"/>
              <a:t>이후 </a:t>
            </a:r>
            <a:r>
              <a:rPr lang="en-US" altLang="ko-KR" sz="2000"/>
              <a:t>update(), draw()</a:t>
            </a:r>
            <a:r>
              <a:rPr lang="ko-KR" altLang="en-US" sz="2000"/>
              <a:t>가 매 프레임마다 호출되며 주요 처리를 하나</a:t>
            </a:r>
            <a:r>
              <a:rPr lang="en-US" altLang="ko-KR" sz="2000"/>
              <a:t>, </a:t>
            </a:r>
            <a:r>
              <a:rPr lang="ko-KR" altLang="en-US" sz="2000"/>
              <a:t>어떤 기능이 선택되었는지에 따라 다른 처리를 한다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따라서 기능 플래그를 설정하는 </a:t>
            </a:r>
            <a:r>
              <a:rPr lang="en-US" altLang="ko-KR" sz="2000"/>
              <a:t>appMenuFunction()</a:t>
            </a:r>
            <a:r>
              <a:rPr lang="ko-KR" altLang="en-US" sz="2000"/>
              <a:t>을 먼저 보자</a:t>
            </a:r>
            <a:r>
              <a:rPr lang="en-US" altLang="ko-KR" sz="200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CC2304-DAF1-74E1-3308-243A3EFF9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933" y="2220719"/>
            <a:ext cx="2010412" cy="367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9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1627</Words>
  <Application>Microsoft Office PowerPoint</Application>
  <PresentationFormat>와이드스크린</PresentationFormat>
  <Paragraphs>158</Paragraphs>
  <Slides>22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컴퓨터공학설계및실험I 최종 프로젝트</vt:lpstr>
      <vt:lpstr>목차</vt:lpstr>
      <vt:lpstr>프로젝트 목표와 실험 환경</vt:lpstr>
      <vt:lpstr>프로그램 화면 구성</vt:lpstr>
      <vt:lpstr>전역변수 및 자료구조(1/3)</vt:lpstr>
      <vt:lpstr>전역변수 및 자료구조(2/3)</vt:lpstr>
      <vt:lpstr>전역변수 및 자료구조(3/3)</vt:lpstr>
      <vt:lpstr>프로그램의 흐름 및 함수(1/13)</vt:lpstr>
      <vt:lpstr>프로그램의 흐름 및 함수(2/13)</vt:lpstr>
      <vt:lpstr>프로그램의 흐름 및 함수(3/13)</vt:lpstr>
      <vt:lpstr>프로그램의 흐름 및 함수(4/13)</vt:lpstr>
      <vt:lpstr>프로그램의 흐름 및 함수(5/13)</vt:lpstr>
      <vt:lpstr>프로그램의 흐름 및 함수(6/13)</vt:lpstr>
      <vt:lpstr>프로그램의 흐름 및 함수(7/13)</vt:lpstr>
      <vt:lpstr>프로그램의 흐름 및 함수(8/13)</vt:lpstr>
      <vt:lpstr>프로그램의 흐름 및 함수(9/13)</vt:lpstr>
      <vt:lpstr>프로그램의 흐름 및 함수(10/13)</vt:lpstr>
      <vt:lpstr>프로그램의 흐름 및 함수(11/13)</vt:lpstr>
      <vt:lpstr>프로그램의 흐름 및 함수(12/13)</vt:lpstr>
      <vt:lpstr>프로그램의 흐름 및 함수(13/13)</vt:lpstr>
      <vt:lpstr>프로그램 실행 영상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컴퓨터공학설계및실험I 최종 프로젝트</dc:title>
  <dc:creator>종서</dc:creator>
  <cp:lastModifiedBy>종서</cp:lastModifiedBy>
  <cp:revision>1</cp:revision>
  <dcterms:created xsi:type="dcterms:W3CDTF">2022-06-22T01:59:01Z</dcterms:created>
  <dcterms:modified xsi:type="dcterms:W3CDTF">2022-06-22T13:16:35Z</dcterms:modified>
</cp:coreProperties>
</file>