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860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8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3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9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2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9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2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0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4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2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342C-6EBE-40A5-86E7-F427445B1646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6D91-8F73-489C-B3FF-11325B826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5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934BCD-20AC-44E9-8A03-3C1E712D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37" y="0"/>
            <a:ext cx="3997326" cy="3997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EC97EF-1376-462F-A0DC-B26BBAF88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67" y="6704202"/>
            <a:ext cx="3039865" cy="3045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0FB99-6A96-4DC0-9B12-389E491D83CD}"/>
              </a:ext>
            </a:extLst>
          </p:cNvPr>
          <p:cNvSpPr txBox="1"/>
          <p:nvPr/>
        </p:nvSpPr>
        <p:spPr>
          <a:xfrm>
            <a:off x="2932709" y="3907633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1236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MK -Ⅱ</a:t>
            </a:r>
            <a:endParaRPr lang="ko-KR" altLang="en-US" sz="2000" b="1" dirty="0">
              <a:solidFill>
                <a:srgbClr val="001236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3A4BAA-D58B-4CD2-BBDF-68A4E68D3E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83" t="23103" r="30906" b="48058"/>
          <a:stretch/>
        </p:blipFill>
        <p:spPr>
          <a:xfrm>
            <a:off x="1492364" y="4630371"/>
            <a:ext cx="3873272" cy="14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Office PowerPoint</Application>
  <PresentationFormat>A4 용지(210x297mm)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서울한강체 EB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유종상</dc:creator>
  <cp:lastModifiedBy>유종상</cp:lastModifiedBy>
  <cp:revision>2</cp:revision>
  <dcterms:created xsi:type="dcterms:W3CDTF">2022-04-01T17:46:31Z</dcterms:created>
  <dcterms:modified xsi:type="dcterms:W3CDTF">2022-04-01T18:01:57Z</dcterms:modified>
</cp:coreProperties>
</file>