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87" r:id="rId3"/>
    <p:sldId id="390" r:id="rId4"/>
    <p:sldId id="391" r:id="rId5"/>
    <p:sldId id="389" r:id="rId6"/>
    <p:sldId id="532" r:id="rId7"/>
    <p:sldId id="531" r:id="rId8"/>
    <p:sldId id="530" r:id="rId9"/>
    <p:sldId id="346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3333FF"/>
    <a:srgbClr val="0066FF"/>
    <a:srgbClr val="391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5" autoAdjust="0"/>
    <p:restoredTop sz="85094" autoAdjust="0"/>
  </p:normalViewPr>
  <p:slideViewPr>
    <p:cSldViewPr>
      <p:cViewPr varScale="1">
        <p:scale>
          <a:sx n="149" d="100"/>
          <a:sy n="149" d="100"/>
        </p:scale>
        <p:origin x="45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57D0-DB0F-4F6A-B53A-3604A48F473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9AD5-C970-463C-ABF2-5F502BCB0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1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9AD5-C970-463C-ABF2-5F502BCB04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4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9AD5-C970-463C-ABF2-5F502BCB04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3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9AD5-C970-463C-ABF2-5F502BCB04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2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>
            <a:lvl1pPr>
              <a:defRPr lang="ko-KR" altLang="en-US" sz="3200" kern="1200" baseline="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2000" kern="1200" baseline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B77A-A5D3-40CA-B02F-CB4028C74DE7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37160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339975" y="137160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572000" y="137160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025" y="1371600"/>
            <a:ext cx="2339975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3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F2DF-9593-4EAF-9926-6F02A56BE2A1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70A-9F23-485C-A1A9-3344D06EB0B1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>
            <a:normAutofit/>
          </a:bodyPr>
          <a:lstStyle>
            <a:lvl1pPr algn="l">
              <a:defRPr lang="ko-KR" altLang="en-US" sz="2800" kern="1200" baseline="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>
            <a:lvl1pPr marL="342900" indent="-342900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800" baseline="0">
                <a:latin typeface="Calibri" panose="020F0502020204030204" pitchFamily="34" charset="0"/>
                <a:ea typeface="+mn-ea"/>
              </a:defRPr>
            </a:lvl1pPr>
            <a:lvl2pPr marL="742950" indent="-285750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 sz="2400" baseline="0">
                <a:latin typeface="Calibri" panose="020F0502020204030204" pitchFamily="34" charset="0"/>
                <a:ea typeface="+mn-ea"/>
              </a:defRPr>
            </a:lvl2pPr>
            <a:lvl3pPr>
              <a:lnSpc>
                <a:spcPct val="125000"/>
              </a:lnSpc>
              <a:buClr>
                <a:schemeClr val="accent1"/>
              </a:buClr>
              <a:defRPr sz="2000" baseline="0">
                <a:latin typeface="Calibri" panose="020F0502020204030204" pitchFamily="34" charset="0"/>
                <a:ea typeface="+mn-ea"/>
              </a:defRPr>
            </a:lvl3pPr>
            <a:lvl4pPr>
              <a:lnSpc>
                <a:spcPct val="125000"/>
              </a:lnSpc>
              <a:buClr>
                <a:schemeClr val="accent1"/>
              </a:buClr>
              <a:defRPr sz="1800" baseline="0">
                <a:latin typeface="Calibri" panose="020F0502020204030204" pitchFamily="34" charset="0"/>
                <a:ea typeface="+mn-ea"/>
              </a:defRPr>
            </a:lvl4pPr>
            <a:lvl5pPr>
              <a:lnSpc>
                <a:spcPct val="125000"/>
              </a:lnSpc>
              <a:buClr>
                <a:schemeClr val="accent1"/>
              </a:buClr>
              <a:defRPr sz="1800" baseline="0">
                <a:latin typeface="Calibri" panose="020F0502020204030204" pitchFamily="34" charset="0"/>
                <a:ea typeface="+mn-ea"/>
              </a:defRPr>
            </a:lvl5pPr>
          </a:lstStyle>
          <a:p>
            <a:pPr lvl="0"/>
            <a:r>
              <a:rPr lang="en-US" altLang="ko-KR" dirty="0"/>
              <a:t> Click to edit Master text styles</a:t>
            </a:r>
          </a:p>
          <a:p>
            <a:pPr lvl="1"/>
            <a:r>
              <a:rPr lang="en-US" altLang="ko-KR" dirty="0"/>
              <a:t> Second level</a:t>
            </a:r>
          </a:p>
          <a:p>
            <a:pPr lvl="2"/>
            <a:r>
              <a:rPr lang="en-US" altLang="ko-KR" dirty="0"/>
              <a:t> Third level</a:t>
            </a:r>
          </a:p>
          <a:p>
            <a:pPr lvl="3"/>
            <a:r>
              <a:rPr lang="en-US" altLang="ko-KR" dirty="0"/>
              <a:t> Fourth level</a:t>
            </a:r>
          </a:p>
          <a:p>
            <a:pPr lvl="4"/>
            <a:r>
              <a:rPr lang="en-US" altLang="ko-KR" dirty="0"/>
              <a:t> 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ED73-C3B0-41CA-AAB7-5DCF3A94B034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06680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339975" y="106680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572000" y="106680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804025" y="1066800"/>
            <a:ext cx="2339975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262-3DE0-4696-B297-F02272480DDD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4124-9DCB-4FAB-944A-C672BDAB4D13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EDE7-589A-46C6-ACA4-BE97FA6D4316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83A6-6023-4FDA-9C89-4EC34C8766AB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6E9D-0630-4A8A-9B4C-058D386886CA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3392-68D7-4173-91A8-C4D6BC179440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3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AEEA-BDE9-4A7D-8343-84A9F067E5F3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91D1E-21F7-4849-A9A2-5D721B0B9104}" type="datetime1">
              <a:rPr lang="en-US" altLang="ko-KR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59" y="2111375"/>
            <a:ext cx="8763000" cy="147002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HOMEWORK-2</a:t>
            </a:r>
            <a:br>
              <a:rPr lang="en-US" altLang="ko-KR" sz="4800" dirty="0"/>
            </a:br>
            <a:r>
              <a:rPr lang="en-US" altLang="ko-KR" sz="4000" dirty="0" err="1"/>
              <a:t>Vivado</a:t>
            </a:r>
            <a:r>
              <a:rPr lang="en-US" altLang="ko-KR" sz="4000" dirty="0"/>
              <a:t> HLS</a:t>
            </a:r>
            <a:r>
              <a:rPr lang="ko-KR" altLang="en-US" sz="4000" dirty="0"/>
              <a:t>를 이용한 </a:t>
            </a:r>
            <a:br>
              <a:rPr lang="en-US" altLang="ko-KR" sz="4000" dirty="0"/>
            </a:br>
            <a:r>
              <a:rPr lang="en-US" altLang="ko-KR" sz="4000" dirty="0"/>
              <a:t>Matrix Multiplier</a:t>
            </a:r>
            <a:r>
              <a:rPr lang="ko-KR" altLang="en-US" sz="4000" dirty="0"/>
              <a:t>의 설계</a:t>
            </a:r>
            <a:endParaRPr lang="ko-KR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명지대학교 전자공학과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박 상 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0"/>
    </mc:Choice>
    <mc:Fallback xmlns="">
      <p:transition spd="slow" advTm="134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r>
              <a:rPr lang="ko-KR" altLang="en-US" dirty="0"/>
              <a:t> </a:t>
            </a:r>
            <a:r>
              <a:rPr lang="en-US" altLang="ko-KR" dirty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Equation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Bit-Width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000" dirty="0"/>
                  <a:t>의 원소는 </a:t>
                </a:r>
                <a:r>
                  <a:rPr lang="en-US" altLang="ko-KR" sz="2000" dirty="0"/>
                  <a:t>8-bit unsigned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ko-KR" altLang="en-US" sz="2000" dirty="0"/>
                  <a:t>의 원소는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16+</m:t>
                    </m:r>
                    <m:func>
                      <m:func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altLang="ko-KR" sz="2000" dirty="0"/>
                  <a:t>)-bit unsigned integer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Matrix Size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는 모두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의 승수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𝑙𝑚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𝑙𝑝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(</a:t>
                </a:r>
                <a:r>
                  <a:rPr lang="ko-KR" altLang="en-US" sz="2000" dirty="0"/>
                  <a:t>예</a:t>
                </a:r>
                <a:r>
                  <a:rPr lang="en-US" altLang="ko-KR" sz="2000" dirty="0"/>
                  <a:t>)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의 최대값은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sz="2000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" y="1676400"/>
            <a:ext cx="2268367" cy="9426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738229"/>
            <a:ext cx="2363069" cy="9263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326" y="1738229"/>
            <a:ext cx="3180374" cy="925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09743" y="1932305"/>
                <a:ext cx="383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743" y="1932305"/>
                <a:ext cx="38311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34143" y="1932305"/>
                <a:ext cx="394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143" y="1932305"/>
                <a:ext cx="39433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8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874A47D-9A33-9733-1439-C937F0396F27}"/>
              </a:ext>
            </a:extLst>
          </p:cNvPr>
          <p:cNvGrpSpPr/>
          <p:nvPr/>
        </p:nvGrpSpPr>
        <p:grpSpPr>
          <a:xfrm>
            <a:off x="1560858" y="4176312"/>
            <a:ext cx="6022283" cy="2529288"/>
            <a:chOff x="1140517" y="3093712"/>
            <a:chExt cx="6862966" cy="31718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95665E-93BE-C295-DF8C-A39219304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0517" y="3093712"/>
              <a:ext cx="6862966" cy="31718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D81353-0952-25B9-8F7A-698C42A5443F}"/>
                </a:ext>
              </a:extLst>
            </p:cNvPr>
            <p:cNvSpPr txBox="1"/>
            <p:nvPr/>
          </p:nvSpPr>
          <p:spPr>
            <a:xfrm>
              <a:off x="2921416" y="5430748"/>
              <a:ext cx="762000" cy="41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ACP</a:t>
              </a:r>
              <a:endParaRPr lang="ko-KR" altLang="en-US" sz="1600" b="1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r>
              <a:rPr lang="ko-KR" altLang="en-US" dirty="0"/>
              <a:t> </a:t>
            </a:r>
            <a:r>
              <a:rPr lang="en-US" altLang="ko-KR" dirty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Equation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Interface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값은 </a:t>
                </a:r>
                <a:r>
                  <a:rPr lang="en-US" altLang="ko-KR" sz="2000" dirty="0"/>
                  <a:t>HLS IP</a:t>
                </a:r>
                <a:r>
                  <a:rPr lang="ko-KR" altLang="en-US" sz="2000" dirty="0"/>
                  <a:t>에 </a:t>
                </a:r>
                <a:r>
                  <a:rPr lang="en-US" altLang="ko-KR" sz="2000" dirty="0"/>
                  <a:t>AXI-Lite </a:t>
                </a:r>
                <a:r>
                  <a:rPr lang="ko-KR" altLang="en-US" sz="2000" dirty="0"/>
                  <a:t>인터페이스를 이용하여 설정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PL</a:t>
                </a:r>
                <a:r>
                  <a:rPr lang="ko-KR" altLang="en-US" sz="2000" dirty="0"/>
                  <a:t>에 </a:t>
                </a:r>
                <a:r>
                  <a:rPr lang="en-US" altLang="ko-KR" sz="2000" dirty="0"/>
                  <a:t>AXI timer </a:t>
                </a:r>
                <a:r>
                  <a:rPr lang="ko-KR" altLang="en-US" sz="2000" dirty="0"/>
                  <a:t>이용하여 시간 측정</a:t>
                </a:r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>
                <a:blip r:embed="rId4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76" y="1676400"/>
            <a:ext cx="2268367" cy="9426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738229"/>
            <a:ext cx="2363069" cy="9263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326" y="1738229"/>
            <a:ext cx="3180374" cy="925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09743" y="1932305"/>
                <a:ext cx="383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743" y="1932305"/>
                <a:ext cx="3831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34143" y="1932305"/>
                <a:ext cx="394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143" y="1932305"/>
                <a:ext cx="39433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4DBC0-04E6-454A-2179-4BD4D117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13FA44-E46D-53FF-B043-A6622A103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Step 1 (Matrix multiplication C code </a:t>
                </a:r>
                <a:r>
                  <a:rPr lang="ko-KR" altLang="en-US" sz="2000" dirty="0"/>
                  <a:t>작성</a:t>
                </a:r>
                <a:r>
                  <a:rPr lang="en-US" altLang="ko-KR" sz="20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𝑙𝑚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𝑙𝑝</m:t>
                    </m:r>
                  </m:oMath>
                </a14:m>
                <a:r>
                  <a:rPr lang="ko-KR" altLang="en-US" sz="1800" dirty="0"/>
                  <a:t>를 </a:t>
                </a:r>
                <a:r>
                  <a:rPr lang="en-US" altLang="ko-KR" sz="1800" dirty="0"/>
                  <a:t>#define</a:t>
                </a:r>
                <a:r>
                  <a:rPr lang="ko-KR" altLang="en-US" sz="1800" dirty="0"/>
                  <a:t>으로 설정</a:t>
                </a:r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1800" dirty="0"/>
                  <a:t>의 </a:t>
                </a:r>
                <a:r>
                  <a:rPr lang="en-US" altLang="ko-KR" sz="1800" dirty="0"/>
                  <a:t>data type u8 (unsigned char),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ko-KR" altLang="en-US" sz="1800" dirty="0"/>
                  <a:t>의 </a:t>
                </a:r>
                <a:r>
                  <a:rPr lang="en-US" altLang="ko-KR" sz="1800" dirty="0"/>
                  <a:t>data type u32(unsigned int)</a:t>
                </a:r>
              </a:p>
              <a:p>
                <a:r>
                  <a:rPr lang="en-US" altLang="ko-KR" sz="2000" dirty="0"/>
                  <a:t>Step2: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 test bench </a:t>
                </a:r>
                <a:r>
                  <a:rPr lang="ko-KR" altLang="en-US" sz="2000" dirty="0"/>
                  <a:t>작성</a:t>
                </a:r>
                <a:endParaRPr lang="en-US" altLang="ko-KR" sz="2000" dirty="0"/>
              </a:p>
              <a:p>
                <a:r>
                  <a:rPr lang="en-US" altLang="ko-KR" sz="2000" dirty="0"/>
                  <a:t>Step3: Synthesis, HW/SW-</a:t>
                </a:r>
                <a:r>
                  <a:rPr lang="en-US" altLang="ko-KR" sz="2000" dirty="0" err="1"/>
                  <a:t>cosimulation</a:t>
                </a:r>
                <a:r>
                  <a:rPr lang="ko-KR" altLang="en-US" sz="2000" dirty="0"/>
                  <a:t> 이용 검증</a:t>
                </a:r>
                <a:endParaRPr lang="en-US" altLang="ko-KR" sz="2000" dirty="0"/>
              </a:p>
              <a:p>
                <a:r>
                  <a:rPr lang="en-US" altLang="ko-KR" sz="2000" dirty="0"/>
                  <a:t>Step4: HLS</a:t>
                </a:r>
                <a:r>
                  <a:rPr lang="ko-KR" altLang="en-US" sz="2000" dirty="0"/>
                  <a:t> 강좌 참조하여 다양한 </a:t>
                </a:r>
                <a:r>
                  <a:rPr lang="en-US" altLang="ko-KR" sz="2000" dirty="0"/>
                  <a:t>directive </a:t>
                </a:r>
                <a:r>
                  <a:rPr lang="ko-KR" altLang="en-US" sz="2000" dirty="0"/>
                  <a:t>설정하여 속도 개선</a:t>
                </a:r>
                <a:endParaRPr lang="en-US" altLang="ko-KR" sz="2000" dirty="0"/>
              </a:p>
              <a:p>
                <a:r>
                  <a:rPr lang="en-US" altLang="ko-KR" sz="2000" dirty="0"/>
                  <a:t>Step5: IP</a:t>
                </a:r>
                <a:r>
                  <a:rPr lang="ko-KR" altLang="en-US" sz="2000" dirty="0"/>
                  <a:t>의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000" dirty="0"/>
                  <a:t>에 </a:t>
                </a:r>
                <a:r>
                  <a:rPr lang="en-US" altLang="ko-KR" sz="2000" dirty="0"/>
                  <a:t>AXI interface </a:t>
                </a:r>
                <a:r>
                  <a:rPr lang="ko-KR" altLang="en-US" sz="2000" dirty="0"/>
                  <a:t>적용 </a:t>
                </a:r>
                <a:r>
                  <a:rPr lang="en-US" altLang="ko-KR" sz="2000" dirty="0"/>
                  <a:t>(directive </a:t>
                </a:r>
                <a:r>
                  <a:rPr lang="ko-KR" altLang="en-US" sz="2000" dirty="0"/>
                  <a:t>설정</a:t>
                </a:r>
                <a:r>
                  <a:rPr lang="en-US" altLang="ko-KR" sz="2000" dirty="0"/>
                  <a:t>)</a:t>
                </a:r>
              </a:p>
              <a:p>
                <a:r>
                  <a:rPr lang="en-US" altLang="ko-KR" sz="2000" dirty="0"/>
                  <a:t>Step6: </a:t>
                </a:r>
                <a:r>
                  <a:rPr lang="en-US" altLang="ko-KR" sz="2000" dirty="0" err="1"/>
                  <a:t>Vivado</a:t>
                </a:r>
                <a:r>
                  <a:rPr lang="en-US" altLang="ko-KR" sz="2000" dirty="0"/>
                  <a:t> IP Catalog</a:t>
                </a:r>
                <a:r>
                  <a:rPr lang="ko-KR" altLang="en-US" sz="2000" dirty="0"/>
                  <a:t>에서 이용 가능하도록 </a:t>
                </a:r>
                <a:r>
                  <a:rPr lang="en-US" altLang="ko-KR" sz="2000" dirty="0"/>
                  <a:t>export</a:t>
                </a:r>
              </a:p>
              <a:p>
                <a:r>
                  <a:rPr lang="en-US" altLang="ko-KR" sz="2000" dirty="0"/>
                  <a:t>Step7: </a:t>
                </a:r>
                <a:r>
                  <a:rPr lang="en-US" altLang="ko-KR" sz="2000" dirty="0" err="1"/>
                  <a:t>Vivado</a:t>
                </a:r>
                <a:r>
                  <a:rPr lang="en-US" altLang="ko-KR" sz="2000" dirty="0"/>
                  <a:t> block design (AXI timer </a:t>
                </a:r>
                <a:r>
                  <a:rPr lang="ko-KR" altLang="en-US" sz="2000" dirty="0"/>
                  <a:t>이용</a:t>
                </a:r>
                <a:r>
                  <a:rPr lang="en-US" altLang="ko-KR" sz="2000" dirty="0"/>
                  <a:t>)</a:t>
                </a:r>
              </a:p>
              <a:p>
                <a:r>
                  <a:rPr lang="en-US" altLang="ko-KR" sz="2000" dirty="0"/>
                  <a:t>Step8: SDK </a:t>
                </a:r>
                <a:r>
                  <a:rPr lang="ko-KR" altLang="en-US" sz="2000" dirty="0"/>
                  <a:t>작성하고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다양한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𝑙𝑚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𝑙𝑝</m:t>
                    </m:r>
                  </m:oMath>
                </a14:m>
                <a:r>
                  <a:rPr lang="ko-KR" altLang="en-US" sz="2000" dirty="0"/>
                  <a:t>값에 대해 </a:t>
                </a:r>
                <a:r>
                  <a:rPr lang="en-US" altLang="ko-KR" sz="2000" dirty="0"/>
                  <a:t>golden data</a:t>
                </a:r>
                <a:r>
                  <a:rPr lang="ko-KR" altLang="en-US" sz="2000" dirty="0"/>
                  <a:t>와 비교</a:t>
                </a:r>
                <a:endParaRPr lang="en-US" altLang="ko-KR" sz="2000" dirty="0"/>
              </a:p>
              <a:p>
                <a:r>
                  <a:rPr lang="en-US" altLang="ko-KR" sz="2000" dirty="0"/>
                  <a:t>Step9: pure SW</a:t>
                </a:r>
                <a:r>
                  <a:rPr lang="ko-KR" altLang="en-US" sz="2000" dirty="0"/>
                  <a:t>구현과 </a:t>
                </a:r>
                <a:r>
                  <a:rPr lang="en-US" altLang="ko-KR" sz="2000" dirty="0"/>
                  <a:t>SW/HW</a:t>
                </a:r>
                <a:r>
                  <a:rPr lang="ko-KR" altLang="en-US" sz="2000" dirty="0"/>
                  <a:t>구현의 실행시간 비교</a:t>
                </a:r>
                <a:endParaRPr lang="en-US" altLang="ko-KR" sz="2000" dirty="0"/>
              </a:p>
              <a:p>
                <a:pPr lvl="1"/>
                <a:endParaRPr lang="en-US" altLang="ko-KR" sz="16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lvl="1"/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13FA44-E46D-53FF-B043-A6622A103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08121-133E-8389-D6A6-3B6A9979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DD1EC-4D9C-4D19-4C2D-E72AA539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99D66-835A-6882-E850-CAD1E53A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LMS-Lab7</a:t>
            </a:r>
          </a:p>
          <a:p>
            <a:r>
              <a:rPr lang="en-US" altLang="ko-KR" dirty="0"/>
              <a:t>LMS-Lab8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73D04-A199-8B53-007D-6BA2549E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제출 마감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마감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화</a:t>
            </a:r>
            <a:r>
              <a:rPr lang="en-US" altLang="ko-KR" dirty="0"/>
              <a:t>),</a:t>
            </a:r>
            <a:r>
              <a:rPr lang="ko-KR" altLang="en-US" dirty="0"/>
              <a:t> 밤 </a:t>
            </a:r>
            <a:r>
              <a:rPr lang="en-US" altLang="ko-KR"/>
              <a:t>11:59</a:t>
            </a:r>
            <a:r>
              <a:rPr lang="ko-KR" altLang="en-US"/>
              <a:t>까지</a:t>
            </a:r>
            <a:endParaRPr lang="en-US" altLang="ko-KR" dirty="0"/>
          </a:p>
          <a:p>
            <a:pPr lvl="1"/>
            <a:r>
              <a:rPr lang="en-US" altLang="ko-KR" dirty="0"/>
              <a:t>LMS</a:t>
            </a:r>
            <a:r>
              <a:rPr lang="ko-KR" altLang="en-US" dirty="0"/>
              <a:t>에 업로드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2E096-AF44-4B8F-96D6-3D2AC971CDA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67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제출물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보고서 제출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PDF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자유양식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구현방법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문제점 </a:t>
            </a:r>
            <a:r>
              <a:rPr lang="en-US" altLang="ko-KR" dirty="0"/>
              <a:t>&amp;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Discussion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2E096-AF44-4B8F-96D6-3D2AC971CDA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키트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키트 사용</a:t>
            </a:r>
            <a:endParaRPr lang="en-US" altLang="ko-KR" sz="2400" dirty="0"/>
          </a:p>
          <a:p>
            <a:pPr lvl="1"/>
            <a:r>
              <a:rPr lang="en-US" altLang="ko-KR" sz="2000" dirty="0"/>
              <a:t>515</a:t>
            </a:r>
            <a:r>
              <a:rPr lang="ko-KR" altLang="en-US" sz="2000" dirty="0"/>
              <a:t>호 개방</a:t>
            </a:r>
            <a:endParaRPr lang="en-US" altLang="ko-KR" sz="2000" dirty="0"/>
          </a:p>
          <a:p>
            <a:pPr lvl="1"/>
            <a:r>
              <a:rPr lang="ko-KR" altLang="en-US" sz="2000" dirty="0"/>
              <a:t>키트를 </a:t>
            </a:r>
            <a:r>
              <a:rPr lang="en-US" altLang="ko-KR" sz="2000" dirty="0"/>
              <a:t>515</a:t>
            </a:r>
            <a:r>
              <a:rPr lang="ko-KR" altLang="en-US" sz="2000" dirty="0"/>
              <a:t>호 밖으로 들고 나가는 사람은 태도 점수 감점</a:t>
            </a:r>
            <a:endParaRPr lang="en-US" altLang="ko-KR" sz="2000" dirty="0"/>
          </a:p>
          <a:p>
            <a:r>
              <a:rPr lang="ko-KR" altLang="en-US" sz="2400" dirty="0"/>
              <a:t>과제 방식을 제외한 과제 해결방법에 대한 질문은 가능한 삼가 </a:t>
            </a:r>
            <a:r>
              <a:rPr lang="en-US" altLang="ko-KR" sz="2400" dirty="0"/>
              <a:t>(</a:t>
            </a:r>
            <a:r>
              <a:rPr lang="ko-KR" altLang="en-US" sz="2400" dirty="0"/>
              <a:t>인터넷과 유투브 활용하여 해결하는 것은 개발자의 능력</a:t>
            </a:r>
            <a:r>
              <a:rPr lang="en-US" altLang="ko-KR" sz="2400" dirty="0"/>
              <a:t>)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2E096-AF44-4B8F-96D6-3D2AC971CDA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26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"/>
    </mc:Choice>
    <mc:Fallback xmlns="">
      <p:transition spd="slow" advTm="104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17805</TotalTime>
  <Words>326</Words>
  <Application>Microsoft Office PowerPoint</Application>
  <PresentationFormat>화면 슬라이드 쇼(4:3)</PresentationFormat>
  <Paragraphs>72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맑은 고딕</vt:lpstr>
      <vt:lpstr>Arial</vt:lpstr>
      <vt:lpstr>Calibri</vt:lpstr>
      <vt:lpstr>Cambria Math</vt:lpstr>
      <vt:lpstr>Wingdings</vt:lpstr>
      <vt:lpstr>Office Theme</vt:lpstr>
      <vt:lpstr>HOMEWORK-2 Vivado HLS를 이용한  Matrix Multiplier의 설계</vt:lpstr>
      <vt:lpstr>Matrix Multiplication</vt:lpstr>
      <vt:lpstr>Matrix Multiplication</vt:lpstr>
      <vt:lpstr>Matrix Multiplication</vt:lpstr>
      <vt:lpstr>참고</vt:lpstr>
      <vt:lpstr>제출 마감</vt:lpstr>
      <vt:lpstr>제출물</vt:lpstr>
      <vt:lpstr>키트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Sang Yoon</dc:creator>
  <cp:lastModifiedBy>박상윤</cp:lastModifiedBy>
  <cp:revision>4786</cp:revision>
  <cp:lastPrinted>2015-09-14T07:19:17Z</cp:lastPrinted>
  <dcterms:created xsi:type="dcterms:W3CDTF">2006-08-16T00:00:00Z</dcterms:created>
  <dcterms:modified xsi:type="dcterms:W3CDTF">2022-05-24T07:32:59Z</dcterms:modified>
</cp:coreProperties>
</file>