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196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416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17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343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37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652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653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186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66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172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05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585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592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84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86381-3ACB-4FC8-866C-DAD5DF65C4C8}" type="datetimeFigureOut">
              <a:rPr lang="hr-HR" smtClean="0"/>
              <a:t>26.6.2022.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2869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A82717-0468-6E3F-50D5-9AE0FD0B5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SPORTEVE – A WEB APPLICATION FOR ORGANIZING SPORTING EVENTS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C59E6AF-C505-2903-5523-257E91ABE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600" dirty="0" err="1"/>
              <a:t>Fakultet</a:t>
            </a:r>
            <a:r>
              <a:rPr lang="en-US" sz="1600" dirty="0"/>
              <a:t> </a:t>
            </a:r>
            <a:r>
              <a:rPr lang="en-US" sz="1600" dirty="0" err="1"/>
              <a:t>Elektrotehnike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Računarstva</a:t>
            </a:r>
            <a:endParaRPr lang="en-US" sz="1600" dirty="0"/>
          </a:p>
          <a:p>
            <a:pPr algn="r"/>
            <a:r>
              <a:rPr lang="en-US" sz="1600" dirty="0" err="1"/>
              <a:t>Menthor</a:t>
            </a:r>
            <a:r>
              <a:rPr lang="en-US" sz="1600" dirty="0"/>
              <a:t>: Doc. Dr. Sc. Marina Bagić Babac</a:t>
            </a:r>
          </a:p>
          <a:p>
            <a:pPr algn="r"/>
            <a:r>
              <a:rPr lang="en-US" sz="1600" dirty="0"/>
              <a:t>Author: Jura Darko Šlehan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83946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3467F6-D7AB-2309-4E6C-1C7C0F71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Event page – host view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00D53A-D077-FF14-B9C5-EC60AC32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4" y="2413000"/>
            <a:ext cx="5277286" cy="36322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15680285-5007-8FB2-981E-134BDBCFD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232" y="4071967"/>
            <a:ext cx="2204909" cy="197323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C0F94F3-D7EE-FDE7-D356-9079BEF5B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99" y="2136380"/>
            <a:ext cx="5676525" cy="4527858"/>
          </a:xfrm>
          <a:prstGeom prst="roundRect">
            <a:avLst>
              <a:gd name="adj" fmla="val 0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C85BF8E0-7D88-5DB5-946C-3BE2F11F3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01" y="3015170"/>
            <a:ext cx="2205731" cy="599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9814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91705644-EEC3-A6A6-A787-9C9D5371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9774872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Event page – other users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A5667B07-B67B-E7B4-A302-676676446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7" y="714375"/>
            <a:ext cx="4790850" cy="34254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374DF114-733F-EB95-572B-0916BDD9FC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97" y="714374"/>
            <a:ext cx="4825874" cy="34143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5A0BEB3C-F67D-2546-5E19-68630A3C91CC}"/>
              </a:ext>
            </a:extLst>
          </p:cNvPr>
          <p:cNvSpPr txBox="1"/>
          <p:nvPr/>
        </p:nvSpPr>
        <p:spPr>
          <a:xfrm>
            <a:off x="2364509" y="223587"/>
            <a:ext cx="30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Participating</a:t>
            </a:r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D1168086-DD20-9993-1E90-87AAA7D4B381}"/>
              </a:ext>
            </a:extLst>
          </p:cNvPr>
          <p:cNvSpPr txBox="1"/>
          <p:nvPr/>
        </p:nvSpPr>
        <p:spPr>
          <a:xfrm>
            <a:off x="7652034" y="223587"/>
            <a:ext cx="34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participating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746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9867C5-9AB4-A6C7-B9F7-0C40DC45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 user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B96EF98-BFCF-EB20-9AFD-E984C7A0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84" y="2380988"/>
            <a:ext cx="7160944" cy="3636963"/>
          </a:xfr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498B3DE-FFFA-26E8-F311-2A57F607D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20" y="2380988"/>
            <a:ext cx="6582289" cy="37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51BE987C-3949-6F41-C877-083E40A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Profile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D7A6BBC9-CEA7-C343-6103-441B0BAA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801656"/>
            <a:ext cx="5376368" cy="32795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CE282686-7FA4-6721-0FEC-E484B509D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51" y="1124238"/>
            <a:ext cx="5376369" cy="26344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635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E70945-DBCA-E715-4442-FF608DC6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5DBE73D-6155-D745-4C17-A390C803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667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E5CB600-6AAA-182A-DEDC-DFF129E03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Thank you!</a:t>
            </a:r>
            <a:endParaRPr lang="hr-HR" sz="7200" dirty="0">
              <a:solidFill>
                <a:schemeClr val="tx1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373B0E2-625D-9190-3D29-1183C1ED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endParaRPr lang="hr-HR" sz="200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245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4CDBC6-4EFF-FA9C-EA27-73764CAC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SportEve</a:t>
            </a:r>
            <a:r>
              <a:rPr lang="en-US" dirty="0"/>
              <a:t>?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FBB4E8C-BC48-2B78-AAEB-EB499FC6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 features?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2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D4759E-907D-0BD7-572C-E02427B1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0BD74827-5F89-121B-8487-81690FD5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92" y="2546350"/>
            <a:ext cx="7177414" cy="3636963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0826E73-E3A0-EE59-FB37-19F90603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34" y="2784151"/>
            <a:ext cx="6609473" cy="37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B6389E-8FFB-4ACC-1622-04AF65ED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14" y="1788189"/>
            <a:ext cx="3908050" cy="8164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/>
              <a:t>Registration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CB38671-0695-A6BB-01E2-EE173925C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493335"/>
            <a:ext cx="6268062" cy="36981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40B35FF8-1F96-92C7-225C-E3B51B4EBE36}"/>
              </a:ext>
            </a:extLst>
          </p:cNvPr>
          <p:cNvSpPr txBox="1"/>
          <p:nvPr/>
        </p:nvSpPr>
        <p:spPr>
          <a:xfrm>
            <a:off x="240145" y="3011055"/>
            <a:ext cx="4036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Creating a new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Google 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Email and new password</a:t>
            </a:r>
          </a:p>
        </p:txBody>
      </p:sp>
    </p:spTree>
    <p:extLst>
      <p:ext uri="{BB962C8B-B14F-4D97-AF65-F5344CB8AC3E}">
        <p14:creationId xmlns:p14="http://schemas.microsoft.com/office/powerpoint/2010/main" val="387799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4A74EF9-9973-4941-71E1-D71AAA5C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Logging-in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1366CA2-AA60-092D-0125-4108E0DAC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8378452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28ED629-A120-6608-F0D5-46E740D64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227626"/>
            <a:ext cx="8653745" cy="31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19B45F-0CEC-BB44-014A-E3289CE8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6023C9E-6F6D-8D73-955F-835761F00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5" y="3278955"/>
            <a:ext cx="9857496" cy="692970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2AD0824A-ABD1-395B-538C-C958580E3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75" y="2468784"/>
            <a:ext cx="6754952" cy="4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22AF827-5C06-0CB7-4EF9-32408E8E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83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Main page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D1B5D4E-6C03-83C3-F7A2-FC54B237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430655"/>
            <a:ext cx="6268062" cy="382351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A4CC4290-6036-2A56-FB56-5991F8242FD1}"/>
              </a:ext>
            </a:extLst>
          </p:cNvPr>
          <p:cNvSpPr txBox="1"/>
          <p:nvPr/>
        </p:nvSpPr>
        <p:spPr>
          <a:xfrm>
            <a:off x="438150" y="3000375"/>
            <a:ext cx="3476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Exploring new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Basic information about every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Details for more information</a:t>
            </a:r>
            <a:endParaRPr lang="hr-H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4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8485EA-81BC-4660-3DAE-991DDA2F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Creating a new event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A4D26A3-36A3-9F5E-BC02-522A9F3B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378B3CA-2420-645E-9B38-0F3813B37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66" y="2197980"/>
            <a:ext cx="6864933" cy="45308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646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C49F4B-2BAB-7EAD-E28E-CC3C2AAF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776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My events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B1B3B11A-6C12-9785-AC16-3D7868898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44059"/>
            <a:ext cx="6268060" cy="31967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82A46A3F-6B72-1626-6A6B-C4C5BA4BC329}"/>
              </a:ext>
            </a:extLst>
          </p:cNvPr>
          <p:cNvSpPr txBox="1"/>
          <p:nvPr/>
        </p:nvSpPr>
        <p:spPr>
          <a:xfrm>
            <a:off x="8183418" y="2918691"/>
            <a:ext cx="3435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Current user’s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Hosting or participating</a:t>
            </a:r>
            <a:endParaRPr lang="hr-H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20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a citiranje">
  <a:themeElements>
    <a:clrScheme name="Za citiranj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a citiranj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a citiranj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TM03457503[[fn=Za citiranje]]</Template>
  <TotalTime>358</TotalTime>
  <Words>108</Words>
  <Application>Microsoft Office PowerPoint</Application>
  <PresentationFormat>Široki zaslon</PresentationFormat>
  <Paragraphs>30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Za citiranje</vt:lpstr>
      <vt:lpstr>SPORTEVE – A WEB APPLICATION FOR ORGANIZING SPORTING EVENTS</vt:lpstr>
      <vt:lpstr>What is SportEve?</vt:lpstr>
      <vt:lpstr>Landing page</vt:lpstr>
      <vt:lpstr>Registration       </vt:lpstr>
      <vt:lpstr>Logging-in</vt:lpstr>
      <vt:lpstr>Navigation</vt:lpstr>
      <vt:lpstr>Main page</vt:lpstr>
      <vt:lpstr>Creating a new event</vt:lpstr>
      <vt:lpstr>My events</vt:lpstr>
      <vt:lpstr>Event page – host view</vt:lpstr>
      <vt:lpstr>Event page – other users</vt:lpstr>
      <vt:lpstr>Viewing a user</vt:lpstr>
      <vt:lpstr>Profile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SPORTEVE – A WEB APPLICATION FOR ORGANIZING SPORTING EVENTS</dc:title>
  <dc:creator>Jura-Darko Šlehan</dc:creator>
  <cp:lastModifiedBy>Jura-Darko Šlehan</cp:lastModifiedBy>
  <cp:revision>17</cp:revision>
  <dcterms:created xsi:type="dcterms:W3CDTF">2022-06-25T17:51:18Z</dcterms:created>
  <dcterms:modified xsi:type="dcterms:W3CDTF">2022-06-26T20:59:22Z</dcterms:modified>
</cp:coreProperties>
</file>