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73" r:id="rId3"/>
    <p:sldId id="272" r:id="rId4"/>
    <p:sldId id="27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27.6.2022.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5196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27.6.2022.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7416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27.6.2022.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29171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27.6.2022.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3437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27.6.2022.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4379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27.6.2022.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652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27.6.2022.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8653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27.6.2022.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4186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27.6.2022.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665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27.6.2022.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9172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27.6.2022.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705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27.6.2022.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3585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6381-3ACB-4FC8-866C-DAD5DF65C4C8}" type="datetimeFigureOut">
              <a:rPr lang="hr-HR" smtClean="0"/>
              <a:t>27.6.2022.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8592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8F86381-3ACB-4FC8-866C-DAD5DF65C4C8}" type="datetimeFigureOut">
              <a:rPr lang="hr-HR" smtClean="0"/>
              <a:t>27.6.2022.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9849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8F86381-3ACB-4FC8-866C-DAD5DF65C4C8}" type="datetimeFigureOut">
              <a:rPr lang="hr-HR" smtClean="0"/>
              <a:t>27.6.2022.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EC789AB-78DC-4646-BD9B-5AE96FE3879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12869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9A82717-0468-6E3F-50D5-9AE0FD0B5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SPORTEVE – A WEB APPLICATION FOR ORGANIZING SPORTING EVENTS</a:t>
            </a: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C59E6AF-C505-2903-5523-257E91ABE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1600" dirty="0" err="1"/>
              <a:t>Fakultet</a:t>
            </a:r>
            <a:r>
              <a:rPr lang="en-US" sz="1600" dirty="0"/>
              <a:t> </a:t>
            </a:r>
            <a:r>
              <a:rPr lang="en-US" sz="1600" dirty="0" err="1"/>
              <a:t>Elektrotehnike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Računarstva</a:t>
            </a:r>
            <a:endParaRPr lang="en-US" sz="1600" dirty="0"/>
          </a:p>
          <a:p>
            <a:pPr algn="r"/>
            <a:r>
              <a:rPr lang="en-US" sz="1600" dirty="0"/>
              <a:t>Mentor: Doc. Dr. Sc. Marina Bagić Babac</a:t>
            </a:r>
          </a:p>
          <a:p>
            <a:pPr algn="r"/>
            <a:r>
              <a:rPr lang="en-US" sz="1600" dirty="0"/>
              <a:t>Author: Jura Darko Šlehan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3839462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22AF827-5C06-0CB7-4EF9-32408E8E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838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Main page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3D1B5D4E-6C03-83C3-F7A2-FC54B2379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72" y="1430655"/>
            <a:ext cx="6268062" cy="382351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TekstniOkvir 2">
            <a:extLst>
              <a:ext uri="{FF2B5EF4-FFF2-40B4-BE49-F238E27FC236}">
                <a16:creationId xmlns:a16="http://schemas.microsoft.com/office/drawing/2014/main" id="{A4CC4290-6036-2A56-FB56-5991F8242FD1}"/>
              </a:ext>
            </a:extLst>
          </p:cNvPr>
          <p:cNvSpPr txBox="1"/>
          <p:nvPr/>
        </p:nvSpPr>
        <p:spPr>
          <a:xfrm>
            <a:off x="438150" y="3000375"/>
            <a:ext cx="3476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Exploring new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Basic information about every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Details for more information</a:t>
            </a:r>
            <a:endParaRPr lang="hr-H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643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68485EA-81BC-4660-3DAE-991DDA2F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Creating a new event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2A4D26A3-36A3-9F5E-BC02-522A9F3B4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4378B3CA-2420-645E-9B38-0F3813B37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866" y="2197980"/>
            <a:ext cx="6864933" cy="453085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36467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AC49F4B-2BAB-7EAD-E28E-CC3C2AAF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776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My events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B1B3B11A-6C12-9785-AC16-3D7868898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44059"/>
            <a:ext cx="6268060" cy="319671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TekstniOkvir 2">
            <a:extLst>
              <a:ext uri="{FF2B5EF4-FFF2-40B4-BE49-F238E27FC236}">
                <a16:creationId xmlns:a16="http://schemas.microsoft.com/office/drawing/2014/main" id="{82A46A3F-6B72-1626-6A6B-C4C5BA4BC329}"/>
              </a:ext>
            </a:extLst>
          </p:cNvPr>
          <p:cNvSpPr txBox="1"/>
          <p:nvPr/>
        </p:nvSpPr>
        <p:spPr>
          <a:xfrm>
            <a:off x="8183418" y="2918691"/>
            <a:ext cx="34359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Current user’s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Hosting or participating</a:t>
            </a:r>
            <a:endParaRPr lang="hr-H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220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F3467F6-D7AB-2309-4E6C-1C7C0F716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Event page – host view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300D53A-D077-FF14-B9C5-EC60AC32B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4" y="2413000"/>
            <a:ext cx="5277286" cy="363220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3" name="Slika 12">
            <a:extLst>
              <a:ext uri="{FF2B5EF4-FFF2-40B4-BE49-F238E27FC236}">
                <a16:creationId xmlns:a16="http://schemas.microsoft.com/office/drawing/2014/main" id="{15680285-5007-8FB2-981E-134BDBCFD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232" y="4071967"/>
            <a:ext cx="2204909" cy="197323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AC0F94F3-D7EE-FDE7-D356-9079BEF5B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399" y="2136380"/>
            <a:ext cx="5676525" cy="4527858"/>
          </a:xfrm>
          <a:prstGeom prst="roundRect">
            <a:avLst>
              <a:gd name="adj" fmla="val 0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Slika 8" descr="Slika na kojoj se prikazuje tekst&#10;&#10;Opis je automatski generiran">
            <a:extLst>
              <a:ext uri="{FF2B5EF4-FFF2-40B4-BE49-F238E27FC236}">
                <a16:creationId xmlns:a16="http://schemas.microsoft.com/office/drawing/2014/main" id="{C85BF8E0-7D88-5DB5-946C-3BE2F11F3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601" y="3015170"/>
            <a:ext cx="2205731" cy="59900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9814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91705644-EEC3-A6A6-A787-9C9D5371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9774872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Event page – other users</a:t>
            </a:r>
          </a:p>
        </p:txBody>
      </p:sp>
      <p:pic>
        <p:nvPicPr>
          <p:cNvPr id="8" name="Rezervirano mjesto sadržaja 7">
            <a:extLst>
              <a:ext uri="{FF2B5EF4-FFF2-40B4-BE49-F238E27FC236}">
                <a16:creationId xmlns:a16="http://schemas.microsoft.com/office/drawing/2014/main" id="{A5667B07-B67B-E7B4-A302-6766764468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7" y="714375"/>
            <a:ext cx="4790850" cy="342545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374DF114-733F-EB95-572B-0916BDD9FC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797" y="714374"/>
            <a:ext cx="4825874" cy="341430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4" name="TekstniOkvir 3">
            <a:extLst>
              <a:ext uri="{FF2B5EF4-FFF2-40B4-BE49-F238E27FC236}">
                <a16:creationId xmlns:a16="http://schemas.microsoft.com/office/drawing/2014/main" id="{5A0BEB3C-F67D-2546-5E19-68630A3C91CC}"/>
              </a:ext>
            </a:extLst>
          </p:cNvPr>
          <p:cNvSpPr txBox="1"/>
          <p:nvPr/>
        </p:nvSpPr>
        <p:spPr>
          <a:xfrm>
            <a:off x="2364509" y="223587"/>
            <a:ext cx="300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Participating</a:t>
            </a:r>
            <a:endParaRPr lang="hr-HR" dirty="0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D1168086-DD20-9993-1E90-87AAA7D4B381}"/>
              </a:ext>
            </a:extLst>
          </p:cNvPr>
          <p:cNvSpPr txBox="1"/>
          <p:nvPr/>
        </p:nvSpPr>
        <p:spPr>
          <a:xfrm>
            <a:off x="7652034" y="223587"/>
            <a:ext cx="346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participating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27464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49867C5-9AB4-A6C7-B9F7-0C40DC45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a user</a:t>
            </a:r>
            <a:endParaRPr lang="hr-HR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AB96EF98-BFCF-EB20-9AFD-E984C7A05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784" y="2380988"/>
            <a:ext cx="7160944" cy="3636963"/>
          </a:xfr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7498B3DE-FFFA-26E8-F311-2A57F607D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20" y="2380988"/>
            <a:ext cx="6582289" cy="37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7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51BE987C-3949-6F41-C877-083E40A6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Profile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D7A6BBC9-CEA7-C343-6103-441B0BAA9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801656"/>
            <a:ext cx="5376368" cy="327958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Slika 6" descr="Slika na kojoj se prikazuje tekst&#10;&#10;Opis je automatski generiran">
            <a:extLst>
              <a:ext uri="{FF2B5EF4-FFF2-40B4-BE49-F238E27FC236}">
                <a16:creationId xmlns:a16="http://schemas.microsoft.com/office/drawing/2014/main" id="{CE282686-7FA4-6721-0FEC-E484B509D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51" y="1124238"/>
            <a:ext cx="5376369" cy="263442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66352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BE70945-DBCA-E715-4442-FF608DC6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5DBE73D-6155-D745-4C17-A390C803C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Organize events easier</a:t>
            </a:r>
          </a:p>
          <a:p>
            <a:r>
              <a:rPr lang="en-US" sz="2800" dirty="0"/>
              <a:t>Find new people</a:t>
            </a:r>
          </a:p>
          <a:p>
            <a:r>
              <a:rPr lang="en-US" sz="2800" dirty="0"/>
              <a:t>Enjoy playing different sports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2846677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E5CB600-6AAA-182A-DEDC-DFF129E03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Thank you!</a:t>
            </a:r>
            <a:endParaRPr lang="hr-HR" sz="7200" dirty="0">
              <a:solidFill>
                <a:schemeClr val="tx1"/>
              </a:solidFill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9373B0E2-625D-9190-3D29-1183C1EDC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anchor="t">
            <a:normAutofit/>
          </a:bodyPr>
          <a:lstStyle/>
          <a:p>
            <a:pPr algn="ctr"/>
            <a:endParaRPr lang="hr-HR" sz="2000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2458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264E67-6F59-4D8D-8E5F-8245B0FEA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158E1C6E-D299-4F5D-B15B-155EBF7F6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C8B6B95-E175-FCD4-F5C6-BA7BCF1C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57201"/>
            <a:ext cx="3575737" cy="13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System Architecture</a:t>
            </a:r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F1E0A0B7-ACBA-DED5-DCC3-553800AC16F6}"/>
              </a:ext>
            </a:extLst>
          </p:cNvPr>
          <p:cNvSpPr txBox="1"/>
          <p:nvPr/>
        </p:nvSpPr>
        <p:spPr>
          <a:xfrm>
            <a:off x="451514" y="2046514"/>
            <a:ext cx="3575737" cy="399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</a:rPr>
              <a:t>Front-end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</a:rPr>
              <a:t>Back-end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>
                <a:solidFill>
                  <a:srgbClr val="FFFFFF"/>
                </a:solidFill>
              </a:rPr>
              <a:t>Database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2B09BE64-F79A-EE0E-2229-1FA2740C0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90" y="1798924"/>
            <a:ext cx="6267743" cy="296150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42564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44B85B9-59D6-A24A-75C3-1ADBEAB1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92B5524-D01A-AC30-2908-F256BF7DD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ReactJS</a:t>
            </a:r>
          </a:p>
          <a:p>
            <a:r>
              <a:rPr lang="en-US" dirty="0"/>
              <a:t>NodeJS</a:t>
            </a:r>
          </a:p>
          <a:p>
            <a:r>
              <a:rPr lang="en-US" dirty="0" err="1"/>
              <a:t>ExpressJS</a:t>
            </a:r>
            <a:endParaRPr lang="en-US" dirty="0"/>
          </a:p>
          <a:p>
            <a:r>
              <a:rPr lang="en-US" dirty="0"/>
              <a:t>MongoDB</a:t>
            </a:r>
          </a:p>
          <a:p>
            <a:r>
              <a:rPr lang="en-US" dirty="0"/>
              <a:t>Mongoose</a:t>
            </a:r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5DED393D-2840-CC92-7A5A-3DE471F23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2068733"/>
            <a:ext cx="3676650" cy="1930241"/>
          </a:xfrm>
          <a:prstGeom prst="rect">
            <a:avLst/>
          </a:prstGeom>
        </p:spPr>
      </p:pic>
      <p:pic>
        <p:nvPicPr>
          <p:cNvPr id="7" name="Slika 6" descr="Slika na kojoj se prikazuje tekst, isječak crteža&#10;&#10;Opis je automatski generiran">
            <a:extLst>
              <a:ext uri="{FF2B5EF4-FFF2-40B4-BE49-F238E27FC236}">
                <a16:creationId xmlns:a16="http://schemas.microsoft.com/office/drawing/2014/main" id="{C2D7B496-4F47-467D-2CC6-C4E2D2681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725" y="3398949"/>
            <a:ext cx="2653481" cy="1114462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88A95A44-014C-4F4B-7358-7F96DB8CF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50" y="5170383"/>
            <a:ext cx="3514725" cy="947328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3D6B121F-492F-7816-7EA3-529F9EC4F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05" y="3965117"/>
            <a:ext cx="2302835" cy="109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7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A422BB7-1962-C962-52B9-5F5B4622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Database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9B6F123-9CE3-4C0D-0CED-87F5E0B3F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4" y="2413000"/>
            <a:ext cx="5277286" cy="3632200"/>
          </a:xfrm>
        </p:spPr>
        <p:txBody>
          <a:bodyPr>
            <a:normAutofit/>
          </a:bodyPr>
          <a:lstStyle/>
          <a:p>
            <a:r>
              <a:rPr lang="en-US" dirty="0"/>
              <a:t>NoSQL</a:t>
            </a:r>
          </a:p>
          <a:p>
            <a:r>
              <a:rPr lang="en-US" dirty="0"/>
              <a:t>MongoDB and Mongoose</a:t>
            </a:r>
          </a:p>
          <a:p>
            <a:r>
              <a:rPr lang="en-US" dirty="0"/>
              <a:t>Users, Events and Ratings</a:t>
            </a:r>
            <a:endParaRPr lang="hr-HR" dirty="0"/>
          </a:p>
        </p:txBody>
      </p:sp>
      <p:pic>
        <p:nvPicPr>
          <p:cNvPr id="5" name="Slika 4" descr="Slika na kojoj se prikazuje tekst&#10;&#10;Opis je automatski generiran">
            <a:extLst>
              <a:ext uri="{FF2B5EF4-FFF2-40B4-BE49-F238E27FC236}">
                <a16:creationId xmlns:a16="http://schemas.microsoft.com/office/drawing/2014/main" id="{9CE7607C-8E45-3CB9-FB43-F0CD84317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565" y="2176390"/>
            <a:ext cx="2441722" cy="277428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Slika 8" descr="Slika na kojoj se prikazuje tekst&#10;&#10;Opis je automatski generiran">
            <a:extLst>
              <a:ext uri="{FF2B5EF4-FFF2-40B4-BE49-F238E27FC236}">
                <a16:creationId xmlns:a16="http://schemas.microsoft.com/office/drawing/2014/main" id="{B131CDE5-162C-E7D2-A13A-FC112B5D6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85" y="2175052"/>
            <a:ext cx="3416983" cy="250521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Slika 6" descr="Slika na kojoj se prikazuje tekst&#10;&#10;Opis je automatski generiran">
            <a:extLst>
              <a:ext uri="{FF2B5EF4-FFF2-40B4-BE49-F238E27FC236}">
                <a16:creationId xmlns:a16="http://schemas.microsoft.com/office/drawing/2014/main" id="{8F02BB37-484D-6BCD-CEBD-E5A3CA24E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345" y="5306544"/>
            <a:ext cx="3761413" cy="110426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589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64CDBC6-4EFF-FA9C-EA27-73764CAC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functionalities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FBB4E8C-BC48-2B78-AAEB-EB499FC67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10214"/>
            <a:ext cx="10554574" cy="3636511"/>
          </a:xfrm>
        </p:spPr>
        <p:txBody>
          <a:bodyPr/>
          <a:lstStyle/>
          <a:p>
            <a:r>
              <a:rPr lang="en-US" sz="2400" dirty="0"/>
              <a:t>Registration/Log-in</a:t>
            </a:r>
          </a:p>
          <a:p>
            <a:r>
              <a:rPr lang="en-US" sz="2400" dirty="0"/>
              <a:t>Event exploration</a:t>
            </a:r>
          </a:p>
          <a:p>
            <a:r>
              <a:rPr lang="en-US" sz="2400" dirty="0"/>
              <a:t>Creating a new event</a:t>
            </a:r>
          </a:p>
          <a:p>
            <a:r>
              <a:rPr lang="en-US" sz="2400" dirty="0"/>
              <a:t>Managing your event</a:t>
            </a:r>
          </a:p>
          <a:p>
            <a:r>
              <a:rPr lang="en-US" sz="2400" dirty="0"/>
              <a:t>Joining/canceling events</a:t>
            </a:r>
          </a:p>
          <a:p>
            <a:r>
              <a:rPr lang="en-US" sz="2400" dirty="0"/>
              <a:t>Viewing profiles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C27BC1F8-C4DA-92D2-9A28-81FC153FA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961" y="2178001"/>
            <a:ext cx="4762913" cy="3795089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7388BCB8-35CA-9F20-23A5-7B8BA8E6E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337" y="2178001"/>
            <a:ext cx="4343562" cy="40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2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CD4759E-907D-0BD7-572C-E02427B1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  <a:endParaRPr lang="hr-HR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0BD74827-5F89-121B-8487-81690FD5A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92" y="2546350"/>
            <a:ext cx="7177414" cy="3636963"/>
          </a:xfr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40826E73-E3A0-EE59-FB37-19F906033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234" y="2784151"/>
            <a:ext cx="6609473" cy="374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8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3B6389E-8FFB-4ACC-1622-04AF65ED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14" y="1788189"/>
            <a:ext cx="3908050" cy="81646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dirty="0"/>
              <a:t>Registration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endParaRPr lang="en-US" sz="4400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4CB38671-0695-A6BB-01E2-EE173925C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72" y="1493335"/>
            <a:ext cx="6268062" cy="369815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TekstniOkvir 2">
            <a:extLst>
              <a:ext uri="{FF2B5EF4-FFF2-40B4-BE49-F238E27FC236}">
                <a16:creationId xmlns:a16="http://schemas.microsoft.com/office/drawing/2014/main" id="{40B35FF8-1F96-92C7-225C-E3B51B4EBE36}"/>
              </a:ext>
            </a:extLst>
          </p:cNvPr>
          <p:cNvSpPr txBox="1"/>
          <p:nvPr/>
        </p:nvSpPr>
        <p:spPr>
          <a:xfrm>
            <a:off x="240145" y="3011055"/>
            <a:ext cx="4036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Creating a new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2 options: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Google account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Email and new password</a:t>
            </a:r>
          </a:p>
        </p:txBody>
      </p:sp>
    </p:spTree>
    <p:extLst>
      <p:ext uri="{BB962C8B-B14F-4D97-AF65-F5344CB8AC3E}">
        <p14:creationId xmlns:p14="http://schemas.microsoft.com/office/powerpoint/2010/main" val="3877990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4A74EF9-9973-4941-71E1-D71AAA5C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Logging-in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A1366CA2-AA60-092D-0125-4108E0DAC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40080"/>
            <a:ext cx="8378452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128ED629-A120-6608-F0D5-46E740D64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1227626"/>
            <a:ext cx="8653745" cy="319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19B45F-0CEC-BB44-014A-E3289CE8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  <a:endParaRPr lang="hr-HR" dirty="0"/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C6023C9E-6F6D-8D73-955F-835761F00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85" y="3278955"/>
            <a:ext cx="9857496" cy="692970"/>
          </a:xfr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2AD0824A-ABD1-395B-538C-C958580E3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75" y="2468784"/>
            <a:ext cx="6754952" cy="41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3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a citiranje">
  <a:themeElements>
    <a:clrScheme name="Za citiranj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Za citiranj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a citiranj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TM03457503[[fn=Za citiranje]]</Template>
  <TotalTime>475</TotalTime>
  <Words>152</Words>
  <Application>Microsoft Office PowerPoint</Application>
  <PresentationFormat>Široki zaslon</PresentationFormat>
  <Paragraphs>52</Paragraphs>
  <Slides>18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2</vt:lpstr>
      <vt:lpstr>Za citiranje</vt:lpstr>
      <vt:lpstr>SPORTEVE – A WEB APPLICATION FOR ORGANIZING SPORTING EVENTS</vt:lpstr>
      <vt:lpstr>System Architecture</vt:lpstr>
      <vt:lpstr>Technologies</vt:lpstr>
      <vt:lpstr>Database</vt:lpstr>
      <vt:lpstr>Main functionalities</vt:lpstr>
      <vt:lpstr>Landing page</vt:lpstr>
      <vt:lpstr>Registration       </vt:lpstr>
      <vt:lpstr>Logging-in</vt:lpstr>
      <vt:lpstr>Navigation</vt:lpstr>
      <vt:lpstr>Main page</vt:lpstr>
      <vt:lpstr>Creating a new event</vt:lpstr>
      <vt:lpstr>My events</vt:lpstr>
      <vt:lpstr>Event page – host view</vt:lpstr>
      <vt:lpstr>Event page – other users</vt:lpstr>
      <vt:lpstr>Viewing a user</vt:lpstr>
      <vt:lpstr>Profile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SPORTEVE – A WEB APPLICATION FOR ORGANIZING SPORTING EVENTS</dc:title>
  <dc:creator>Jura-Darko Šlehan</dc:creator>
  <cp:lastModifiedBy>Jura-Darko Šlehan</cp:lastModifiedBy>
  <cp:revision>29</cp:revision>
  <dcterms:created xsi:type="dcterms:W3CDTF">2022-06-25T17:51:18Z</dcterms:created>
  <dcterms:modified xsi:type="dcterms:W3CDTF">2022-06-27T19:01:33Z</dcterms:modified>
</cp:coreProperties>
</file>