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9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16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17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343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37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652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65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8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66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7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0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58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59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84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86381-3ACB-4FC8-866C-DAD5DF65C4C8}" type="datetimeFigureOut">
              <a:rPr lang="hr-HR" smtClean="0"/>
              <a:t>25.6.2022.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286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A82717-0468-6E3F-50D5-9AE0FD0B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SPORTEVE – A WEB APPLICATION FOR ORGANIZING SPORTING EVENTS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59E6AF-C505-2903-5523-257E91AB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Jura Darko Šlehan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94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3467F6-D7AB-2309-4E6C-1C7C0F71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Event page – host view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C0F94F3-D7EE-FDE7-D356-9079BEF5B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788178"/>
            <a:ext cx="6268062" cy="51084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C85BF8E0-7D88-5DB5-946C-3BE2F11F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40" y="3587622"/>
            <a:ext cx="2385267" cy="647756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15680285-5007-8FB2-981E-134BDBCFD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23" y="4607498"/>
            <a:ext cx="210330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91705644-EEC3-A6A6-A787-9C9D537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Event page – other users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A5667B07-B67B-E7B4-A302-676676446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6" y="537097"/>
            <a:ext cx="503879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74DF114-733F-EB95-572B-0916BDD9FC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96" y="525946"/>
            <a:ext cx="509220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2746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9867C5-9AB4-A6C7-B9F7-0C40DC45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user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B96EF98-BFCF-EB20-9AFD-E984C7A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84" y="2380988"/>
            <a:ext cx="7160944" cy="3636963"/>
          </a:xfr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498B3DE-FFFA-26E8-F311-2A57F607D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0" y="2380988"/>
            <a:ext cx="6582289" cy="37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BE987C-3949-6F41-C877-083E40A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Profile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7A6BBC9-CEA7-C343-6103-441B0BAA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19" y="1114426"/>
            <a:ext cx="6552251" cy="39968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CE282686-7FA4-6721-0FEC-E484B509D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60" y="1548321"/>
            <a:ext cx="6899426" cy="338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2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E70945-DBCA-E715-4442-FF608DC6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5DBE73D-6155-D745-4C17-A390C803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667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5CB600-6AAA-182A-DEDC-DFF129E0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373B0E2-625D-9190-3D29-1183C1EDC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Jura Darko Šlehan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824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CDBC6-4EFF-FA9C-EA27-73764CAC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SportEve</a:t>
            </a:r>
            <a:r>
              <a:rPr lang="en-US" dirty="0"/>
              <a:t>?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BB4E8C-BC48-2B78-AAEB-EB499FC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D4759E-907D-0BD7-572C-E02427B1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BD74827-5F89-121B-8487-81690FD5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92" y="2546350"/>
            <a:ext cx="7177414" cy="3636963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0826E73-E3A0-EE59-FB37-19F90603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34" y="2784151"/>
            <a:ext cx="6609473" cy="3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B6389E-8FFB-4ACC-1622-04AF65ED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Registration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CB38671-0695-A6BB-01E2-EE173925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93335"/>
            <a:ext cx="6268062" cy="36981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799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4A74EF9-9973-4941-71E1-D71AAA5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Logging-in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1366CA2-AA60-092D-0125-4108E0DA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37845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28ED629-A120-6608-F0D5-46E740D6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27626"/>
            <a:ext cx="8653745" cy="31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9B45F-0CEC-BB44-014A-E3289CE8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6023C9E-6F6D-8D73-955F-835761F0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5" y="3278955"/>
            <a:ext cx="9857496" cy="69297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2AD0824A-ABD1-395B-538C-C958580E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5" y="2468784"/>
            <a:ext cx="6754952" cy="4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22AF827-5C06-0CB7-4EF9-32408E8E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Main page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D1B5D4E-6C03-83C3-F7A2-FC54B237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30655"/>
            <a:ext cx="6268062" cy="38235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864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68485EA-81BC-4660-3DAE-991DDA2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Creating a new event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378B3CA-2420-645E-9B38-0F3813B37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55" y="1048332"/>
            <a:ext cx="6928294" cy="45726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646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C49F4B-2BAB-7EAD-E28E-CC3C2AA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My events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1B3B11A-6C12-9785-AC16-3D786889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4059"/>
            <a:ext cx="6268060" cy="31967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522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 citiranje">
  <a:themeElements>
    <a:clrScheme name="Za citiranj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a citiranj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a citiranj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TM03457503[[fn=Za citiranje]]</Template>
  <TotalTime>166</TotalTime>
  <Words>50</Words>
  <Application>Microsoft Office PowerPoint</Application>
  <PresentationFormat>Široki zaslon</PresentationFormat>
  <Paragraphs>17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Za citiranje</vt:lpstr>
      <vt:lpstr>SPORTEVE – A WEB APPLICATION FOR ORGANIZING SPORTING EVENTS</vt:lpstr>
      <vt:lpstr>What is SportEve?</vt:lpstr>
      <vt:lpstr>Landing page</vt:lpstr>
      <vt:lpstr>Registration</vt:lpstr>
      <vt:lpstr>Logging-in</vt:lpstr>
      <vt:lpstr>Navigation</vt:lpstr>
      <vt:lpstr>Main page</vt:lpstr>
      <vt:lpstr>Creating a new event</vt:lpstr>
      <vt:lpstr>My events</vt:lpstr>
      <vt:lpstr>Event page – host view</vt:lpstr>
      <vt:lpstr>Event page – other users</vt:lpstr>
      <vt:lpstr>Viewing a user</vt:lpstr>
      <vt:lpstr>Profile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SPORTEVE – A WEB APPLICATION FOR ORGANIZING SPORTING EVENTS</dc:title>
  <dc:creator>Jura-Darko Šlehan</dc:creator>
  <cp:lastModifiedBy>Jura-Darko Šlehan</cp:lastModifiedBy>
  <cp:revision>7</cp:revision>
  <dcterms:created xsi:type="dcterms:W3CDTF">2022-06-25T17:51:18Z</dcterms:created>
  <dcterms:modified xsi:type="dcterms:W3CDTF">2022-06-25T20:37:38Z</dcterms:modified>
</cp:coreProperties>
</file>