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73" d="100"/>
          <a:sy n="73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hints.com/windows-linux-comman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hints.com/windows-linux-commands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ygoldlist/BusinessAnaly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Where is my data?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BABI 4005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Amy Goldlist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6088-B432-412A-FC8F-9FEA7AA4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Folders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99B645-E225-BEEE-F49E-9BC6DD7B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64" y="2103438"/>
            <a:ext cx="7194672" cy="3932237"/>
          </a:xfrm>
        </p:spPr>
      </p:pic>
    </p:spTree>
    <p:extLst>
      <p:ext uri="{BB962C8B-B14F-4D97-AF65-F5344CB8AC3E}">
        <p14:creationId xmlns:p14="http://schemas.microsoft.com/office/powerpoint/2010/main" val="10503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DF6D-05B7-492F-38A9-BB1ED599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FD30D-A3DE-59B2-80FE-CC69ED5F9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996" y="2259554"/>
            <a:ext cx="5430008" cy="3620005"/>
          </a:xfrm>
        </p:spPr>
      </p:pic>
    </p:spTree>
    <p:extLst>
      <p:ext uri="{BB962C8B-B14F-4D97-AF65-F5344CB8AC3E}">
        <p14:creationId xmlns:p14="http://schemas.microsoft.com/office/powerpoint/2010/main" val="18342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BB2F-2A8D-1694-4924-0F135841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am 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16A46-6BF8-A6BC-C3AF-34E9A7A44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232" y="2571630"/>
            <a:ext cx="7725853" cy="1714739"/>
          </a:xfrm>
        </p:spPr>
      </p:pic>
    </p:spTree>
    <p:extLst>
      <p:ext uri="{BB962C8B-B14F-4D97-AF65-F5344CB8AC3E}">
        <p14:creationId xmlns:p14="http://schemas.microsoft.com/office/powerpoint/2010/main" val="34077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E855A1E-C922-11D3-462F-212CE2C1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258747"/>
            <a:ext cx="6880072" cy="41796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D406D-22ED-96A6-06CF-B13E1F5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ls or 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3389-F0EB-7AC3-469A-CE3B5938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r>
              <a:rPr lang="en-CA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https://softhints.com/windows-linux-commands/</a:t>
            </a:r>
            <a:r>
              <a:rPr lang="en-CA" sz="1600" dirty="0"/>
              <a:t> </a:t>
            </a:r>
          </a:p>
          <a:p>
            <a:endParaRPr lang="en-CA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0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FACB6-95AD-5CF5-82CD-BB55B3F40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43A7E9-3CA3-C4A5-57D1-8B615D96E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BEB3E-0F7F-4D0F-15A4-262D2B92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C4783-336F-339F-F2C2-A3F6E75BB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A8010-07E7-E127-C0D3-B71313AE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ls or 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976F-6897-8549-DDDB-1501BEDB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r>
              <a:rPr lang="en-CA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https://softhints.com/windows-linux-commands/</a:t>
            </a:r>
            <a:r>
              <a:rPr lang="en-CA" sz="1600" dirty="0"/>
              <a:t> </a:t>
            </a:r>
          </a:p>
          <a:p>
            <a:endParaRPr lang="en-CA" sz="16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90CEB-E30B-381D-347A-22E7531E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060" y="1357832"/>
            <a:ext cx="610637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6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4DAE230-71F7-4B5D-8884-60E4F7DD1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B2E110-E151-4703-8A63-49ABA9BB7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21" y="4655136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Cloud?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5A367F-2C45-4F9B-8882-C2B98DF8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01E288A-A346-4DA1-8C36-FEA990BCA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712D89-374F-4DC4-BF2A-9F48C41E9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2FC56B-D168-47CD-B287-283CD2D5B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A244FE-B0E5-8203-21D7-0646B66386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" b="24341"/>
          <a:stretch/>
        </p:blipFill>
        <p:spPr>
          <a:xfrm>
            <a:off x="1515853" y="1393155"/>
            <a:ext cx="8621122" cy="29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324A-6CCC-3FF0-A15E-FAC6D37E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A6AD-2A2E-F009-B25F-65C1E371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https://github.com/amygoldlist/BusinessAnalytics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42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35</TotalTime>
  <Words>54</Words>
  <Application>Microsoft Office PowerPoint</Application>
  <PresentationFormat>Widescreen</PresentationFormat>
  <Paragraphs>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Savon</vt:lpstr>
      <vt:lpstr>Where is my data?</vt:lpstr>
      <vt:lpstr>Folders</vt:lpstr>
      <vt:lpstr>Terminals</vt:lpstr>
      <vt:lpstr>Where am I?</vt:lpstr>
      <vt:lpstr>ls or dir?</vt:lpstr>
      <vt:lpstr>ls or dir?</vt:lpstr>
      <vt:lpstr>The Cloud?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Goldlist</dc:creator>
  <cp:lastModifiedBy>Amy Goldlist</cp:lastModifiedBy>
  <cp:revision>1</cp:revision>
  <dcterms:created xsi:type="dcterms:W3CDTF">2025-01-06T22:06:36Z</dcterms:created>
  <dcterms:modified xsi:type="dcterms:W3CDTF">2025-01-06T22:42:34Z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