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0" r:id="rId3"/>
    <p:sldId id="289" r:id="rId4"/>
    <p:sldId id="263" r:id="rId5"/>
    <p:sldId id="291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  <p14:sldId id="289"/>
            <p14:sldId id="263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5103812197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2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Data Analyst</a:t>
            </a: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279918" y="6400800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3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Success metrics</a:t>
            </a:r>
          </a:p>
          <a:p>
            <a:endParaRPr lang="en-US" sz="3600" dirty="0"/>
          </a:p>
          <a:p>
            <a:r>
              <a:rPr lang="en-US" sz="3600" dirty="0"/>
              <a:t>Recommended next steps</a:t>
            </a:r>
          </a:p>
          <a:p>
            <a:endParaRPr lang="en-US" sz="3600" dirty="0"/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math score</a:t>
            </a:r>
          </a:p>
          <a:p>
            <a:r>
              <a:rPr lang="en-US" sz="3600" dirty="0"/>
              <a:t>Average reading score</a:t>
            </a:r>
          </a:p>
          <a:p>
            <a:endParaRPr lang="en-US" sz="3600" dirty="0"/>
          </a:p>
          <a:p>
            <a:r>
              <a:rPr lang="en-US" sz="3600" dirty="0"/>
              <a:t>% passing math (≥ 70%)</a:t>
            </a:r>
          </a:p>
          <a:p>
            <a:r>
              <a:rPr lang="en-US" sz="3600" dirty="0"/>
              <a:t>% passing reading (≥ 70%)</a:t>
            </a:r>
          </a:p>
          <a:p>
            <a:r>
              <a:rPr lang="en-US" sz="36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42918"/>
              </p:ext>
            </p:extLst>
          </p:nvPr>
        </p:nvGraphicFramePr>
        <p:xfrm>
          <a:off x="3124199" y="2361955"/>
          <a:ext cx="50526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839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2561808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$24,649,428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AB4C-0B64-4E2E-B96B-7260C9B7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Charter school students outperformed district school students</a:t>
            </a:r>
          </a:p>
        </p:txBody>
      </p:sp>
    </p:spTree>
    <p:extLst>
      <p:ext uri="{BB962C8B-B14F-4D97-AF65-F5344CB8AC3E}">
        <p14:creationId xmlns:p14="http://schemas.microsoft.com/office/powerpoint/2010/main" val="300272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math score by school type and school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4E2F6-6CDB-4AEB-80B2-1CB6668AF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874" y="1608993"/>
            <a:ext cx="3614251" cy="5103996"/>
          </a:xfrm>
        </p:spPr>
      </p:pic>
    </p:spTree>
    <p:extLst>
      <p:ext uri="{BB962C8B-B14F-4D97-AF65-F5344CB8AC3E}">
        <p14:creationId xmlns:p14="http://schemas.microsoft.com/office/powerpoint/2010/main" val="38419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Red Hat</vt:lpstr>
      <vt:lpstr>Red Hat Display</vt:lpstr>
      <vt:lpstr>Office Theme</vt:lpstr>
      <vt:lpstr>School District Testing Analysis</vt:lpstr>
      <vt:lpstr>Overview</vt:lpstr>
      <vt:lpstr>Success Metrics</vt:lpstr>
      <vt:lpstr>District Level Summary</vt:lpstr>
      <vt:lpstr>Key finding</vt:lpstr>
      <vt:lpstr>Mean math score by school type and school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2021-12-23T23:32:22Z</dcterms:modified>
</cp:coreProperties>
</file>