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7" r:id="rId4"/>
    <p:sldId id="268" r:id="rId5"/>
    <p:sldId id="265" r:id="rId6"/>
    <p:sldId id="263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32E-CD53-4881-A61D-C93A25B9B440}" type="datetimeFigureOut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057-7BD5-4660-A1AA-977B1CE2790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32E-CD53-4881-A61D-C93A25B9B440}" type="datetimeFigureOut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057-7BD5-4660-A1AA-977B1CE2790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32E-CD53-4881-A61D-C93A25B9B440}" type="datetimeFigureOut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057-7BD5-4660-A1AA-977B1CE2790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32E-CD53-4881-A61D-C93A25B9B440}" type="datetimeFigureOut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057-7BD5-4660-A1AA-977B1CE2790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32E-CD53-4881-A61D-C93A25B9B440}" type="datetimeFigureOut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057-7BD5-4660-A1AA-977B1CE2790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32E-CD53-4881-A61D-C93A25B9B440}" type="datetimeFigureOut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057-7BD5-4660-A1AA-977B1CE2790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32E-CD53-4881-A61D-C93A25B9B440}" type="datetimeFigureOut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057-7BD5-4660-A1AA-977B1CE2790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32E-CD53-4881-A61D-C93A25B9B440}" type="datetimeFigureOut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057-7BD5-4660-A1AA-977B1CE2790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32E-CD53-4881-A61D-C93A25B9B440}" type="datetimeFigureOut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057-7BD5-4660-A1AA-977B1CE2790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32E-CD53-4881-A61D-C93A25B9B440}" type="datetimeFigureOut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057-7BD5-4660-A1AA-977B1CE2790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32E-CD53-4881-A61D-C93A25B9B440}" type="datetimeFigureOut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057-7BD5-4660-A1AA-977B1CE2790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A32E-CD53-4881-A61D-C93A25B9B440}" type="datetimeFigureOut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B057-7BD5-4660-A1AA-977B1CE2790E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06" y="71414"/>
            <a:ext cx="9001188" cy="671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2214610" y="1142984"/>
            <a:ext cx="200026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-2214610" y="1643050"/>
            <a:ext cx="192882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2000296" y="2214554"/>
            <a:ext cx="1285884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6"/>
          <p:cNvGrpSpPr/>
          <p:nvPr/>
        </p:nvGrpSpPr>
        <p:grpSpPr>
          <a:xfrm>
            <a:off x="-1428792" y="500042"/>
            <a:ext cx="357190" cy="357190"/>
            <a:chOff x="-1428792" y="500042"/>
            <a:chExt cx="357190" cy="357190"/>
          </a:xfrm>
        </p:grpSpPr>
        <p:sp>
          <p:nvSpPr>
            <p:cNvPr id="8" name="직사각형 7"/>
            <p:cNvSpPr/>
            <p:nvPr/>
          </p:nvSpPr>
          <p:spPr>
            <a:xfrm>
              <a:off x="-1428792" y="571480"/>
              <a:ext cx="285752" cy="28575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357354" y="500042"/>
              <a:ext cx="285752" cy="285752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2000296" y="3714752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603963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06" y="71414"/>
            <a:ext cx="9001188" cy="671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2214610" y="1142984"/>
            <a:ext cx="200026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-2214610" y="1643050"/>
            <a:ext cx="192882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2000296" y="2214554"/>
            <a:ext cx="1285884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6"/>
          <p:cNvGrpSpPr/>
          <p:nvPr/>
        </p:nvGrpSpPr>
        <p:grpSpPr>
          <a:xfrm>
            <a:off x="-1428792" y="500042"/>
            <a:ext cx="357190" cy="357190"/>
            <a:chOff x="-1428792" y="500042"/>
            <a:chExt cx="357190" cy="357190"/>
          </a:xfrm>
        </p:grpSpPr>
        <p:sp>
          <p:nvSpPr>
            <p:cNvPr id="8" name="직사각형 7"/>
            <p:cNvSpPr/>
            <p:nvPr/>
          </p:nvSpPr>
          <p:spPr>
            <a:xfrm>
              <a:off x="-1428792" y="571480"/>
              <a:ext cx="285752" cy="28575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357354" y="500042"/>
              <a:ext cx="285752" cy="285752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2000296" y="3714752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06" y="71414"/>
            <a:ext cx="9001188" cy="671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2214610" y="1142984"/>
            <a:ext cx="200026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-2214610" y="1643050"/>
            <a:ext cx="192882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2000296" y="2214554"/>
            <a:ext cx="1285884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6"/>
          <p:cNvGrpSpPr/>
          <p:nvPr/>
        </p:nvGrpSpPr>
        <p:grpSpPr>
          <a:xfrm>
            <a:off x="-1428792" y="500042"/>
            <a:ext cx="357190" cy="357190"/>
            <a:chOff x="-1428792" y="500042"/>
            <a:chExt cx="357190" cy="357190"/>
          </a:xfrm>
        </p:grpSpPr>
        <p:sp>
          <p:nvSpPr>
            <p:cNvPr id="8" name="직사각형 7"/>
            <p:cNvSpPr/>
            <p:nvPr/>
          </p:nvSpPr>
          <p:spPr>
            <a:xfrm>
              <a:off x="-1428792" y="571480"/>
              <a:ext cx="285752" cy="28575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357354" y="500042"/>
              <a:ext cx="285752" cy="285752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2000296" y="3714752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/>
              <a:t>베타분포이다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a=1,b=1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균등분포이다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71437"/>
            <a:ext cx="8715436" cy="671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06" y="71414"/>
            <a:ext cx="9001188" cy="671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/>
              <a:t>χ2 </a:t>
            </a:r>
            <a:r>
              <a:rPr lang="ko-KR" altLang="en-US" dirty="0" smtClean="0"/>
              <a:t>분포는 </a:t>
            </a:r>
            <a:r>
              <a:rPr lang="en-US" altLang="ko-KR" dirty="0" smtClean="0"/>
              <a:t>v</a:t>
            </a:r>
            <a:r>
              <a:rPr lang="ko-KR" altLang="en-US" dirty="0" smtClean="0"/>
              <a:t>개의 서로 독립적인 표준정규 확률변수를 각각 제곱한 다음</a:t>
            </a:r>
            <a:endParaRPr lang="en-US" altLang="ko-KR" dirty="0" smtClean="0"/>
          </a:p>
          <a:p>
            <a:r>
              <a:rPr lang="ko-KR" altLang="en-US" dirty="0" smtClean="0"/>
              <a:t>합해서 얻어지는 분포이다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카이제곱에서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카이는</a:t>
            </a:r>
            <a:r>
              <a:rPr lang="ko-KR" altLang="en-US" dirty="0" smtClean="0"/>
              <a:t> 표준정규분포인데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이것의 표본이라서 그렇습니다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err="1" smtClean="0"/>
              <a:t>카이제곱</a:t>
            </a:r>
            <a:r>
              <a:rPr lang="ko-KR" altLang="en-US" dirty="0" smtClean="0"/>
              <a:t> 분포는 신뢰구간이나 가설검정 등의 모델에서 자주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자유도는</a:t>
            </a:r>
            <a:r>
              <a:rPr lang="ko-KR" altLang="en-US" dirty="0" smtClean="0"/>
              <a:t> 미지수의 개수이다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2214610" y="1142984"/>
            <a:ext cx="200026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-2214610" y="1643050"/>
            <a:ext cx="192882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2000296" y="2214554"/>
            <a:ext cx="1285884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6"/>
          <p:cNvGrpSpPr/>
          <p:nvPr/>
        </p:nvGrpSpPr>
        <p:grpSpPr>
          <a:xfrm>
            <a:off x="-1428792" y="500042"/>
            <a:ext cx="357190" cy="357190"/>
            <a:chOff x="-1428792" y="500042"/>
            <a:chExt cx="357190" cy="357190"/>
          </a:xfrm>
        </p:grpSpPr>
        <p:sp>
          <p:nvSpPr>
            <p:cNvPr id="8" name="직사각형 7"/>
            <p:cNvSpPr/>
            <p:nvPr/>
          </p:nvSpPr>
          <p:spPr>
            <a:xfrm>
              <a:off x="-1428792" y="571480"/>
              <a:ext cx="285752" cy="28575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357354" y="500042"/>
              <a:ext cx="285752" cy="285752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2000296" y="3714752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2057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848122"/>
            <a:ext cx="71247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2562186" y="3062304"/>
            <a:ext cx="378621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/>
              <a:t>정규분포의 표본을 제곱하였기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때문에 아래와 같은 모양이 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06" y="71414"/>
            <a:ext cx="9001188" cy="671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2214610" y="1142984"/>
            <a:ext cx="200026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-2214610" y="1643050"/>
            <a:ext cx="192882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2000296" y="2214554"/>
            <a:ext cx="1285884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6"/>
          <p:cNvGrpSpPr/>
          <p:nvPr/>
        </p:nvGrpSpPr>
        <p:grpSpPr>
          <a:xfrm>
            <a:off x="-1428792" y="500042"/>
            <a:ext cx="357190" cy="357190"/>
            <a:chOff x="-1428792" y="500042"/>
            <a:chExt cx="357190" cy="357190"/>
          </a:xfrm>
        </p:grpSpPr>
        <p:sp>
          <p:nvSpPr>
            <p:cNvPr id="8" name="직사각형 7"/>
            <p:cNvSpPr/>
            <p:nvPr/>
          </p:nvSpPr>
          <p:spPr>
            <a:xfrm>
              <a:off x="-1428792" y="571480"/>
              <a:ext cx="285752" cy="28575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357354" y="500042"/>
              <a:ext cx="285752" cy="285752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2000296" y="3714752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5929354" cy="396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4357694"/>
            <a:ext cx="307183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4357694"/>
            <a:ext cx="292895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4357694"/>
            <a:ext cx="292895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06" y="71414"/>
            <a:ext cx="9001188" cy="671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2214610" y="1142984"/>
            <a:ext cx="200026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-2214610" y="1643050"/>
            <a:ext cx="192882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2000296" y="2214554"/>
            <a:ext cx="1285884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6"/>
          <p:cNvGrpSpPr/>
          <p:nvPr/>
        </p:nvGrpSpPr>
        <p:grpSpPr>
          <a:xfrm>
            <a:off x="-1428792" y="500042"/>
            <a:ext cx="357190" cy="357190"/>
            <a:chOff x="-1428792" y="500042"/>
            <a:chExt cx="357190" cy="357190"/>
          </a:xfrm>
        </p:grpSpPr>
        <p:sp>
          <p:nvSpPr>
            <p:cNvPr id="8" name="직사각형 7"/>
            <p:cNvSpPr/>
            <p:nvPr/>
          </p:nvSpPr>
          <p:spPr>
            <a:xfrm>
              <a:off x="-1428792" y="571480"/>
              <a:ext cx="285752" cy="28575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357354" y="500042"/>
              <a:ext cx="285752" cy="285752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2000296" y="3714752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/>
              <a:t>감마분포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4" y="71438"/>
            <a:ext cx="7286674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06" y="71414"/>
            <a:ext cx="9001188" cy="671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/>
              <a:t>일정한 구간 안에서 편차 없이 항상 균등하게 분포되어</a:t>
            </a:r>
            <a:r>
              <a:rPr lang="en-US" altLang="ko-KR" sz="2400" dirty="0" smtClean="0"/>
              <a:t>, </a:t>
            </a:r>
          </a:p>
          <a:p>
            <a:r>
              <a:rPr lang="ko-KR" altLang="en-US" sz="2400" dirty="0" smtClean="0"/>
              <a:t>총면적 모양이 네모 반듯한 경우가 있는데</a:t>
            </a:r>
            <a:r>
              <a:rPr lang="en-US" altLang="ko-KR" sz="2400" dirty="0" smtClean="0"/>
              <a:t>, </a:t>
            </a:r>
          </a:p>
          <a:p>
            <a:r>
              <a:rPr lang="ko-KR" altLang="en-US" sz="2400" dirty="0" smtClean="0"/>
              <a:t>이런 분포가 균등분포다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편차 없이 항상 균등하기 때문에 균등분포라고 불린다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2214610" y="1142984"/>
            <a:ext cx="200026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-2214610" y="1643050"/>
            <a:ext cx="192882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2000296" y="2214554"/>
            <a:ext cx="1285884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6"/>
          <p:cNvGrpSpPr/>
          <p:nvPr/>
        </p:nvGrpSpPr>
        <p:grpSpPr>
          <a:xfrm>
            <a:off x="-1428792" y="500042"/>
            <a:ext cx="357190" cy="357190"/>
            <a:chOff x="-1428792" y="500042"/>
            <a:chExt cx="357190" cy="357190"/>
          </a:xfrm>
        </p:grpSpPr>
        <p:sp>
          <p:nvSpPr>
            <p:cNvPr id="8" name="직사각형 7"/>
            <p:cNvSpPr/>
            <p:nvPr/>
          </p:nvSpPr>
          <p:spPr>
            <a:xfrm>
              <a:off x="-1428792" y="571480"/>
              <a:ext cx="285752" cy="28575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357354" y="500042"/>
              <a:ext cx="285752" cy="285752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2000296" y="3714752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38313"/>
            <a:ext cx="6286544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06" y="71414"/>
            <a:ext cx="9001188" cy="671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2214610" y="1142984"/>
            <a:ext cx="200026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-2214610" y="1643050"/>
            <a:ext cx="192882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2000296" y="2214554"/>
            <a:ext cx="1285884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6"/>
          <p:cNvGrpSpPr/>
          <p:nvPr/>
        </p:nvGrpSpPr>
        <p:grpSpPr>
          <a:xfrm>
            <a:off x="-1428792" y="500042"/>
            <a:ext cx="357190" cy="357190"/>
            <a:chOff x="-1428792" y="500042"/>
            <a:chExt cx="357190" cy="357190"/>
          </a:xfrm>
        </p:grpSpPr>
        <p:sp>
          <p:nvSpPr>
            <p:cNvPr id="8" name="직사각형 7"/>
            <p:cNvSpPr/>
            <p:nvPr/>
          </p:nvSpPr>
          <p:spPr>
            <a:xfrm>
              <a:off x="-1428792" y="571480"/>
              <a:ext cx="285752" cy="28575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357354" y="500042"/>
              <a:ext cx="285752" cy="285752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2000296" y="3714752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06" y="71414"/>
            <a:ext cx="9001188" cy="671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2214610" y="1142984"/>
            <a:ext cx="200026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-2214610" y="1643050"/>
            <a:ext cx="192882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2000296" y="2214554"/>
            <a:ext cx="1285884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6"/>
          <p:cNvGrpSpPr/>
          <p:nvPr/>
        </p:nvGrpSpPr>
        <p:grpSpPr>
          <a:xfrm>
            <a:off x="-1428792" y="500042"/>
            <a:ext cx="357190" cy="357190"/>
            <a:chOff x="-1428792" y="500042"/>
            <a:chExt cx="357190" cy="357190"/>
          </a:xfrm>
        </p:grpSpPr>
        <p:sp>
          <p:nvSpPr>
            <p:cNvPr id="8" name="직사각형 7"/>
            <p:cNvSpPr/>
            <p:nvPr/>
          </p:nvSpPr>
          <p:spPr>
            <a:xfrm>
              <a:off x="-1428792" y="571480"/>
              <a:ext cx="285752" cy="28575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357354" y="500042"/>
              <a:ext cx="285752" cy="285752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2000296" y="3714752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06" y="71414"/>
            <a:ext cx="9001188" cy="671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2214610" y="1142984"/>
            <a:ext cx="200026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-2214610" y="1643050"/>
            <a:ext cx="192882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2000296" y="2214554"/>
            <a:ext cx="1285884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6"/>
          <p:cNvGrpSpPr/>
          <p:nvPr/>
        </p:nvGrpSpPr>
        <p:grpSpPr>
          <a:xfrm>
            <a:off x="-1428792" y="500042"/>
            <a:ext cx="357190" cy="357190"/>
            <a:chOff x="-1428792" y="500042"/>
            <a:chExt cx="357190" cy="357190"/>
          </a:xfrm>
        </p:grpSpPr>
        <p:sp>
          <p:nvSpPr>
            <p:cNvPr id="8" name="직사각형 7"/>
            <p:cNvSpPr/>
            <p:nvPr/>
          </p:nvSpPr>
          <p:spPr>
            <a:xfrm>
              <a:off x="-1428792" y="571480"/>
              <a:ext cx="285752" cy="28575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1357354" y="500042"/>
              <a:ext cx="285752" cy="285752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2000296" y="3714752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79</Words>
  <Application>Microsoft Office PowerPoint</Application>
  <PresentationFormat>화면 슬라이드 쇼(4:3)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auney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auney</dc:creator>
  <cp:lastModifiedBy>auney</cp:lastModifiedBy>
  <cp:revision>15</cp:revision>
  <dcterms:created xsi:type="dcterms:W3CDTF">2018-05-31T08:32:17Z</dcterms:created>
  <dcterms:modified xsi:type="dcterms:W3CDTF">2018-05-31T11:48:21Z</dcterms:modified>
</cp:coreProperties>
</file>