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sldIdLst>
    <p:sldId id="358" r:id="rId2"/>
    <p:sldId id="286" r:id="rId3"/>
    <p:sldId id="292" r:id="rId4"/>
    <p:sldId id="352" r:id="rId5"/>
    <p:sldId id="328" r:id="rId6"/>
    <p:sldId id="305" r:id="rId7"/>
    <p:sldId id="311" r:id="rId8"/>
    <p:sldId id="293" r:id="rId9"/>
    <p:sldId id="318" r:id="rId10"/>
    <p:sldId id="332" r:id="rId11"/>
    <p:sldId id="313" r:id="rId12"/>
    <p:sldId id="333" r:id="rId13"/>
    <p:sldId id="312" r:id="rId14"/>
    <p:sldId id="339" r:id="rId15"/>
    <p:sldId id="340" r:id="rId16"/>
    <p:sldId id="308" r:id="rId17"/>
    <p:sldId id="341" r:id="rId18"/>
    <p:sldId id="315" r:id="rId19"/>
    <p:sldId id="316" r:id="rId20"/>
    <p:sldId id="317" r:id="rId21"/>
    <p:sldId id="295" r:id="rId22"/>
    <p:sldId id="357" r:id="rId23"/>
    <p:sldId id="319" r:id="rId24"/>
    <p:sldId id="354" r:id="rId25"/>
    <p:sldId id="324" r:id="rId26"/>
    <p:sldId id="321" r:id="rId27"/>
    <p:sldId id="356" r:id="rId28"/>
    <p:sldId id="299" r:id="rId29"/>
    <p:sldId id="322" r:id="rId30"/>
    <p:sldId id="327" r:id="rId31"/>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Calibri" pitchFamily="-110" charset="0"/>
        <a:ea typeface="ＭＳ Ｐゴシック" pitchFamily="-110" charset="-128"/>
        <a:cs typeface="+mn-cs"/>
      </a:defRPr>
    </a:lvl1pPr>
    <a:lvl2pPr marL="457200" algn="l" rtl="0" fontAlgn="base">
      <a:spcBef>
        <a:spcPct val="0"/>
      </a:spcBef>
      <a:spcAft>
        <a:spcPct val="0"/>
      </a:spcAft>
      <a:defRPr sz="2400" kern="1200">
        <a:solidFill>
          <a:schemeClr val="tx1"/>
        </a:solidFill>
        <a:latin typeface="Calibri" pitchFamily="-110" charset="0"/>
        <a:ea typeface="ＭＳ Ｐゴシック" pitchFamily="-110" charset="-128"/>
        <a:cs typeface="+mn-cs"/>
      </a:defRPr>
    </a:lvl2pPr>
    <a:lvl3pPr marL="914400" algn="l" rtl="0" fontAlgn="base">
      <a:spcBef>
        <a:spcPct val="0"/>
      </a:spcBef>
      <a:spcAft>
        <a:spcPct val="0"/>
      </a:spcAft>
      <a:defRPr sz="2400" kern="1200">
        <a:solidFill>
          <a:schemeClr val="tx1"/>
        </a:solidFill>
        <a:latin typeface="Calibri" pitchFamily="-110" charset="0"/>
        <a:ea typeface="ＭＳ Ｐゴシック" pitchFamily="-110" charset="-128"/>
        <a:cs typeface="+mn-cs"/>
      </a:defRPr>
    </a:lvl3pPr>
    <a:lvl4pPr marL="1371600" algn="l" rtl="0" fontAlgn="base">
      <a:spcBef>
        <a:spcPct val="0"/>
      </a:spcBef>
      <a:spcAft>
        <a:spcPct val="0"/>
      </a:spcAft>
      <a:defRPr sz="2400" kern="1200">
        <a:solidFill>
          <a:schemeClr val="tx1"/>
        </a:solidFill>
        <a:latin typeface="Calibri" pitchFamily="-110" charset="0"/>
        <a:ea typeface="ＭＳ Ｐゴシック" pitchFamily="-110" charset="-128"/>
        <a:cs typeface="+mn-cs"/>
      </a:defRPr>
    </a:lvl4pPr>
    <a:lvl5pPr marL="1828800" algn="l" rtl="0" fontAlgn="base">
      <a:spcBef>
        <a:spcPct val="0"/>
      </a:spcBef>
      <a:spcAft>
        <a:spcPct val="0"/>
      </a:spcAft>
      <a:defRPr sz="2400" kern="1200">
        <a:solidFill>
          <a:schemeClr val="tx1"/>
        </a:solidFill>
        <a:latin typeface="Calibri" pitchFamily="-110" charset="0"/>
        <a:ea typeface="ＭＳ Ｐゴシック" pitchFamily="-110" charset="-128"/>
        <a:cs typeface="+mn-cs"/>
      </a:defRPr>
    </a:lvl5pPr>
    <a:lvl6pPr marL="2286000" algn="l" defTabSz="914400" rtl="0" eaLnBrk="1" latinLnBrk="0" hangingPunct="1">
      <a:defRPr sz="2400" kern="1200">
        <a:solidFill>
          <a:schemeClr val="tx1"/>
        </a:solidFill>
        <a:latin typeface="Calibri" pitchFamily="-110" charset="0"/>
        <a:ea typeface="ＭＳ Ｐゴシック" pitchFamily="-110" charset="-128"/>
        <a:cs typeface="+mn-cs"/>
      </a:defRPr>
    </a:lvl6pPr>
    <a:lvl7pPr marL="2743200" algn="l" defTabSz="914400" rtl="0" eaLnBrk="1" latinLnBrk="0" hangingPunct="1">
      <a:defRPr sz="2400" kern="1200">
        <a:solidFill>
          <a:schemeClr val="tx1"/>
        </a:solidFill>
        <a:latin typeface="Calibri" pitchFamily="-110" charset="0"/>
        <a:ea typeface="ＭＳ Ｐゴシック" pitchFamily="-110" charset="-128"/>
        <a:cs typeface="+mn-cs"/>
      </a:defRPr>
    </a:lvl7pPr>
    <a:lvl8pPr marL="3200400" algn="l" defTabSz="914400" rtl="0" eaLnBrk="1" latinLnBrk="0" hangingPunct="1">
      <a:defRPr sz="2400" kern="1200">
        <a:solidFill>
          <a:schemeClr val="tx1"/>
        </a:solidFill>
        <a:latin typeface="Calibri" pitchFamily="-110" charset="0"/>
        <a:ea typeface="ＭＳ Ｐゴシック" pitchFamily="-110" charset="-128"/>
        <a:cs typeface="+mn-cs"/>
      </a:defRPr>
    </a:lvl8pPr>
    <a:lvl9pPr marL="3657600" algn="l" defTabSz="914400" rtl="0" eaLnBrk="1" latinLnBrk="0" hangingPunct="1">
      <a:defRPr sz="2400" kern="1200">
        <a:solidFill>
          <a:schemeClr val="tx1"/>
        </a:solidFill>
        <a:latin typeface="Calibri" pitchFamily="-110" charset="0"/>
        <a:ea typeface="ＭＳ Ｐゴシック" pitchFamily="-11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A90000"/>
    <a:srgbClr val="FFCC00"/>
    <a:srgbClr val="CFCFCF"/>
    <a:srgbClr val="D5D5D5"/>
    <a:srgbClr val="C5C5C5"/>
    <a:srgbClr val="DDDDD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20" d="100"/>
          <a:sy n="120" d="100"/>
        </p:scale>
        <p:origin x="-132" y="390"/>
      </p:cViewPr>
      <p:guideLst>
        <p:guide orient="horz" pos="1626"/>
        <p:guide pos="27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p:scale>
          <a:sx n="73" d="100"/>
          <a:sy n="73" d="100"/>
        </p:scale>
        <p:origin x="-426" y="-78"/>
      </p:cViewPr>
      <p:guideLst>
        <p:guide orient="horz" pos="2880"/>
        <p:guide pos="2160"/>
      </p:guideLst>
    </p:cSldViewPr>
  </p:notesViewPr>
  <p:gridSpacing cx="39327138" cy="3932713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93B18C4-451F-4025-9660-E35CC635EF5D}" type="datetime1">
              <a:rPr lang="en-US"/>
              <a:pPr/>
              <a:t>12/17/2009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215FF57-8526-4B3B-9802-17B1E2CAC94D}"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10" charset="-128"/>
        <a:cs typeface="ＭＳ Ｐゴシック" pitchFamily="-110"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1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a:lstStyle/>
          <a:p>
            <a:pPr eaLnBrk="1" hangingPunct="1"/>
            <a:endParaRPr lang="en-US" smtClean="0"/>
          </a:p>
        </p:txBody>
      </p:sp>
      <p:sp>
        <p:nvSpPr>
          <p:cNvPr id="16388" name="Slide Number Placeholder 3"/>
          <p:cNvSpPr>
            <a:spLocks noGrp="1"/>
          </p:cNvSpPr>
          <p:nvPr>
            <p:ph type="sldNum" sz="quarter" idx="5"/>
          </p:nvPr>
        </p:nvSpPr>
        <p:spPr bwMode="auto">
          <a:noFill/>
          <a:ln>
            <a:miter lim="800000"/>
            <a:headEnd/>
            <a:tailEnd/>
          </a:ln>
        </p:spPr>
        <p:txBody>
          <a:bodyPr/>
          <a:lstStyle/>
          <a:p>
            <a:fld id="{CF725665-B4E1-444F-B5CC-21B3BFB5EA08}" type="slidenum">
              <a:rPr lang="en-US"/>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p:cNvSpPr>
          <p:nvPr>
            <p:ph type="sldImg"/>
          </p:nvPr>
        </p:nvSpPr>
        <p:spPr bwMode="auto">
          <a:noFill/>
          <a:ln>
            <a:solidFill>
              <a:srgbClr val="000000"/>
            </a:solidFill>
            <a:miter lim="800000"/>
            <a:headEnd/>
            <a:tailEnd/>
          </a:ln>
        </p:spPr>
      </p:sp>
      <p:sp>
        <p:nvSpPr>
          <p:cNvPr id="18435" name="Notes Placeholder 2"/>
          <p:cNvSpPr>
            <a:spLocks noGrp="1"/>
          </p:cNvSpPr>
          <p:nvPr>
            <p:ph type="body" idx="1"/>
          </p:nvPr>
        </p:nvSpPr>
        <p:spPr bwMode="auto">
          <a:noFill/>
        </p:spPr>
        <p:txBody>
          <a:bodyPr/>
          <a:lstStyle/>
          <a:p>
            <a:pPr eaLnBrk="1" hangingPunct="1"/>
            <a:endParaRPr lang="en-US" smtClean="0"/>
          </a:p>
        </p:txBody>
      </p:sp>
      <p:sp>
        <p:nvSpPr>
          <p:cNvPr id="18436" name="Slide Number Placeholder 3"/>
          <p:cNvSpPr>
            <a:spLocks noGrp="1"/>
          </p:cNvSpPr>
          <p:nvPr>
            <p:ph type="sldNum" sz="quarter" idx="5"/>
          </p:nvPr>
        </p:nvSpPr>
        <p:spPr bwMode="auto">
          <a:noFill/>
          <a:ln>
            <a:miter lim="800000"/>
            <a:headEnd/>
            <a:tailEnd/>
          </a:ln>
        </p:spPr>
        <p:txBody>
          <a:bodyPr/>
          <a:lstStyle/>
          <a:p>
            <a:fld id="{436312EC-B71A-4DAB-B9E0-B16506D0425D}" type="slidenum">
              <a:rPr lang="en-US"/>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bwMode="auto">
          <a:noFill/>
          <a:ln>
            <a:solidFill>
              <a:srgbClr val="000000"/>
            </a:solidFill>
            <a:miter lim="800000"/>
            <a:headEnd/>
            <a:tailEnd/>
          </a:ln>
        </p:spPr>
      </p:sp>
      <p:sp>
        <p:nvSpPr>
          <p:cNvPr id="20483" name="Notes Placeholder 2"/>
          <p:cNvSpPr>
            <a:spLocks noGrp="1"/>
          </p:cNvSpPr>
          <p:nvPr>
            <p:ph type="body" idx="1"/>
          </p:nvPr>
        </p:nvSpPr>
        <p:spPr bwMode="auto">
          <a:noFill/>
        </p:spPr>
        <p:txBody>
          <a:bodyPr/>
          <a:lstStyle/>
          <a:p>
            <a:pPr eaLnBrk="1" hangingPunct="1"/>
            <a:endParaRPr lang="en-US" smtClean="0"/>
          </a:p>
        </p:txBody>
      </p:sp>
      <p:sp>
        <p:nvSpPr>
          <p:cNvPr id="20484" name="Slide Number Placeholder 3"/>
          <p:cNvSpPr>
            <a:spLocks noGrp="1"/>
          </p:cNvSpPr>
          <p:nvPr>
            <p:ph type="sldNum" sz="quarter" idx="5"/>
          </p:nvPr>
        </p:nvSpPr>
        <p:spPr bwMode="auto">
          <a:noFill/>
          <a:ln>
            <a:miter lim="800000"/>
            <a:headEnd/>
            <a:tailEnd/>
          </a:ln>
        </p:spPr>
        <p:txBody>
          <a:bodyPr/>
          <a:lstStyle/>
          <a:p>
            <a:fld id="{593C189F-31EF-4797-BBB9-929B09854768}" type="slidenum">
              <a:rPr lang="en-US"/>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a:lstStyle/>
          <a:p>
            <a:pPr eaLnBrk="1" hangingPunct="1"/>
            <a:endParaRPr lang="en-US" smtClean="0"/>
          </a:p>
        </p:txBody>
      </p:sp>
      <p:sp>
        <p:nvSpPr>
          <p:cNvPr id="22532" name="Slide Number Placeholder 3"/>
          <p:cNvSpPr>
            <a:spLocks noGrp="1"/>
          </p:cNvSpPr>
          <p:nvPr>
            <p:ph type="sldNum" sz="quarter" idx="5"/>
          </p:nvPr>
        </p:nvSpPr>
        <p:spPr bwMode="auto">
          <a:noFill/>
          <a:ln>
            <a:miter lim="800000"/>
            <a:headEnd/>
            <a:tailEnd/>
          </a:ln>
        </p:spPr>
        <p:txBody>
          <a:bodyPr/>
          <a:lstStyle/>
          <a:p>
            <a:fld id="{2047A89B-9A2E-4B2D-B38F-361DC76C93B0}" type="slidenum">
              <a:rPr lang="en-US"/>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a:lstStyle/>
          <a:p>
            <a:pPr eaLnBrk="1" hangingPunct="1"/>
            <a:r>
              <a:rPr lang="en-US" sz="2400" smtClean="0">
                <a:latin typeface="Trebuchet MS" pitchFamily="-110" charset="0"/>
              </a:rPr>
              <a:t>5 versions with different posters</a:t>
            </a:r>
          </a:p>
          <a:p>
            <a:pPr lvl="1" eaLnBrk="1" hangingPunct="1"/>
            <a:r>
              <a:rPr lang="en-US" sz="2400" smtClean="0">
                <a:latin typeface="Trebuchet MS" pitchFamily="-110" charset="0"/>
              </a:rPr>
              <a:t>DVD*</a:t>
            </a:r>
          </a:p>
          <a:p>
            <a:pPr lvl="1" eaLnBrk="1" hangingPunct="1"/>
            <a:r>
              <a:rPr lang="en-US" sz="2400" smtClean="0">
                <a:latin typeface="Trebuchet MS" pitchFamily="-110" charset="0"/>
              </a:rPr>
              <a:t>4:3*</a:t>
            </a:r>
          </a:p>
          <a:p>
            <a:pPr lvl="1" eaLnBrk="1" hangingPunct="1"/>
            <a:r>
              <a:rPr lang="en-US" sz="2400" smtClean="0">
                <a:latin typeface="Trebuchet MS" pitchFamily="-110" charset="0"/>
              </a:rPr>
              <a:t>16:9</a:t>
            </a:r>
          </a:p>
          <a:p>
            <a:pPr lvl="1" eaLnBrk="1" hangingPunct="1"/>
            <a:r>
              <a:rPr lang="en-US" sz="2400" smtClean="0">
                <a:latin typeface="Trebuchet MS" pitchFamily="-110" charset="0"/>
              </a:rPr>
              <a:t>Square</a:t>
            </a:r>
          </a:p>
          <a:p>
            <a:pPr lvl="1" eaLnBrk="1" hangingPunct="1"/>
            <a:r>
              <a:rPr lang="en-US" sz="2400" smtClean="0">
                <a:latin typeface="Trebuchet MS" pitchFamily="-110" charset="0"/>
              </a:rPr>
              <a:t>Text</a:t>
            </a:r>
          </a:p>
          <a:p>
            <a:pPr eaLnBrk="1" hangingPunct="1"/>
            <a:r>
              <a:rPr lang="en-US" sz="2400" smtClean="0">
                <a:latin typeface="Trebuchet MS" pitchFamily="-110" charset="0"/>
              </a:rPr>
              <a:t>Optional filter banners, used to display content</a:t>
            </a:r>
          </a:p>
          <a:p>
            <a:pPr eaLnBrk="1" hangingPunct="1"/>
            <a:endParaRPr lang="en-US" smtClean="0"/>
          </a:p>
        </p:txBody>
      </p:sp>
      <p:sp>
        <p:nvSpPr>
          <p:cNvPr id="24580" name="Slide Number Placeholder 3"/>
          <p:cNvSpPr>
            <a:spLocks noGrp="1"/>
          </p:cNvSpPr>
          <p:nvPr>
            <p:ph type="sldNum" sz="quarter" idx="5"/>
          </p:nvPr>
        </p:nvSpPr>
        <p:spPr bwMode="auto">
          <a:noFill/>
          <a:ln>
            <a:miter lim="800000"/>
            <a:headEnd/>
            <a:tailEnd/>
          </a:ln>
        </p:spPr>
        <p:txBody>
          <a:bodyPr/>
          <a:lstStyle/>
          <a:p>
            <a:fld id="{C13E6FEB-05AD-42E8-82A5-FC8570E66674}" type="slidenum">
              <a:rPr lang="en-US"/>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a:lstStyle/>
          <a:p>
            <a:pPr eaLnBrk="1" hangingPunct="1"/>
            <a:endParaRPr lang="en-US" smtClean="0"/>
          </a:p>
        </p:txBody>
      </p:sp>
      <p:sp>
        <p:nvSpPr>
          <p:cNvPr id="36868" name="Slide Number Placeholder 3"/>
          <p:cNvSpPr>
            <a:spLocks noGrp="1"/>
          </p:cNvSpPr>
          <p:nvPr>
            <p:ph type="sldNum" sz="quarter" idx="5"/>
          </p:nvPr>
        </p:nvSpPr>
        <p:spPr bwMode="auto">
          <a:noFill/>
          <a:ln>
            <a:miter lim="800000"/>
            <a:headEnd/>
            <a:tailEnd/>
          </a:ln>
        </p:spPr>
        <p:txBody>
          <a:bodyPr/>
          <a:lstStyle/>
          <a:p>
            <a:fld id="{7B15274E-9B04-499F-8920-2965742AE666}" type="slidenum">
              <a:rPr lang="en-US"/>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70D3BBDA-21A3-4D8E-8C57-71277AA0814C}" type="datetime1">
              <a:rPr lang="en-US"/>
              <a:pPr/>
              <a:t>12/17/2009</a:t>
            </a:fld>
            <a:endParaRPr lang="en-US"/>
          </a:p>
        </p:txBody>
      </p:sp>
      <p:sp>
        <p:nvSpPr>
          <p:cNvPr id="5" name="Footer Placeholder 4"/>
          <p:cNvSpPr>
            <a:spLocks noGrp="1"/>
          </p:cNvSpPr>
          <p:nvPr>
            <p:ph type="ftr" sz="quarter" idx="11"/>
          </p:nvPr>
        </p:nvSpPr>
        <p:spPr/>
        <p:txBody>
          <a:bodyPr/>
          <a:lstStyle>
            <a:lvl1pPr>
              <a:defRPr/>
            </a:lvl1pPr>
          </a:lstStyle>
          <a:p>
            <a:r>
              <a:rPr lang="en-US"/>
              <a:t>Roku Confidential</a:t>
            </a:r>
          </a:p>
        </p:txBody>
      </p:sp>
      <p:sp>
        <p:nvSpPr>
          <p:cNvPr id="6" name="Slide Number Placeholder 5"/>
          <p:cNvSpPr>
            <a:spLocks noGrp="1"/>
          </p:cNvSpPr>
          <p:nvPr>
            <p:ph type="sldNum" sz="quarter" idx="12"/>
          </p:nvPr>
        </p:nvSpPr>
        <p:spPr/>
        <p:txBody>
          <a:bodyPr/>
          <a:lstStyle>
            <a:lvl1pPr>
              <a:defRPr/>
            </a:lvl1pPr>
          </a:lstStyle>
          <a:p>
            <a:fld id="{E5D5E946-0F0A-4204-BADC-BD452CA4321E}"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56FCB2C-1CF5-4785-8B28-CFDD97E8CCEC}" type="datetime1">
              <a:rPr lang="en-US"/>
              <a:pPr/>
              <a:t>12/17/2009</a:t>
            </a:fld>
            <a:endParaRPr lang="en-US"/>
          </a:p>
        </p:txBody>
      </p:sp>
      <p:sp>
        <p:nvSpPr>
          <p:cNvPr id="5" name="Footer Placeholder 4"/>
          <p:cNvSpPr>
            <a:spLocks noGrp="1"/>
          </p:cNvSpPr>
          <p:nvPr>
            <p:ph type="ftr" sz="quarter" idx="11"/>
          </p:nvPr>
        </p:nvSpPr>
        <p:spPr/>
        <p:txBody>
          <a:bodyPr/>
          <a:lstStyle>
            <a:lvl1pPr>
              <a:defRPr/>
            </a:lvl1pPr>
          </a:lstStyle>
          <a:p>
            <a:r>
              <a:rPr lang="en-US"/>
              <a:t>Roku Confidential</a:t>
            </a:r>
          </a:p>
        </p:txBody>
      </p:sp>
      <p:sp>
        <p:nvSpPr>
          <p:cNvPr id="6" name="Slide Number Placeholder 5"/>
          <p:cNvSpPr>
            <a:spLocks noGrp="1"/>
          </p:cNvSpPr>
          <p:nvPr>
            <p:ph type="sldNum" sz="quarter" idx="12"/>
          </p:nvPr>
        </p:nvSpPr>
        <p:spPr/>
        <p:txBody>
          <a:bodyPr/>
          <a:lstStyle>
            <a:lvl1pPr>
              <a:defRPr/>
            </a:lvl1pPr>
          </a:lstStyle>
          <a:p>
            <a:fld id="{942712CA-16B3-4C03-A434-621334C2E36B}"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51A2AE1-7C04-4A86-9985-CA05A25B0003}" type="datetime1">
              <a:rPr lang="en-US"/>
              <a:pPr/>
              <a:t>12/17/2009</a:t>
            </a:fld>
            <a:endParaRPr lang="en-US"/>
          </a:p>
        </p:txBody>
      </p:sp>
      <p:sp>
        <p:nvSpPr>
          <p:cNvPr id="5" name="Footer Placeholder 4"/>
          <p:cNvSpPr>
            <a:spLocks noGrp="1"/>
          </p:cNvSpPr>
          <p:nvPr>
            <p:ph type="ftr" sz="quarter" idx="11"/>
          </p:nvPr>
        </p:nvSpPr>
        <p:spPr/>
        <p:txBody>
          <a:bodyPr/>
          <a:lstStyle>
            <a:lvl1pPr>
              <a:defRPr/>
            </a:lvl1pPr>
          </a:lstStyle>
          <a:p>
            <a:r>
              <a:rPr lang="en-US"/>
              <a:t>Roku Confidential</a:t>
            </a:r>
          </a:p>
        </p:txBody>
      </p:sp>
      <p:sp>
        <p:nvSpPr>
          <p:cNvPr id="6" name="Slide Number Placeholder 5"/>
          <p:cNvSpPr>
            <a:spLocks noGrp="1"/>
          </p:cNvSpPr>
          <p:nvPr>
            <p:ph type="sldNum" sz="quarter" idx="12"/>
          </p:nvPr>
        </p:nvSpPr>
        <p:spPr/>
        <p:txBody>
          <a:bodyPr/>
          <a:lstStyle>
            <a:lvl1pPr>
              <a:defRPr/>
            </a:lvl1pPr>
          </a:lstStyle>
          <a:p>
            <a:fld id="{EE9C23A8-8969-4C66-9A65-0C0B08EE933E}"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4DFA622-02AB-475A-8280-A3132319D1AD}" type="datetime1">
              <a:rPr lang="en-US"/>
              <a:pPr/>
              <a:t>12/17/2009</a:t>
            </a:fld>
            <a:endParaRPr lang="en-US"/>
          </a:p>
        </p:txBody>
      </p:sp>
      <p:sp>
        <p:nvSpPr>
          <p:cNvPr id="5" name="Footer Placeholder 4"/>
          <p:cNvSpPr>
            <a:spLocks noGrp="1"/>
          </p:cNvSpPr>
          <p:nvPr>
            <p:ph type="ftr" sz="quarter" idx="11"/>
          </p:nvPr>
        </p:nvSpPr>
        <p:spPr/>
        <p:txBody>
          <a:bodyPr/>
          <a:lstStyle>
            <a:lvl1pPr>
              <a:defRPr/>
            </a:lvl1pPr>
          </a:lstStyle>
          <a:p>
            <a:r>
              <a:rPr lang="en-US"/>
              <a:t>Roku Confidential</a:t>
            </a:r>
          </a:p>
        </p:txBody>
      </p:sp>
      <p:sp>
        <p:nvSpPr>
          <p:cNvPr id="6" name="Slide Number Placeholder 5"/>
          <p:cNvSpPr>
            <a:spLocks noGrp="1"/>
          </p:cNvSpPr>
          <p:nvPr>
            <p:ph type="sldNum" sz="quarter" idx="12"/>
          </p:nvPr>
        </p:nvSpPr>
        <p:spPr/>
        <p:txBody>
          <a:bodyPr/>
          <a:lstStyle>
            <a:lvl1pPr>
              <a:defRPr/>
            </a:lvl1pPr>
          </a:lstStyle>
          <a:p>
            <a:fld id="{2E4A9D2F-F61F-4AE6-B40D-EDDCC3CBC5BB}"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705CF45F-D689-4246-8694-6253873ECF8C}" type="datetime1">
              <a:rPr lang="en-US"/>
              <a:pPr/>
              <a:t>12/17/2009</a:t>
            </a:fld>
            <a:endParaRPr lang="en-US"/>
          </a:p>
        </p:txBody>
      </p:sp>
      <p:sp>
        <p:nvSpPr>
          <p:cNvPr id="5" name="Footer Placeholder 4"/>
          <p:cNvSpPr>
            <a:spLocks noGrp="1"/>
          </p:cNvSpPr>
          <p:nvPr>
            <p:ph type="ftr" sz="quarter" idx="11"/>
          </p:nvPr>
        </p:nvSpPr>
        <p:spPr/>
        <p:txBody>
          <a:bodyPr/>
          <a:lstStyle>
            <a:lvl1pPr>
              <a:defRPr/>
            </a:lvl1pPr>
          </a:lstStyle>
          <a:p>
            <a:r>
              <a:rPr lang="en-US"/>
              <a:t>Roku Confidential</a:t>
            </a:r>
          </a:p>
        </p:txBody>
      </p:sp>
      <p:sp>
        <p:nvSpPr>
          <p:cNvPr id="6" name="Slide Number Placeholder 5"/>
          <p:cNvSpPr>
            <a:spLocks noGrp="1"/>
          </p:cNvSpPr>
          <p:nvPr>
            <p:ph type="sldNum" sz="quarter" idx="12"/>
          </p:nvPr>
        </p:nvSpPr>
        <p:spPr/>
        <p:txBody>
          <a:bodyPr/>
          <a:lstStyle>
            <a:lvl1pPr>
              <a:defRPr/>
            </a:lvl1pPr>
          </a:lstStyle>
          <a:p>
            <a:fld id="{CD0A8644-724C-4EA2-BF84-569FF9B3A0B4}"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CD2676A2-D4BF-458F-9D2C-55E0A738337E}" type="datetime1">
              <a:rPr lang="en-US"/>
              <a:pPr/>
              <a:t>12/17/2009</a:t>
            </a:fld>
            <a:endParaRPr lang="en-US"/>
          </a:p>
        </p:txBody>
      </p:sp>
      <p:sp>
        <p:nvSpPr>
          <p:cNvPr id="6" name="Footer Placeholder 4"/>
          <p:cNvSpPr>
            <a:spLocks noGrp="1"/>
          </p:cNvSpPr>
          <p:nvPr>
            <p:ph type="ftr" sz="quarter" idx="11"/>
          </p:nvPr>
        </p:nvSpPr>
        <p:spPr/>
        <p:txBody>
          <a:bodyPr/>
          <a:lstStyle>
            <a:lvl1pPr>
              <a:defRPr/>
            </a:lvl1pPr>
          </a:lstStyle>
          <a:p>
            <a:r>
              <a:rPr lang="en-US"/>
              <a:t>Roku Confidential</a:t>
            </a:r>
          </a:p>
        </p:txBody>
      </p:sp>
      <p:sp>
        <p:nvSpPr>
          <p:cNvPr id="7" name="Slide Number Placeholder 5"/>
          <p:cNvSpPr>
            <a:spLocks noGrp="1"/>
          </p:cNvSpPr>
          <p:nvPr>
            <p:ph type="sldNum" sz="quarter" idx="12"/>
          </p:nvPr>
        </p:nvSpPr>
        <p:spPr/>
        <p:txBody>
          <a:bodyPr/>
          <a:lstStyle>
            <a:lvl1pPr>
              <a:defRPr/>
            </a:lvl1pPr>
          </a:lstStyle>
          <a:p>
            <a:fld id="{445AA386-3384-49F8-9E72-82BBFBEC2B1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78C3B8B4-A84F-48EC-B88A-EADE56EADBE6}" type="datetime1">
              <a:rPr lang="en-US"/>
              <a:pPr/>
              <a:t>12/17/2009</a:t>
            </a:fld>
            <a:endParaRPr lang="en-US"/>
          </a:p>
        </p:txBody>
      </p:sp>
      <p:sp>
        <p:nvSpPr>
          <p:cNvPr id="8" name="Footer Placeholder 4"/>
          <p:cNvSpPr>
            <a:spLocks noGrp="1"/>
          </p:cNvSpPr>
          <p:nvPr>
            <p:ph type="ftr" sz="quarter" idx="11"/>
          </p:nvPr>
        </p:nvSpPr>
        <p:spPr/>
        <p:txBody>
          <a:bodyPr/>
          <a:lstStyle>
            <a:lvl1pPr>
              <a:defRPr/>
            </a:lvl1pPr>
          </a:lstStyle>
          <a:p>
            <a:r>
              <a:rPr lang="en-US"/>
              <a:t>Roku Confidential</a:t>
            </a:r>
          </a:p>
        </p:txBody>
      </p:sp>
      <p:sp>
        <p:nvSpPr>
          <p:cNvPr id="9" name="Slide Number Placeholder 5"/>
          <p:cNvSpPr>
            <a:spLocks noGrp="1"/>
          </p:cNvSpPr>
          <p:nvPr>
            <p:ph type="sldNum" sz="quarter" idx="12"/>
          </p:nvPr>
        </p:nvSpPr>
        <p:spPr/>
        <p:txBody>
          <a:bodyPr/>
          <a:lstStyle>
            <a:lvl1pPr>
              <a:defRPr/>
            </a:lvl1pPr>
          </a:lstStyle>
          <a:p>
            <a:fld id="{EE80EFB9-47B0-47C6-9038-176AC0D29C1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C44529FF-6594-4A48-8391-420FEEE8ED93}" type="datetime1">
              <a:rPr lang="en-US"/>
              <a:pPr/>
              <a:t>12/17/2009</a:t>
            </a:fld>
            <a:endParaRPr lang="en-US"/>
          </a:p>
        </p:txBody>
      </p:sp>
      <p:sp>
        <p:nvSpPr>
          <p:cNvPr id="4" name="Footer Placeholder 4"/>
          <p:cNvSpPr>
            <a:spLocks noGrp="1"/>
          </p:cNvSpPr>
          <p:nvPr>
            <p:ph type="ftr" sz="quarter" idx="11"/>
          </p:nvPr>
        </p:nvSpPr>
        <p:spPr/>
        <p:txBody>
          <a:bodyPr/>
          <a:lstStyle>
            <a:lvl1pPr>
              <a:defRPr/>
            </a:lvl1pPr>
          </a:lstStyle>
          <a:p>
            <a:r>
              <a:rPr lang="en-US"/>
              <a:t>Roku Confidential</a:t>
            </a:r>
          </a:p>
        </p:txBody>
      </p:sp>
      <p:sp>
        <p:nvSpPr>
          <p:cNvPr id="5" name="Slide Number Placeholder 5"/>
          <p:cNvSpPr>
            <a:spLocks noGrp="1"/>
          </p:cNvSpPr>
          <p:nvPr>
            <p:ph type="sldNum" sz="quarter" idx="12"/>
          </p:nvPr>
        </p:nvSpPr>
        <p:spPr/>
        <p:txBody>
          <a:bodyPr/>
          <a:lstStyle>
            <a:lvl1pPr>
              <a:defRPr/>
            </a:lvl1pPr>
          </a:lstStyle>
          <a:p>
            <a:fld id="{A5E3CF9E-B45E-40BE-8638-79BA78FE195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726A297C-3DB8-40B8-A571-85A632680137}" type="datetime1">
              <a:rPr lang="en-US"/>
              <a:pPr/>
              <a:t>12/17/2009</a:t>
            </a:fld>
            <a:endParaRPr lang="en-US"/>
          </a:p>
        </p:txBody>
      </p:sp>
      <p:sp>
        <p:nvSpPr>
          <p:cNvPr id="3" name="Footer Placeholder 4"/>
          <p:cNvSpPr>
            <a:spLocks noGrp="1"/>
          </p:cNvSpPr>
          <p:nvPr>
            <p:ph type="ftr" sz="quarter" idx="11"/>
          </p:nvPr>
        </p:nvSpPr>
        <p:spPr/>
        <p:txBody>
          <a:bodyPr/>
          <a:lstStyle>
            <a:lvl1pPr>
              <a:defRPr/>
            </a:lvl1pPr>
          </a:lstStyle>
          <a:p>
            <a:r>
              <a:rPr lang="en-US"/>
              <a:t>Roku Confidential</a:t>
            </a:r>
          </a:p>
        </p:txBody>
      </p:sp>
      <p:sp>
        <p:nvSpPr>
          <p:cNvPr id="4" name="Slide Number Placeholder 5"/>
          <p:cNvSpPr>
            <a:spLocks noGrp="1"/>
          </p:cNvSpPr>
          <p:nvPr>
            <p:ph type="sldNum" sz="quarter" idx="12"/>
          </p:nvPr>
        </p:nvSpPr>
        <p:spPr/>
        <p:txBody>
          <a:bodyPr/>
          <a:lstStyle>
            <a:lvl1pPr>
              <a:defRPr/>
            </a:lvl1pPr>
          </a:lstStyle>
          <a:p>
            <a:fld id="{089BEFAD-D410-4AC7-9DAB-6FCDF8B8D16A}"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3410841B-5647-4A58-AF6C-0471D1C7D08C}" type="datetime1">
              <a:rPr lang="en-US"/>
              <a:pPr/>
              <a:t>12/17/2009</a:t>
            </a:fld>
            <a:endParaRPr lang="en-US"/>
          </a:p>
        </p:txBody>
      </p:sp>
      <p:sp>
        <p:nvSpPr>
          <p:cNvPr id="6" name="Footer Placeholder 4"/>
          <p:cNvSpPr>
            <a:spLocks noGrp="1"/>
          </p:cNvSpPr>
          <p:nvPr>
            <p:ph type="ftr" sz="quarter" idx="11"/>
          </p:nvPr>
        </p:nvSpPr>
        <p:spPr/>
        <p:txBody>
          <a:bodyPr/>
          <a:lstStyle>
            <a:lvl1pPr>
              <a:defRPr/>
            </a:lvl1pPr>
          </a:lstStyle>
          <a:p>
            <a:r>
              <a:rPr lang="en-US"/>
              <a:t>Roku Confidential</a:t>
            </a:r>
          </a:p>
        </p:txBody>
      </p:sp>
      <p:sp>
        <p:nvSpPr>
          <p:cNvPr id="7" name="Slide Number Placeholder 5"/>
          <p:cNvSpPr>
            <a:spLocks noGrp="1"/>
          </p:cNvSpPr>
          <p:nvPr>
            <p:ph type="sldNum" sz="quarter" idx="12"/>
          </p:nvPr>
        </p:nvSpPr>
        <p:spPr/>
        <p:txBody>
          <a:bodyPr/>
          <a:lstStyle>
            <a:lvl1pPr>
              <a:defRPr/>
            </a:lvl1pPr>
          </a:lstStyle>
          <a:p>
            <a:fld id="{047FE47D-9C76-4C8C-BCA8-A8CE6E6F177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D277BC0-48E0-4663-83AB-BDC42F9C9363}" type="datetime1">
              <a:rPr lang="en-US"/>
              <a:pPr/>
              <a:t>12/17/2009</a:t>
            </a:fld>
            <a:endParaRPr lang="en-US"/>
          </a:p>
        </p:txBody>
      </p:sp>
      <p:sp>
        <p:nvSpPr>
          <p:cNvPr id="6" name="Footer Placeholder 4"/>
          <p:cNvSpPr>
            <a:spLocks noGrp="1"/>
          </p:cNvSpPr>
          <p:nvPr>
            <p:ph type="ftr" sz="quarter" idx="11"/>
          </p:nvPr>
        </p:nvSpPr>
        <p:spPr/>
        <p:txBody>
          <a:bodyPr/>
          <a:lstStyle>
            <a:lvl1pPr>
              <a:defRPr/>
            </a:lvl1pPr>
          </a:lstStyle>
          <a:p>
            <a:r>
              <a:rPr lang="en-US"/>
              <a:t>Roku Confidential</a:t>
            </a:r>
          </a:p>
        </p:txBody>
      </p:sp>
      <p:sp>
        <p:nvSpPr>
          <p:cNvPr id="7" name="Slide Number Placeholder 5"/>
          <p:cNvSpPr>
            <a:spLocks noGrp="1"/>
          </p:cNvSpPr>
          <p:nvPr>
            <p:ph type="sldNum" sz="quarter" idx="12"/>
          </p:nvPr>
        </p:nvSpPr>
        <p:spPr/>
        <p:txBody>
          <a:bodyPr/>
          <a:lstStyle>
            <a:lvl1pPr>
              <a:defRPr/>
            </a:lvl1pPr>
          </a:lstStyle>
          <a:p>
            <a:fld id="{8BA53961-0B40-402F-9BF7-58576142E2B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900">
                <a:solidFill>
                  <a:srgbClr val="898989"/>
                </a:solidFill>
                <a:latin typeface="Trebuchet MS" pitchFamily="-110" charset="0"/>
              </a:defRPr>
            </a:lvl1pPr>
          </a:lstStyle>
          <a:p>
            <a:fld id="{60495030-EB66-4A7C-8C43-4A4C3BF4F816}" type="datetime1">
              <a:rPr lang="en-US"/>
              <a:pPr/>
              <a:t>12/17/2009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900">
                <a:solidFill>
                  <a:srgbClr val="898989"/>
                </a:solidFill>
                <a:latin typeface="Trebuchet MS" pitchFamily="-110" charset="0"/>
              </a:defRPr>
            </a:lvl1pPr>
          </a:lstStyle>
          <a:p>
            <a:r>
              <a:rPr lang="en-US"/>
              <a:t>Roku Confidential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900">
                <a:solidFill>
                  <a:srgbClr val="898989"/>
                </a:solidFill>
                <a:latin typeface="Trebuchet MS" pitchFamily="-110" charset="0"/>
              </a:defRPr>
            </a:lvl1pPr>
          </a:lstStyle>
          <a:p>
            <a:fld id="{BF83117B-3FD7-4782-8D15-71D2DDED7CB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hdr="0"/>
  <p:txStyles>
    <p:titleStyle>
      <a:lvl1pPr algn="ctr" rtl="0" eaLnBrk="0" fontAlgn="base" hangingPunct="0">
        <a:spcBef>
          <a:spcPct val="0"/>
        </a:spcBef>
        <a:spcAft>
          <a:spcPct val="0"/>
        </a:spcAft>
        <a:defRPr sz="4400" kern="1200">
          <a:solidFill>
            <a:schemeClr val="tx1"/>
          </a:solidFill>
          <a:latin typeface="+mj-lt"/>
          <a:ea typeface="ＭＳ Ｐゴシック" pitchFamily="-110" charset="-128"/>
          <a:cs typeface="ＭＳ Ｐゴシック" pitchFamily="-110" charset="-128"/>
        </a:defRPr>
      </a:lvl1pPr>
      <a:lvl2pPr algn="ctr" rtl="0" eaLnBrk="0" fontAlgn="base" hangingPunct="0">
        <a:spcBef>
          <a:spcPct val="0"/>
        </a:spcBef>
        <a:spcAft>
          <a:spcPct val="0"/>
        </a:spcAft>
        <a:defRPr sz="4400">
          <a:solidFill>
            <a:schemeClr val="tx1"/>
          </a:solidFill>
          <a:latin typeface="Calibri" pitchFamily="34" charset="0"/>
          <a:ea typeface="ＭＳ Ｐゴシック" pitchFamily="-110" charset="-128"/>
          <a:cs typeface="ＭＳ Ｐゴシック" pitchFamily="-110" charset="-128"/>
        </a:defRPr>
      </a:lvl2pPr>
      <a:lvl3pPr algn="ctr" rtl="0" eaLnBrk="0" fontAlgn="base" hangingPunct="0">
        <a:spcBef>
          <a:spcPct val="0"/>
        </a:spcBef>
        <a:spcAft>
          <a:spcPct val="0"/>
        </a:spcAft>
        <a:defRPr sz="4400">
          <a:solidFill>
            <a:schemeClr val="tx1"/>
          </a:solidFill>
          <a:latin typeface="Calibri" pitchFamily="34" charset="0"/>
          <a:ea typeface="ＭＳ Ｐゴシック" pitchFamily="-110" charset="-128"/>
          <a:cs typeface="ＭＳ Ｐゴシック" pitchFamily="-110" charset="-128"/>
        </a:defRPr>
      </a:lvl3pPr>
      <a:lvl4pPr algn="ctr" rtl="0" eaLnBrk="0" fontAlgn="base" hangingPunct="0">
        <a:spcBef>
          <a:spcPct val="0"/>
        </a:spcBef>
        <a:spcAft>
          <a:spcPct val="0"/>
        </a:spcAft>
        <a:defRPr sz="4400">
          <a:solidFill>
            <a:schemeClr val="tx1"/>
          </a:solidFill>
          <a:latin typeface="Calibri" pitchFamily="34" charset="0"/>
          <a:ea typeface="ＭＳ Ｐゴシック" pitchFamily="-110" charset="-128"/>
          <a:cs typeface="ＭＳ Ｐゴシック" pitchFamily="-110" charset="-128"/>
        </a:defRPr>
      </a:lvl4pPr>
      <a:lvl5pPr algn="ctr" rtl="0" eaLnBrk="0" fontAlgn="base" hangingPunct="0">
        <a:spcBef>
          <a:spcPct val="0"/>
        </a:spcBef>
        <a:spcAft>
          <a:spcPct val="0"/>
        </a:spcAft>
        <a:defRPr sz="4400">
          <a:solidFill>
            <a:schemeClr val="tx1"/>
          </a:solidFill>
          <a:latin typeface="Calibri" pitchFamily="34" charset="0"/>
          <a:ea typeface="ＭＳ Ｐゴシック" pitchFamily="-110" charset="-128"/>
          <a:cs typeface="ＭＳ Ｐゴシック" pitchFamily="-110" charset="-128"/>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pitchFamily="-110" charset="-128"/>
          <a:cs typeface="ＭＳ Ｐゴシック" pitchFamily="-110" charset="-128"/>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pitchFamily="-110" charset="-128"/>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pitchFamily="-110" charset="-128"/>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0" charset="-128"/>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bwMode="auto">
          <a:noFill/>
          <a:ln>
            <a:miter lim="800000"/>
            <a:headEnd/>
            <a:tailEnd/>
          </a:ln>
        </p:spPr>
        <p:txBody>
          <a:bodyPr/>
          <a:lstStyle/>
          <a:p>
            <a:fld id="{473EA032-202E-4FBD-95B7-575A4C520ED4}" type="datetime1">
              <a:rPr lang="en-US"/>
              <a:pPr/>
              <a:t>12/17/2009</a:t>
            </a:fld>
            <a:endParaRPr lang="en-US"/>
          </a:p>
        </p:txBody>
      </p:sp>
      <p:sp>
        <p:nvSpPr>
          <p:cNvPr id="5" name="Footer Placeholder 4"/>
          <p:cNvSpPr>
            <a:spLocks noGrp="1"/>
          </p:cNvSpPr>
          <p:nvPr>
            <p:ph type="ftr" sz="quarter" idx="11"/>
          </p:nvPr>
        </p:nvSpPr>
        <p:spPr/>
        <p:txBody>
          <a:bodyPr/>
          <a:lstStyle/>
          <a:p>
            <a:r>
              <a:rPr lang="en-US"/>
              <a:t>Roku Confidential</a:t>
            </a:r>
          </a:p>
        </p:txBody>
      </p:sp>
      <p:sp>
        <p:nvSpPr>
          <p:cNvPr id="14340" name="Slide Number Placeholder 5"/>
          <p:cNvSpPr>
            <a:spLocks noGrp="1"/>
          </p:cNvSpPr>
          <p:nvPr>
            <p:ph type="sldNum" sz="quarter" idx="12"/>
          </p:nvPr>
        </p:nvSpPr>
        <p:spPr bwMode="auto">
          <a:noFill/>
          <a:ln>
            <a:miter lim="800000"/>
            <a:headEnd/>
            <a:tailEnd/>
          </a:ln>
        </p:spPr>
        <p:txBody>
          <a:bodyPr/>
          <a:lstStyle/>
          <a:p>
            <a:fld id="{10B91F76-E1FC-4C9F-8761-DBF5C33B38E7}" type="slidenum">
              <a:rPr lang="en-US"/>
              <a:pPr/>
              <a:t>1</a:t>
            </a:fld>
            <a:endParaRPr lang="en-US"/>
          </a:p>
        </p:txBody>
      </p:sp>
      <p:sp>
        <p:nvSpPr>
          <p:cNvPr id="12" name="Title 1"/>
          <p:cNvSpPr txBox="1">
            <a:spLocks/>
          </p:cNvSpPr>
          <p:nvPr/>
        </p:nvSpPr>
        <p:spPr>
          <a:xfrm>
            <a:off x="677863" y="1935163"/>
            <a:ext cx="7772400" cy="1470025"/>
          </a:xfrm>
          <a:prstGeom prst="rect">
            <a:avLst/>
          </a:prstGeom>
        </p:spPr>
        <p:txBody>
          <a:bodyPr/>
          <a:lstStyle/>
          <a:p>
            <a:r>
              <a:rPr lang="en-US" sz="2800">
                <a:solidFill>
                  <a:srgbClr val="404040"/>
                </a:solidFill>
                <a:latin typeface="Trebuchet MS Bold" pitchFamily="-110" charset="0"/>
              </a:rPr>
              <a:t>&lt;Your Application Name Here&gt;</a:t>
            </a:r>
          </a:p>
        </p:txBody>
      </p:sp>
      <p:sp>
        <p:nvSpPr>
          <p:cNvPr id="14343" name="Subtitle 2"/>
          <p:cNvSpPr txBox="1">
            <a:spLocks/>
          </p:cNvSpPr>
          <p:nvPr/>
        </p:nvSpPr>
        <p:spPr bwMode="auto">
          <a:xfrm>
            <a:off x="863600" y="2590800"/>
            <a:ext cx="4402138" cy="373063"/>
          </a:xfrm>
          <a:prstGeom prst="rect">
            <a:avLst/>
          </a:prstGeom>
          <a:noFill/>
          <a:ln w="9525">
            <a:noFill/>
            <a:miter lim="800000"/>
            <a:headEnd/>
            <a:tailEnd/>
          </a:ln>
        </p:spPr>
        <p:txBody>
          <a:bodyPr/>
          <a:lstStyle/>
          <a:p>
            <a:pPr>
              <a:spcAft>
                <a:spcPts val="600"/>
              </a:spcAft>
            </a:pPr>
            <a:r>
              <a:rPr lang="en-US" sz="1000">
                <a:solidFill>
                  <a:srgbClr val="7F7F7F"/>
                </a:solidFill>
                <a:latin typeface="Trebuchet MS" pitchFamily="-110" charset="0"/>
              </a:rPr>
              <a:t>Create a wireframe of your app with the screen templates provided.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p:cNvSpPr>
            <a:spLocks noGrp="1"/>
          </p:cNvSpPr>
          <p:nvPr>
            <p:ph type="dt" sz="quarter" idx="10"/>
          </p:nvPr>
        </p:nvSpPr>
        <p:spPr bwMode="auto">
          <a:noFill/>
          <a:ln>
            <a:miter lim="800000"/>
            <a:headEnd/>
            <a:tailEnd/>
          </a:ln>
        </p:spPr>
        <p:txBody>
          <a:bodyPr/>
          <a:lstStyle/>
          <a:p>
            <a:fld id="{1BC1D5C2-EE70-412E-901F-9E7B89B1C498}" type="datetime1">
              <a:rPr lang="en-US"/>
              <a:pPr/>
              <a:t>12/17/2009</a:t>
            </a:fld>
            <a:endParaRPr lang="en-US"/>
          </a:p>
        </p:txBody>
      </p:sp>
      <p:sp>
        <p:nvSpPr>
          <p:cNvPr id="28675" name="Footer Placeholder 4"/>
          <p:cNvSpPr>
            <a:spLocks noGrp="1"/>
          </p:cNvSpPr>
          <p:nvPr>
            <p:ph type="ftr" sz="quarter" idx="11"/>
          </p:nvPr>
        </p:nvSpPr>
        <p:spPr bwMode="auto">
          <a:noFill/>
          <a:ln>
            <a:miter lim="800000"/>
            <a:headEnd/>
            <a:tailEnd/>
          </a:ln>
        </p:spPr>
        <p:txBody>
          <a:bodyPr/>
          <a:lstStyle/>
          <a:p>
            <a:r>
              <a:rPr lang="en-US"/>
              <a:t>Roku Confidential</a:t>
            </a:r>
          </a:p>
        </p:txBody>
      </p:sp>
      <p:sp>
        <p:nvSpPr>
          <p:cNvPr id="28676" name="Slide Number Placeholder 5"/>
          <p:cNvSpPr>
            <a:spLocks noGrp="1"/>
          </p:cNvSpPr>
          <p:nvPr>
            <p:ph type="sldNum" sz="quarter" idx="12"/>
          </p:nvPr>
        </p:nvSpPr>
        <p:spPr bwMode="auto">
          <a:noFill/>
          <a:ln>
            <a:miter lim="800000"/>
            <a:headEnd/>
            <a:tailEnd/>
          </a:ln>
        </p:spPr>
        <p:txBody>
          <a:bodyPr/>
          <a:lstStyle/>
          <a:p>
            <a:fld id="{D388F3A6-A856-45E5-ABB2-C5379DB68BF0}" type="slidenum">
              <a:rPr lang="en-US"/>
              <a:pPr/>
              <a:t>10</a:t>
            </a:fld>
            <a:endParaRPr lang="en-US"/>
          </a:p>
        </p:txBody>
      </p:sp>
      <p:sp>
        <p:nvSpPr>
          <p:cNvPr id="28677" name="TextBox 9"/>
          <p:cNvSpPr txBox="1">
            <a:spLocks noChangeArrowheads="1"/>
          </p:cNvSpPr>
          <p:nvPr/>
        </p:nvSpPr>
        <p:spPr bwMode="auto">
          <a:xfrm>
            <a:off x="4057650" y="3810000"/>
            <a:ext cx="982663" cy="276225"/>
          </a:xfrm>
          <a:prstGeom prst="rect">
            <a:avLst/>
          </a:prstGeom>
          <a:noFill/>
          <a:ln w="9525">
            <a:noFill/>
            <a:miter lim="800000"/>
            <a:headEnd/>
            <a:tailEnd/>
          </a:ln>
        </p:spPr>
        <p:txBody>
          <a:bodyPr wrap="none">
            <a:spAutoFit/>
          </a:bodyPr>
          <a:lstStyle/>
          <a:p>
            <a:r>
              <a:rPr lang="en-US" sz="1200" b="1">
                <a:latin typeface="Trebuchet MS" pitchFamily="-110" charset="0"/>
              </a:rPr>
              <a:t>Roll Over 1</a:t>
            </a:r>
          </a:p>
        </p:txBody>
      </p:sp>
      <p:sp>
        <p:nvSpPr>
          <p:cNvPr id="12" name="Rounded Rectangle 11"/>
          <p:cNvSpPr>
            <a:spLocks noChangeArrowheads="1"/>
          </p:cNvSpPr>
          <p:nvPr/>
        </p:nvSpPr>
        <p:spPr bwMode="auto">
          <a:xfrm>
            <a:off x="3503613" y="2825750"/>
            <a:ext cx="2065337" cy="1201738"/>
          </a:xfrm>
          <a:prstGeom prst="roundRect">
            <a:avLst>
              <a:gd name="adj" fmla="val 9796"/>
            </a:avLst>
          </a:prstGeom>
          <a:solidFill>
            <a:srgbClr val="BFBFBF"/>
          </a:solidFill>
          <a:ln w="508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35" name="Rounded Rectangle 34"/>
          <p:cNvSpPr/>
          <p:nvPr/>
        </p:nvSpPr>
        <p:spPr>
          <a:xfrm flipV="1">
            <a:off x="1239838" y="3067050"/>
            <a:ext cx="825500" cy="508000"/>
          </a:xfrm>
          <a:prstGeom prst="roundRect">
            <a:avLst>
              <a:gd name="adj" fmla="val 6194"/>
            </a:avLst>
          </a:prstGeom>
          <a:solidFill>
            <a:schemeClr val="bg1"/>
          </a:solidFill>
          <a:ln w="25400" cap="rnd" cmpd="sng">
            <a:solidFill>
              <a:schemeClr val="bg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6" name="Rounded Rectangle 35"/>
          <p:cNvSpPr>
            <a:spLocks noChangeArrowheads="1"/>
          </p:cNvSpPr>
          <p:nvPr/>
        </p:nvSpPr>
        <p:spPr bwMode="auto">
          <a:xfrm flipV="1">
            <a:off x="7018338" y="3067050"/>
            <a:ext cx="825500" cy="508000"/>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33" name="Rounded Rectangle 32"/>
          <p:cNvSpPr/>
          <p:nvPr/>
        </p:nvSpPr>
        <p:spPr>
          <a:xfrm flipV="1">
            <a:off x="1631950" y="3119438"/>
            <a:ext cx="903288" cy="555625"/>
          </a:xfrm>
          <a:prstGeom prst="roundRect">
            <a:avLst>
              <a:gd name="adj" fmla="val 6194"/>
            </a:avLst>
          </a:prstGeom>
          <a:solidFill>
            <a:schemeClr val="bg1"/>
          </a:solidFill>
          <a:ln w="25400" cap="rnd" cmpd="sng">
            <a:solidFill>
              <a:schemeClr val="bg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7" name="Rounded Rectangle 26"/>
          <p:cNvSpPr/>
          <p:nvPr/>
        </p:nvSpPr>
        <p:spPr>
          <a:xfrm flipV="1">
            <a:off x="2382838" y="3168650"/>
            <a:ext cx="1052512" cy="647700"/>
          </a:xfrm>
          <a:prstGeom prst="roundRect">
            <a:avLst>
              <a:gd name="adj" fmla="val 6194"/>
            </a:avLst>
          </a:prstGeom>
          <a:solidFill>
            <a:schemeClr val="bg1"/>
          </a:solidFill>
          <a:ln w="25400" cap="rnd" cmpd="sng">
            <a:solidFill>
              <a:schemeClr val="bg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4" name="Rounded Rectangle 33"/>
          <p:cNvSpPr>
            <a:spLocks noChangeArrowheads="1"/>
          </p:cNvSpPr>
          <p:nvPr/>
        </p:nvSpPr>
        <p:spPr bwMode="auto">
          <a:xfrm flipV="1">
            <a:off x="6546850" y="3119438"/>
            <a:ext cx="903288" cy="555625"/>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32" name="Rounded Rectangle 31"/>
          <p:cNvSpPr>
            <a:spLocks noChangeArrowheads="1"/>
          </p:cNvSpPr>
          <p:nvPr/>
        </p:nvSpPr>
        <p:spPr bwMode="auto">
          <a:xfrm flipV="1">
            <a:off x="5646738" y="3168650"/>
            <a:ext cx="1052512" cy="647700"/>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25" name="Rectangle 24"/>
          <p:cNvSpPr/>
          <p:nvPr/>
        </p:nvSpPr>
        <p:spPr>
          <a:xfrm>
            <a:off x="1143000" y="1524000"/>
            <a:ext cx="6781800" cy="3810000"/>
          </a:xfrm>
          <a:prstGeom prst="rect">
            <a:avLst/>
          </a:prstGeom>
          <a:no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6" name="Rectangle 25"/>
          <p:cNvSpPr/>
          <p:nvPr/>
        </p:nvSpPr>
        <p:spPr>
          <a:xfrm>
            <a:off x="1143000" y="1524000"/>
            <a:ext cx="6781800" cy="642938"/>
          </a:xfrm>
          <a:prstGeom prst="rect">
            <a:avLst/>
          </a:prstGeom>
          <a:solidFill>
            <a:schemeClr val="bg1">
              <a:lumMod val="95000"/>
            </a:schemeClr>
          </a:solid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9" name="Rectangle 28"/>
          <p:cNvSpPr/>
          <p:nvPr/>
        </p:nvSpPr>
        <p:spPr>
          <a:xfrm>
            <a:off x="1143000" y="2163763"/>
            <a:ext cx="6781800" cy="338137"/>
          </a:xfrm>
          <a:prstGeom prst="rect">
            <a:avLst/>
          </a:prstGeom>
          <a:solidFill>
            <a:schemeClr val="bg1">
              <a:lumMod val="75000"/>
            </a:schemeClr>
          </a:solid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8688" name="TextBox 15"/>
          <p:cNvSpPr txBox="1">
            <a:spLocks noChangeArrowheads="1"/>
          </p:cNvSpPr>
          <p:nvPr/>
        </p:nvSpPr>
        <p:spPr bwMode="auto">
          <a:xfrm>
            <a:off x="2127250" y="2201863"/>
            <a:ext cx="1133475" cy="260350"/>
          </a:xfrm>
          <a:prstGeom prst="rect">
            <a:avLst/>
          </a:prstGeom>
          <a:noFill/>
          <a:ln w="9525">
            <a:noFill/>
            <a:miter lim="800000"/>
            <a:headEnd/>
            <a:tailEnd/>
          </a:ln>
        </p:spPr>
        <p:txBody>
          <a:bodyPr wrap="none">
            <a:spAutoFit/>
          </a:bodyPr>
          <a:lstStyle/>
          <a:p>
            <a:pPr algn="ctr"/>
            <a:r>
              <a:rPr lang="en-US" sz="1100">
                <a:solidFill>
                  <a:srgbClr val="262626"/>
                </a:solidFill>
                <a:latin typeface="Trebuchet MS" pitchFamily="-110" charset="0"/>
              </a:rPr>
              <a:t>Filter Category</a:t>
            </a:r>
          </a:p>
        </p:txBody>
      </p:sp>
      <p:sp>
        <p:nvSpPr>
          <p:cNvPr id="28689" name="TextBox 16"/>
          <p:cNvSpPr txBox="1">
            <a:spLocks noChangeArrowheads="1"/>
          </p:cNvSpPr>
          <p:nvPr/>
        </p:nvSpPr>
        <p:spPr bwMode="auto">
          <a:xfrm>
            <a:off x="5815013" y="2201863"/>
            <a:ext cx="1133475" cy="260350"/>
          </a:xfrm>
          <a:prstGeom prst="rect">
            <a:avLst/>
          </a:prstGeom>
          <a:noFill/>
          <a:ln w="9525">
            <a:noFill/>
            <a:miter lim="800000"/>
            <a:headEnd/>
            <a:tailEnd/>
          </a:ln>
        </p:spPr>
        <p:txBody>
          <a:bodyPr wrap="none">
            <a:spAutoFit/>
          </a:bodyPr>
          <a:lstStyle/>
          <a:p>
            <a:pPr algn="ctr"/>
            <a:r>
              <a:rPr lang="en-US" sz="1100">
                <a:solidFill>
                  <a:srgbClr val="262626"/>
                </a:solidFill>
                <a:latin typeface="Trebuchet MS" pitchFamily="-110" charset="0"/>
              </a:rPr>
              <a:t>Filter Category</a:t>
            </a:r>
          </a:p>
        </p:txBody>
      </p:sp>
      <p:sp>
        <p:nvSpPr>
          <p:cNvPr id="37" name="Rounded Rectangle 36"/>
          <p:cNvSpPr/>
          <p:nvPr/>
        </p:nvSpPr>
        <p:spPr>
          <a:xfrm flipV="1">
            <a:off x="3860800" y="2195513"/>
            <a:ext cx="1296988" cy="279400"/>
          </a:xfrm>
          <a:prstGeom prst="roundRect">
            <a:avLst>
              <a:gd name="adj" fmla="val 29878"/>
            </a:avLst>
          </a:prstGeom>
          <a:solidFill>
            <a:schemeClr val="tx1">
              <a:lumMod val="95000"/>
              <a:lumOff val="5000"/>
            </a:schemeClr>
          </a:solidFill>
          <a:ln w="12700" cap="rnd"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8" name="TextBox 14"/>
          <p:cNvSpPr txBox="1">
            <a:spLocks noChangeArrowheads="1"/>
          </p:cNvSpPr>
          <p:nvPr/>
        </p:nvSpPr>
        <p:spPr bwMode="auto">
          <a:xfrm>
            <a:off x="3956050" y="2201863"/>
            <a:ext cx="1133475" cy="261937"/>
          </a:xfrm>
          <a:prstGeom prst="rect">
            <a:avLst/>
          </a:prstGeom>
          <a:noFill/>
          <a:ln w="9525">
            <a:noFill/>
            <a:miter lim="800000"/>
            <a:headEnd/>
            <a:tailEnd/>
          </a:ln>
        </p:spPr>
        <p:txBody>
          <a:bodyPr wrap="none">
            <a:spAutoFit/>
          </a:bodyPr>
          <a:lstStyle/>
          <a:p>
            <a:pPr algn="ctr"/>
            <a:r>
              <a:rPr lang="en-US" sz="1100">
                <a:solidFill>
                  <a:srgbClr val="F2F2F2"/>
                </a:solidFill>
                <a:latin typeface="Trebuchet MS" pitchFamily="-110" charset="0"/>
              </a:rPr>
              <a:t>Filter Category</a:t>
            </a:r>
          </a:p>
        </p:txBody>
      </p:sp>
      <p:sp>
        <p:nvSpPr>
          <p:cNvPr id="39" name="TextBox 22"/>
          <p:cNvSpPr txBox="1">
            <a:spLocks noChangeArrowheads="1"/>
          </p:cNvSpPr>
          <p:nvPr/>
        </p:nvSpPr>
        <p:spPr bwMode="auto">
          <a:xfrm>
            <a:off x="1735138" y="1778000"/>
            <a:ext cx="1573212" cy="338138"/>
          </a:xfrm>
          <a:prstGeom prst="rect">
            <a:avLst/>
          </a:prstGeom>
          <a:noFill/>
          <a:ln w="9525">
            <a:noFill/>
            <a:miter lim="800000"/>
            <a:headEnd/>
            <a:tailEnd/>
          </a:ln>
        </p:spPr>
        <p:txBody>
          <a:bodyPr wrap="none">
            <a:spAutoFit/>
          </a:bodyPr>
          <a:lstStyle/>
          <a:p>
            <a:r>
              <a:rPr lang="en-US" sz="1600" b="1">
                <a:solidFill>
                  <a:srgbClr val="7F7F7F"/>
                </a:solidFill>
                <a:latin typeface="Trebuchet MS Bold" pitchFamily="-110" charset="0"/>
              </a:rPr>
              <a:t>Company Logo</a:t>
            </a:r>
          </a:p>
        </p:txBody>
      </p:sp>
      <p:sp>
        <p:nvSpPr>
          <p:cNvPr id="28693" name="Title 1"/>
          <p:cNvSpPr txBox="1">
            <a:spLocks/>
          </p:cNvSpPr>
          <p:nvPr/>
        </p:nvSpPr>
        <p:spPr bwMode="auto">
          <a:xfrm>
            <a:off x="347663" y="231775"/>
            <a:ext cx="8229600" cy="398463"/>
          </a:xfrm>
          <a:prstGeom prst="rect">
            <a:avLst/>
          </a:prstGeom>
          <a:noFill/>
          <a:ln w="9525">
            <a:noFill/>
            <a:miter lim="800000"/>
            <a:headEnd/>
            <a:tailEnd/>
          </a:ln>
        </p:spPr>
        <p:txBody>
          <a:bodyPr anchor="ctr"/>
          <a:lstStyle/>
          <a:p>
            <a:r>
              <a:rPr lang="en-US" sz="1600" b="1">
                <a:solidFill>
                  <a:srgbClr val="262626"/>
                </a:solidFill>
                <a:latin typeface="Trebuchet MS" pitchFamily="-110" charset="0"/>
              </a:rPr>
              <a:t>Screen Type: </a:t>
            </a:r>
            <a:r>
              <a:rPr lang="en-US" sz="1600">
                <a:solidFill>
                  <a:srgbClr val="262626"/>
                </a:solidFill>
                <a:latin typeface="Trebuchet MS" pitchFamily="-110" charset="0"/>
              </a:rPr>
              <a:t>List </a:t>
            </a:r>
            <a:r>
              <a:rPr lang="en-US" sz="1600">
                <a:solidFill>
                  <a:srgbClr val="595959"/>
                </a:solidFill>
                <a:latin typeface="Arial" charset="0"/>
                <a:cs typeface="Arial" charset="0"/>
              </a:rPr>
              <a:t/>
            </a:r>
            <a:br>
              <a:rPr lang="en-US" sz="1600">
                <a:solidFill>
                  <a:srgbClr val="595959"/>
                </a:solidFill>
                <a:latin typeface="Arial" charset="0"/>
                <a:cs typeface="Arial" charset="0"/>
              </a:rPr>
            </a:br>
            <a:endParaRPr lang="en-US" sz="1600">
              <a:solidFill>
                <a:srgbClr val="595959"/>
              </a:solidFill>
              <a:latin typeface="Arial" charset="0"/>
              <a:cs typeface="Arial" charset="0"/>
            </a:endParaRPr>
          </a:p>
        </p:txBody>
      </p:sp>
      <p:sp>
        <p:nvSpPr>
          <p:cNvPr id="28694" name="Rectangle 44"/>
          <p:cNvSpPr>
            <a:spLocks noChangeArrowheads="1"/>
          </p:cNvSpPr>
          <p:nvPr/>
        </p:nvSpPr>
        <p:spPr bwMode="auto">
          <a:xfrm>
            <a:off x="347663" y="534988"/>
            <a:ext cx="2119312" cy="261937"/>
          </a:xfrm>
          <a:prstGeom prst="rect">
            <a:avLst/>
          </a:prstGeom>
          <a:noFill/>
          <a:ln w="9525">
            <a:noFill/>
            <a:miter lim="800000"/>
            <a:headEnd/>
            <a:tailEnd/>
          </a:ln>
        </p:spPr>
        <p:txBody>
          <a:bodyPr wrap="none">
            <a:spAutoFit/>
          </a:bodyPr>
          <a:lstStyle/>
          <a:p>
            <a:pPr>
              <a:spcAft>
                <a:spcPts val="600"/>
              </a:spcAft>
            </a:pPr>
            <a:r>
              <a:rPr lang="en-US" sz="1100">
                <a:solidFill>
                  <a:srgbClr val="404040"/>
                </a:solidFill>
                <a:latin typeface="Trebuchet MS" pitchFamily="-110" charset="0"/>
              </a:rPr>
              <a:t>Poster List Screen 16:9 Posters</a:t>
            </a:r>
          </a:p>
        </p:txBody>
      </p:sp>
      <p:sp>
        <p:nvSpPr>
          <p:cNvPr id="28695" name="TextBox 44"/>
          <p:cNvSpPr txBox="1">
            <a:spLocks noChangeArrowheads="1"/>
          </p:cNvSpPr>
          <p:nvPr/>
        </p:nvSpPr>
        <p:spPr bwMode="auto">
          <a:xfrm>
            <a:off x="3392488" y="4170363"/>
            <a:ext cx="2314575" cy="276225"/>
          </a:xfrm>
          <a:prstGeom prst="rect">
            <a:avLst/>
          </a:prstGeom>
          <a:noFill/>
          <a:ln w="9525">
            <a:noFill/>
            <a:miter lim="800000"/>
            <a:headEnd/>
            <a:tailEnd/>
          </a:ln>
        </p:spPr>
        <p:txBody>
          <a:bodyPr wrap="none">
            <a:spAutoFit/>
          </a:bodyPr>
          <a:lstStyle/>
          <a:p>
            <a:pPr algn="ctr"/>
            <a:r>
              <a:rPr lang="en-US" sz="1200" b="1">
                <a:latin typeface="Trebuchet MS" pitchFamily="-110" charset="0"/>
              </a:rPr>
              <a:t>Roll Over Text 1 Lorem Ipsum</a:t>
            </a:r>
          </a:p>
        </p:txBody>
      </p:sp>
      <p:sp>
        <p:nvSpPr>
          <p:cNvPr id="28696" name="TextBox 45"/>
          <p:cNvSpPr txBox="1">
            <a:spLocks noChangeArrowheads="1"/>
          </p:cNvSpPr>
          <p:nvPr/>
        </p:nvSpPr>
        <p:spPr bwMode="auto">
          <a:xfrm>
            <a:off x="1768475" y="4352925"/>
            <a:ext cx="5635625" cy="276225"/>
          </a:xfrm>
          <a:prstGeom prst="rect">
            <a:avLst/>
          </a:prstGeom>
          <a:noFill/>
          <a:ln w="9525">
            <a:noFill/>
            <a:miter lim="800000"/>
            <a:headEnd/>
            <a:tailEnd/>
          </a:ln>
        </p:spPr>
        <p:txBody>
          <a:bodyPr>
            <a:spAutoFit/>
          </a:bodyPr>
          <a:lstStyle/>
          <a:p>
            <a:pPr algn="ctr"/>
            <a:r>
              <a:rPr lang="en-US" sz="1200">
                <a:latin typeface="Trebuchet MS" pitchFamily="-110" charset="0"/>
              </a:rPr>
              <a:t>Roll over text 2 Lorem consectetur adipiscing elit consectetur adipiscing Lorem </a:t>
            </a:r>
          </a:p>
          <a:p>
            <a:pPr algn="ctr"/>
            <a:endParaRPr lang="en-US" sz="1200">
              <a:latin typeface="Trebuchet MS" pitchFamily="-110" charset="0"/>
            </a:endParaRPr>
          </a:p>
        </p:txBody>
      </p:sp>
      <p:sp>
        <p:nvSpPr>
          <p:cNvPr id="28697" name="TextBox 10"/>
          <p:cNvSpPr txBox="1">
            <a:spLocks noChangeArrowheads="1"/>
          </p:cNvSpPr>
          <p:nvPr/>
        </p:nvSpPr>
        <p:spPr bwMode="auto">
          <a:xfrm>
            <a:off x="6262688" y="1828800"/>
            <a:ext cx="1058862" cy="276225"/>
          </a:xfrm>
          <a:prstGeom prst="rect">
            <a:avLst/>
          </a:prstGeom>
          <a:noFill/>
          <a:ln w="9525">
            <a:noFill/>
            <a:miter lim="800000"/>
            <a:headEnd/>
            <a:tailEnd/>
          </a:ln>
        </p:spPr>
        <p:txBody>
          <a:bodyPr wrap="none">
            <a:spAutoFit/>
          </a:bodyPr>
          <a:lstStyle/>
          <a:p>
            <a:pPr algn="r"/>
            <a:r>
              <a:rPr lang="en-US" sz="1200" b="1">
                <a:solidFill>
                  <a:srgbClr val="262626"/>
                </a:solidFill>
                <a:latin typeface="Trebuchet MS Bold" pitchFamily="-110" charset="0"/>
              </a:rPr>
              <a:t>Breadcrumb</a:t>
            </a:r>
          </a:p>
        </p:txBody>
      </p:sp>
      <p:grpSp>
        <p:nvGrpSpPr>
          <p:cNvPr id="28698" name="Group 27"/>
          <p:cNvGrpSpPr>
            <a:grpSpLocks/>
          </p:cNvGrpSpPr>
          <p:nvPr/>
        </p:nvGrpSpPr>
        <p:grpSpPr bwMode="auto">
          <a:xfrm>
            <a:off x="1143000" y="1524000"/>
            <a:ext cx="6781800" cy="3810000"/>
            <a:chOff x="1143000" y="1524000"/>
            <a:chExt cx="6781800" cy="3810000"/>
          </a:xfrm>
        </p:grpSpPr>
        <p:sp>
          <p:nvSpPr>
            <p:cNvPr id="40" name="Rectangle 39"/>
            <p:cNvSpPr/>
            <p:nvPr/>
          </p:nvSpPr>
          <p:spPr>
            <a:xfrm>
              <a:off x="1143000" y="1524000"/>
              <a:ext cx="6781800" cy="3810000"/>
            </a:xfrm>
            <a:prstGeom prst="rect">
              <a:avLst/>
            </a:prstGeom>
            <a:no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3" name="Rectangle 42"/>
            <p:cNvSpPr/>
            <p:nvPr/>
          </p:nvSpPr>
          <p:spPr>
            <a:xfrm>
              <a:off x="1473200" y="1709738"/>
              <a:ext cx="6088063" cy="3421062"/>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4" name="Rectangle 43"/>
            <p:cNvSpPr/>
            <p:nvPr/>
          </p:nvSpPr>
          <p:spPr>
            <a:xfrm>
              <a:off x="1820863" y="1879600"/>
              <a:ext cx="5418137" cy="3065463"/>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7" name="Rectangle 46"/>
            <p:cNvSpPr/>
            <p:nvPr/>
          </p:nvSpPr>
          <p:spPr>
            <a:xfrm>
              <a:off x="1147763"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9" name="Rectangle 48"/>
            <p:cNvSpPr/>
            <p:nvPr/>
          </p:nvSpPr>
          <p:spPr>
            <a:xfrm>
              <a:off x="7132638"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0" name="Rectangle 49"/>
            <p:cNvSpPr/>
            <p:nvPr/>
          </p:nvSpPr>
          <p:spPr>
            <a:xfrm rot="5400000">
              <a:off x="4148138" y="180975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1" name="Rectangle 50"/>
            <p:cNvSpPr/>
            <p:nvPr/>
          </p:nvSpPr>
          <p:spPr>
            <a:xfrm rot="5400000">
              <a:off x="4148138" y="502920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8706" name="Date Placeholder 3"/>
            <p:cNvSpPr txBox="1">
              <a:spLocks/>
            </p:cNvSpPr>
            <p:nvPr/>
          </p:nvSpPr>
          <p:spPr bwMode="auto">
            <a:xfrm>
              <a:off x="1430338" y="4899025"/>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Action Safe</a:t>
              </a:r>
            </a:p>
          </p:txBody>
        </p:sp>
        <p:sp>
          <p:nvSpPr>
            <p:cNvPr id="28707" name="Date Placeholder 3"/>
            <p:cNvSpPr txBox="1">
              <a:spLocks/>
            </p:cNvSpPr>
            <p:nvPr/>
          </p:nvSpPr>
          <p:spPr bwMode="auto">
            <a:xfrm>
              <a:off x="1785938" y="4711700"/>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Title Safe</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bwMode="auto">
          <a:noFill/>
          <a:ln>
            <a:miter lim="800000"/>
            <a:headEnd/>
            <a:tailEnd/>
          </a:ln>
        </p:spPr>
        <p:txBody>
          <a:bodyPr/>
          <a:lstStyle/>
          <a:p>
            <a:fld id="{CD2B0820-2639-4D60-B802-4B2EB3E219FE}" type="datetime1">
              <a:rPr lang="en-US"/>
              <a:pPr/>
              <a:t>12/17/2009</a:t>
            </a:fld>
            <a:endParaRPr lang="en-US"/>
          </a:p>
        </p:txBody>
      </p:sp>
      <p:sp>
        <p:nvSpPr>
          <p:cNvPr id="29699" name="Footer Placeholder 4"/>
          <p:cNvSpPr>
            <a:spLocks noGrp="1"/>
          </p:cNvSpPr>
          <p:nvPr>
            <p:ph type="ftr" sz="quarter" idx="11"/>
          </p:nvPr>
        </p:nvSpPr>
        <p:spPr bwMode="auto">
          <a:noFill/>
          <a:ln>
            <a:miter lim="800000"/>
            <a:headEnd/>
            <a:tailEnd/>
          </a:ln>
        </p:spPr>
        <p:txBody>
          <a:bodyPr/>
          <a:lstStyle/>
          <a:p>
            <a:r>
              <a:rPr lang="en-US"/>
              <a:t>Roku Confidential</a:t>
            </a:r>
          </a:p>
        </p:txBody>
      </p:sp>
      <p:sp>
        <p:nvSpPr>
          <p:cNvPr id="29700" name="Slide Number Placeholder 5"/>
          <p:cNvSpPr>
            <a:spLocks noGrp="1"/>
          </p:cNvSpPr>
          <p:nvPr>
            <p:ph type="sldNum" sz="quarter" idx="12"/>
          </p:nvPr>
        </p:nvSpPr>
        <p:spPr bwMode="auto">
          <a:noFill/>
          <a:ln>
            <a:miter lim="800000"/>
            <a:headEnd/>
            <a:tailEnd/>
          </a:ln>
        </p:spPr>
        <p:txBody>
          <a:bodyPr/>
          <a:lstStyle/>
          <a:p>
            <a:fld id="{BF4E974F-3CF2-4FAF-8939-9EE557532183}" type="slidenum">
              <a:rPr lang="en-US"/>
              <a:pPr/>
              <a:t>11</a:t>
            </a:fld>
            <a:endParaRPr lang="en-US"/>
          </a:p>
        </p:txBody>
      </p:sp>
      <p:sp>
        <p:nvSpPr>
          <p:cNvPr id="29701" name="TextBox 21"/>
          <p:cNvSpPr txBox="1">
            <a:spLocks noChangeArrowheads="1"/>
          </p:cNvSpPr>
          <p:nvPr/>
        </p:nvSpPr>
        <p:spPr bwMode="auto">
          <a:xfrm>
            <a:off x="4057650" y="3632200"/>
            <a:ext cx="982663" cy="276225"/>
          </a:xfrm>
          <a:prstGeom prst="rect">
            <a:avLst/>
          </a:prstGeom>
          <a:noFill/>
          <a:ln w="9525">
            <a:noFill/>
            <a:miter lim="800000"/>
            <a:headEnd/>
            <a:tailEnd/>
          </a:ln>
        </p:spPr>
        <p:txBody>
          <a:bodyPr wrap="none">
            <a:spAutoFit/>
          </a:bodyPr>
          <a:lstStyle/>
          <a:p>
            <a:r>
              <a:rPr lang="en-US" sz="1200" b="1">
                <a:latin typeface="Trebuchet MS" pitchFamily="-110" charset="0"/>
              </a:rPr>
              <a:t>Roll Over 1</a:t>
            </a:r>
          </a:p>
        </p:txBody>
      </p:sp>
      <p:sp>
        <p:nvSpPr>
          <p:cNvPr id="27" name="Rounded Rectangle 26"/>
          <p:cNvSpPr>
            <a:spLocks noChangeArrowheads="1"/>
          </p:cNvSpPr>
          <p:nvPr/>
        </p:nvSpPr>
        <p:spPr bwMode="auto">
          <a:xfrm>
            <a:off x="3503613" y="2614613"/>
            <a:ext cx="2065337" cy="1201737"/>
          </a:xfrm>
          <a:prstGeom prst="roundRect">
            <a:avLst>
              <a:gd name="adj" fmla="val 9796"/>
            </a:avLst>
          </a:prstGeom>
          <a:solidFill>
            <a:srgbClr val="BFBFBF"/>
          </a:solidFill>
          <a:ln w="508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37" name="Rounded Rectangle 36"/>
          <p:cNvSpPr>
            <a:spLocks noChangeArrowheads="1"/>
          </p:cNvSpPr>
          <p:nvPr/>
        </p:nvSpPr>
        <p:spPr bwMode="auto">
          <a:xfrm flipV="1">
            <a:off x="7018338" y="2855913"/>
            <a:ext cx="825500" cy="508000"/>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40" name="Rounded Rectangle 39"/>
          <p:cNvSpPr>
            <a:spLocks noChangeArrowheads="1"/>
          </p:cNvSpPr>
          <p:nvPr/>
        </p:nvSpPr>
        <p:spPr bwMode="auto">
          <a:xfrm flipV="1">
            <a:off x="6546850" y="2906713"/>
            <a:ext cx="903288" cy="557212"/>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41" name="Rounded Rectangle 40"/>
          <p:cNvSpPr>
            <a:spLocks noChangeArrowheads="1"/>
          </p:cNvSpPr>
          <p:nvPr/>
        </p:nvSpPr>
        <p:spPr bwMode="auto">
          <a:xfrm flipV="1">
            <a:off x="5646738" y="2957513"/>
            <a:ext cx="1052512" cy="647700"/>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21" name="Rectangle 20"/>
          <p:cNvSpPr/>
          <p:nvPr/>
        </p:nvSpPr>
        <p:spPr>
          <a:xfrm>
            <a:off x="1143000" y="1524000"/>
            <a:ext cx="6781800" cy="3810000"/>
          </a:xfrm>
          <a:prstGeom prst="rect">
            <a:avLst/>
          </a:prstGeom>
          <a:noFill/>
          <a:ln w="1270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4" name="Rectangle 23"/>
          <p:cNvSpPr/>
          <p:nvPr/>
        </p:nvSpPr>
        <p:spPr>
          <a:xfrm>
            <a:off x="1143000" y="1524000"/>
            <a:ext cx="6781800" cy="642938"/>
          </a:xfrm>
          <a:prstGeom prst="rect">
            <a:avLst/>
          </a:prstGeom>
          <a:solidFill>
            <a:schemeClr val="bg1">
              <a:lumMod val="95000"/>
            </a:schemeClr>
          </a:solid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6" name="TextBox 22"/>
          <p:cNvSpPr txBox="1">
            <a:spLocks noChangeArrowheads="1"/>
          </p:cNvSpPr>
          <p:nvPr/>
        </p:nvSpPr>
        <p:spPr bwMode="auto">
          <a:xfrm>
            <a:off x="1735138" y="1778000"/>
            <a:ext cx="1573212" cy="338138"/>
          </a:xfrm>
          <a:prstGeom prst="rect">
            <a:avLst/>
          </a:prstGeom>
          <a:noFill/>
          <a:ln w="9525">
            <a:noFill/>
            <a:miter lim="800000"/>
            <a:headEnd/>
            <a:tailEnd/>
          </a:ln>
        </p:spPr>
        <p:txBody>
          <a:bodyPr wrap="none">
            <a:spAutoFit/>
          </a:bodyPr>
          <a:lstStyle/>
          <a:p>
            <a:r>
              <a:rPr lang="en-US" sz="1600" b="1">
                <a:solidFill>
                  <a:srgbClr val="7F7F7F"/>
                </a:solidFill>
                <a:latin typeface="Trebuchet MS Bold" pitchFamily="-110" charset="0"/>
              </a:rPr>
              <a:t>Company Logo</a:t>
            </a:r>
          </a:p>
        </p:txBody>
      </p:sp>
      <p:sp>
        <p:nvSpPr>
          <p:cNvPr id="29709" name="Title 1"/>
          <p:cNvSpPr txBox="1">
            <a:spLocks/>
          </p:cNvSpPr>
          <p:nvPr/>
        </p:nvSpPr>
        <p:spPr bwMode="auto">
          <a:xfrm>
            <a:off x="347663" y="231775"/>
            <a:ext cx="8229600" cy="398463"/>
          </a:xfrm>
          <a:prstGeom prst="rect">
            <a:avLst/>
          </a:prstGeom>
          <a:noFill/>
          <a:ln w="9525">
            <a:noFill/>
            <a:miter lim="800000"/>
            <a:headEnd/>
            <a:tailEnd/>
          </a:ln>
        </p:spPr>
        <p:txBody>
          <a:bodyPr anchor="ctr"/>
          <a:lstStyle/>
          <a:p>
            <a:r>
              <a:rPr lang="en-US" sz="1600" b="1">
                <a:solidFill>
                  <a:srgbClr val="262626"/>
                </a:solidFill>
                <a:latin typeface="Trebuchet MS" pitchFamily="-110" charset="0"/>
              </a:rPr>
              <a:t>Screen Type: </a:t>
            </a:r>
            <a:r>
              <a:rPr lang="en-US" sz="1600">
                <a:solidFill>
                  <a:srgbClr val="262626"/>
                </a:solidFill>
                <a:latin typeface="Trebuchet MS" pitchFamily="-110" charset="0"/>
              </a:rPr>
              <a:t>List </a:t>
            </a:r>
            <a:r>
              <a:rPr lang="en-US" sz="1600">
                <a:solidFill>
                  <a:srgbClr val="595959"/>
                </a:solidFill>
                <a:latin typeface="Arial" charset="0"/>
                <a:cs typeface="Arial" charset="0"/>
              </a:rPr>
              <a:t/>
            </a:r>
            <a:br>
              <a:rPr lang="en-US" sz="1600">
                <a:solidFill>
                  <a:srgbClr val="595959"/>
                </a:solidFill>
                <a:latin typeface="Arial" charset="0"/>
                <a:cs typeface="Arial" charset="0"/>
              </a:rPr>
            </a:br>
            <a:endParaRPr lang="en-US" sz="1600">
              <a:solidFill>
                <a:srgbClr val="595959"/>
              </a:solidFill>
              <a:latin typeface="Arial" charset="0"/>
              <a:cs typeface="Arial" charset="0"/>
            </a:endParaRPr>
          </a:p>
        </p:txBody>
      </p:sp>
      <p:sp>
        <p:nvSpPr>
          <p:cNvPr id="29710" name="Rectangle 44"/>
          <p:cNvSpPr>
            <a:spLocks noChangeArrowheads="1"/>
          </p:cNvSpPr>
          <p:nvPr/>
        </p:nvSpPr>
        <p:spPr bwMode="auto">
          <a:xfrm>
            <a:off x="347663" y="534988"/>
            <a:ext cx="2816225" cy="261937"/>
          </a:xfrm>
          <a:prstGeom prst="rect">
            <a:avLst/>
          </a:prstGeom>
          <a:noFill/>
          <a:ln w="9525">
            <a:noFill/>
            <a:miter lim="800000"/>
            <a:headEnd/>
            <a:tailEnd/>
          </a:ln>
        </p:spPr>
        <p:txBody>
          <a:bodyPr wrap="none">
            <a:spAutoFit/>
          </a:bodyPr>
          <a:lstStyle/>
          <a:p>
            <a:pPr>
              <a:spcAft>
                <a:spcPts val="600"/>
              </a:spcAft>
            </a:pPr>
            <a:r>
              <a:rPr lang="en-US" sz="1100">
                <a:solidFill>
                  <a:srgbClr val="404040"/>
                </a:solidFill>
                <a:latin typeface="Trebuchet MS" pitchFamily="-110" charset="0"/>
              </a:rPr>
              <a:t>Poster List Screen 16:9 Posters (No Filter)</a:t>
            </a:r>
          </a:p>
        </p:txBody>
      </p:sp>
      <p:sp>
        <p:nvSpPr>
          <p:cNvPr id="29711" name="TextBox 30"/>
          <p:cNvSpPr txBox="1">
            <a:spLocks noChangeArrowheads="1"/>
          </p:cNvSpPr>
          <p:nvPr/>
        </p:nvSpPr>
        <p:spPr bwMode="auto">
          <a:xfrm>
            <a:off x="3392488" y="3990975"/>
            <a:ext cx="2314575" cy="276225"/>
          </a:xfrm>
          <a:prstGeom prst="rect">
            <a:avLst/>
          </a:prstGeom>
          <a:noFill/>
          <a:ln w="9525">
            <a:noFill/>
            <a:miter lim="800000"/>
            <a:headEnd/>
            <a:tailEnd/>
          </a:ln>
        </p:spPr>
        <p:txBody>
          <a:bodyPr wrap="none">
            <a:spAutoFit/>
          </a:bodyPr>
          <a:lstStyle/>
          <a:p>
            <a:pPr algn="ctr"/>
            <a:r>
              <a:rPr lang="en-US" sz="1200" b="1">
                <a:latin typeface="Trebuchet MS" pitchFamily="-110" charset="0"/>
              </a:rPr>
              <a:t>Roll Over Text 1 Lorem Ipsum</a:t>
            </a:r>
          </a:p>
        </p:txBody>
      </p:sp>
      <p:sp>
        <p:nvSpPr>
          <p:cNvPr id="29712" name="TextBox 33"/>
          <p:cNvSpPr txBox="1">
            <a:spLocks noChangeArrowheads="1"/>
          </p:cNvSpPr>
          <p:nvPr/>
        </p:nvSpPr>
        <p:spPr bwMode="auto">
          <a:xfrm>
            <a:off x="1768475" y="4173538"/>
            <a:ext cx="5635625" cy="276225"/>
          </a:xfrm>
          <a:prstGeom prst="rect">
            <a:avLst/>
          </a:prstGeom>
          <a:noFill/>
          <a:ln w="9525">
            <a:noFill/>
            <a:miter lim="800000"/>
            <a:headEnd/>
            <a:tailEnd/>
          </a:ln>
        </p:spPr>
        <p:txBody>
          <a:bodyPr>
            <a:spAutoFit/>
          </a:bodyPr>
          <a:lstStyle/>
          <a:p>
            <a:pPr algn="ctr"/>
            <a:r>
              <a:rPr lang="en-US" sz="1200">
                <a:latin typeface="Trebuchet MS" pitchFamily="-110" charset="0"/>
              </a:rPr>
              <a:t>Roll over text 2 Lorem consectetur adipiscing elit consectetur adipiscing Lorem </a:t>
            </a:r>
          </a:p>
          <a:p>
            <a:pPr algn="ctr"/>
            <a:endParaRPr lang="en-US" sz="1200">
              <a:latin typeface="Trebuchet MS" pitchFamily="-110" charset="0"/>
            </a:endParaRPr>
          </a:p>
        </p:txBody>
      </p:sp>
      <p:sp>
        <p:nvSpPr>
          <p:cNvPr id="44" name="Rounded Rectangle 43"/>
          <p:cNvSpPr/>
          <p:nvPr/>
        </p:nvSpPr>
        <p:spPr>
          <a:xfrm flipV="1">
            <a:off x="1239838" y="2854325"/>
            <a:ext cx="825500" cy="508000"/>
          </a:xfrm>
          <a:prstGeom prst="roundRect">
            <a:avLst>
              <a:gd name="adj" fmla="val 6194"/>
            </a:avLst>
          </a:prstGeom>
          <a:solidFill>
            <a:schemeClr val="bg1"/>
          </a:solidFill>
          <a:ln w="25400" cap="rnd" cmpd="sng">
            <a:solidFill>
              <a:schemeClr val="bg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5" name="Rounded Rectangle 44"/>
          <p:cNvSpPr/>
          <p:nvPr/>
        </p:nvSpPr>
        <p:spPr>
          <a:xfrm flipV="1">
            <a:off x="1631950" y="2905125"/>
            <a:ext cx="903288" cy="557213"/>
          </a:xfrm>
          <a:prstGeom prst="roundRect">
            <a:avLst>
              <a:gd name="adj" fmla="val 6194"/>
            </a:avLst>
          </a:prstGeom>
          <a:solidFill>
            <a:schemeClr val="bg1"/>
          </a:solidFill>
          <a:ln w="25400" cap="rnd" cmpd="sng">
            <a:solidFill>
              <a:schemeClr val="bg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6" name="Rounded Rectangle 45"/>
          <p:cNvSpPr/>
          <p:nvPr/>
        </p:nvSpPr>
        <p:spPr>
          <a:xfrm flipV="1">
            <a:off x="2382838" y="2955925"/>
            <a:ext cx="1052512" cy="647700"/>
          </a:xfrm>
          <a:prstGeom prst="roundRect">
            <a:avLst>
              <a:gd name="adj" fmla="val 6194"/>
            </a:avLst>
          </a:prstGeom>
          <a:solidFill>
            <a:schemeClr val="bg1"/>
          </a:solidFill>
          <a:ln w="25400" cap="rnd" cmpd="sng">
            <a:solidFill>
              <a:schemeClr val="bg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9716" name="TextBox 10"/>
          <p:cNvSpPr txBox="1">
            <a:spLocks noChangeArrowheads="1"/>
          </p:cNvSpPr>
          <p:nvPr/>
        </p:nvSpPr>
        <p:spPr bwMode="auto">
          <a:xfrm>
            <a:off x="6262688" y="1828800"/>
            <a:ext cx="1058862" cy="276225"/>
          </a:xfrm>
          <a:prstGeom prst="rect">
            <a:avLst/>
          </a:prstGeom>
          <a:noFill/>
          <a:ln w="9525">
            <a:noFill/>
            <a:miter lim="800000"/>
            <a:headEnd/>
            <a:tailEnd/>
          </a:ln>
        </p:spPr>
        <p:txBody>
          <a:bodyPr wrap="none">
            <a:spAutoFit/>
          </a:bodyPr>
          <a:lstStyle/>
          <a:p>
            <a:pPr algn="r"/>
            <a:r>
              <a:rPr lang="en-US" sz="1200" b="1">
                <a:solidFill>
                  <a:srgbClr val="262626"/>
                </a:solidFill>
                <a:latin typeface="Trebuchet MS Bold" pitchFamily="-110" charset="0"/>
              </a:rPr>
              <a:t>Breadcrumb</a:t>
            </a:r>
          </a:p>
        </p:txBody>
      </p:sp>
      <p:grpSp>
        <p:nvGrpSpPr>
          <p:cNvPr id="29717" name="Group 24"/>
          <p:cNvGrpSpPr>
            <a:grpSpLocks/>
          </p:cNvGrpSpPr>
          <p:nvPr/>
        </p:nvGrpSpPr>
        <p:grpSpPr bwMode="auto">
          <a:xfrm>
            <a:off x="1143000" y="1524000"/>
            <a:ext cx="6781800" cy="3810000"/>
            <a:chOff x="1143000" y="1524000"/>
            <a:chExt cx="6781800" cy="3810000"/>
          </a:xfrm>
        </p:grpSpPr>
        <p:sp>
          <p:nvSpPr>
            <p:cNvPr id="29" name="Rectangle 28"/>
            <p:cNvSpPr/>
            <p:nvPr/>
          </p:nvSpPr>
          <p:spPr>
            <a:xfrm>
              <a:off x="1143000" y="1524000"/>
              <a:ext cx="6781800" cy="3810000"/>
            </a:xfrm>
            <a:prstGeom prst="rect">
              <a:avLst/>
            </a:prstGeom>
            <a:no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0" name="Rectangle 29"/>
            <p:cNvSpPr/>
            <p:nvPr/>
          </p:nvSpPr>
          <p:spPr>
            <a:xfrm>
              <a:off x="1473200" y="1709738"/>
              <a:ext cx="6088063" cy="3421062"/>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2" name="Rectangle 31"/>
            <p:cNvSpPr/>
            <p:nvPr/>
          </p:nvSpPr>
          <p:spPr>
            <a:xfrm>
              <a:off x="1820863" y="1879600"/>
              <a:ext cx="5418137" cy="3065463"/>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3" name="Rectangle 32"/>
            <p:cNvSpPr/>
            <p:nvPr/>
          </p:nvSpPr>
          <p:spPr>
            <a:xfrm>
              <a:off x="1147763"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5" name="Rectangle 34"/>
            <p:cNvSpPr/>
            <p:nvPr/>
          </p:nvSpPr>
          <p:spPr>
            <a:xfrm>
              <a:off x="7132638"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6" name="Rectangle 35"/>
            <p:cNvSpPr/>
            <p:nvPr/>
          </p:nvSpPr>
          <p:spPr>
            <a:xfrm rot="5400000">
              <a:off x="4148138" y="180975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8" name="Rectangle 37"/>
            <p:cNvSpPr/>
            <p:nvPr/>
          </p:nvSpPr>
          <p:spPr>
            <a:xfrm rot="5400000">
              <a:off x="4148138" y="502920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9725" name="Date Placeholder 3"/>
            <p:cNvSpPr txBox="1">
              <a:spLocks/>
            </p:cNvSpPr>
            <p:nvPr/>
          </p:nvSpPr>
          <p:spPr bwMode="auto">
            <a:xfrm>
              <a:off x="1430338" y="4899025"/>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Action Safe</a:t>
              </a:r>
            </a:p>
          </p:txBody>
        </p:sp>
        <p:sp>
          <p:nvSpPr>
            <p:cNvPr id="29726" name="Date Placeholder 3"/>
            <p:cNvSpPr txBox="1">
              <a:spLocks/>
            </p:cNvSpPr>
            <p:nvPr/>
          </p:nvSpPr>
          <p:spPr bwMode="auto">
            <a:xfrm>
              <a:off x="1785938" y="4711700"/>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Title Safe</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p:cNvSpPr>
            <a:spLocks noGrp="1"/>
          </p:cNvSpPr>
          <p:nvPr>
            <p:ph type="dt" sz="quarter" idx="10"/>
          </p:nvPr>
        </p:nvSpPr>
        <p:spPr bwMode="auto">
          <a:noFill/>
          <a:ln>
            <a:miter lim="800000"/>
            <a:headEnd/>
            <a:tailEnd/>
          </a:ln>
        </p:spPr>
        <p:txBody>
          <a:bodyPr/>
          <a:lstStyle/>
          <a:p>
            <a:fld id="{7640DEE1-BB35-4330-87DE-1CED7B70BC05}" type="datetime1">
              <a:rPr lang="en-US"/>
              <a:pPr/>
              <a:t>12/17/2009</a:t>
            </a:fld>
            <a:endParaRPr lang="en-US"/>
          </a:p>
        </p:txBody>
      </p:sp>
      <p:sp>
        <p:nvSpPr>
          <p:cNvPr id="30723" name="Footer Placeholder 4"/>
          <p:cNvSpPr>
            <a:spLocks noGrp="1"/>
          </p:cNvSpPr>
          <p:nvPr>
            <p:ph type="ftr" sz="quarter" idx="11"/>
          </p:nvPr>
        </p:nvSpPr>
        <p:spPr bwMode="auto">
          <a:noFill/>
          <a:ln>
            <a:miter lim="800000"/>
            <a:headEnd/>
            <a:tailEnd/>
          </a:ln>
        </p:spPr>
        <p:txBody>
          <a:bodyPr/>
          <a:lstStyle/>
          <a:p>
            <a:r>
              <a:rPr lang="en-US"/>
              <a:t>Roku Confidential</a:t>
            </a:r>
          </a:p>
        </p:txBody>
      </p:sp>
      <p:sp>
        <p:nvSpPr>
          <p:cNvPr id="30724" name="Slide Number Placeholder 5"/>
          <p:cNvSpPr>
            <a:spLocks noGrp="1"/>
          </p:cNvSpPr>
          <p:nvPr>
            <p:ph type="sldNum" sz="quarter" idx="12"/>
          </p:nvPr>
        </p:nvSpPr>
        <p:spPr bwMode="auto">
          <a:noFill/>
          <a:ln>
            <a:miter lim="800000"/>
            <a:headEnd/>
            <a:tailEnd/>
          </a:ln>
        </p:spPr>
        <p:txBody>
          <a:bodyPr/>
          <a:lstStyle/>
          <a:p>
            <a:fld id="{B03749F6-EB70-4097-A289-2A38AAC4FF42}" type="slidenum">
              <a:rPr lang="en-US"/>
              <a:pPr/>
              <a:t>12</a:t>
            </a:fld>
            <a:endParaRPr lang="en-US"/>
          </a:p>
        </p:txBody>
      </p:sp>
      <p:sp>
        <p:nvSpPr>
          <p:cNvPr id="30725" name="TextBox 9"/>
          <p:cNvSpPr txBox="1">
            <a:spLocks noChangeArrowheads="1"/>
          </p:cNvSpPr>
          <p:nvPr/>
        </p:nvSpPr>
        <p:spPr bwMode="auto">
          <a:xfrm>
            <a:off x="4057650" y="3810000"/>
            <a:ext cx="982663" cy="276225"/>
          </a:xfrm>
          <a:prstGeom prst="rect">
            <a:avLst/>
          </a:prstGeom>
          <a:noFill/>
          <a:ln w="9525">
            <a:noFill/>
            <a:miter lim="800000"/>
            <a:headEnd/>
            <a:tailEnd/>
          </a:ln>
        </p:spPr>
        <p:txBody>
          <a:bodyPr wrap="none">
            <a:spAutoFit/>
          </a:bodyPr>
          <a:lstStyle/>
          <a:p>
            <a:r>
              <a:rPr lang="en-US" sz="1200" b="1">
                <a:latin typeface="Trebuchet MS" pitchFamily="-110" charset="0"/>
              </a:rPr>
              <a:t>Roll Over 1</a:t>
            </a:r>
          </a:p>
        </p:txBody>
      </p:sp>
      <p:sp>
        <p:nvSpPr>
          <p:cNvPr id="12" name="Rounded Rectangle 11"/>
          <p:cNvSpPr>
            <a:spLocks noChangeArrowheads="1"/>
          </p:cNvSpPr>
          <p:nvPr/>
        </p:nvSpPr>
        <p:spPr bwMode="auto">
          <a:xfrm>
            <a:off x="3725863" y="2844800"/>
            <a:ext cx="1595437" cy="1593850"/>
          </a:xfrm>
          <a:prstGeom prst="roundRect">
            <a:avLst>
              <a:gd name="adj" fmla="val 9796"/>
            </a:avLst>
          </a:prstGeom>
          <a:solidFill>
            <a:srgbClr val="BFBFBF"/>
          </a:solidFill>
          <a:ln w="508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35" name="Rounded Rectangle 34"/>
          <p:cNvSpPr/>
          <p:nvPr/>
        </p:nvSpPr>
        <p:spPr>
          <a:xfrm flipV="1">
            <a:off x="1176338" y="3011488"/>
            <a:ext cx="455612" cy="460375"/>
          </a:xfrm>
          <a:prstGeom prst="roundRect">
            <a:avLst>
              <a:gd name="adj" fmla="val 6194"/>
            </a:avLst>
          </a:prstGeom>
          <a:solidFill>
            <a:schemeClr val="bg1"/>
          </a:solidFill>
          <a:ln w="25400" cap="rnd" cmpd="sng">
            <a:solidFill>
              <a:schemeClr val="bg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6" name="Rounded Rectangle 35"/>
          <p:cNvSpPr>
            <a:spLocks noChangeArrowheads="1"/>
          </p:cNvSpPr>
          <p:nvPr/>
        </p:nvSpPr>
        <p:spPr bwMode="auto">
          <a:xfrm flipV="1">
            <a:off x="7424738" y="3011488"/>
            <a:ext cx="455612" cy="460375"/>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33" name="Rounded Rectangle 32"/>
          <p:cNvSpPr/>
          <p:nvPr/>
        </p:nvSpPr>
        <p:spPr>
          <a:xfrm flipV="1">
            <a:off x="1371600" y="3054350"/>
            <a:ext cx="547688" cy="552450"/>
          </a:xfrm>
          <a:prstGeom prst="roundRect">
            <a:avLst>
              <a:gd name="adj" fmla="val 6194"/>
            </a:avLst>
          </a:prstGeom>
          <a:solidFill>
            <a:schemeClr val="bg1"/>
          </a:solidFill>
          <a:ln w="25400" cap="rnd" cmpd="sng">
            <a:solidFill>
              <a:schemeClr val="bg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1" name="Rounded Rectangle 30"/>
          <p:cNvSpPr/>
          <p:nvPr/>
        </p:nvSpPr>
        <p:spPr>
          <a:xfrm flipV="1">
            <a:off x="1701800" y="3130550"/>
            <a:ext cx="649288" cy="654050"/>
          </a:xfrm>
          <a:prstGeom prst="roundRect">
            <a:avLst>
              <a:gd name="adj" fmla="val 6194"/>
            </a:avLst>
          </a:prstGeom>
          <a:solidFill>
            <a:schemeClr val="bg1"/>
          </a:solidFill>
          <a:ln w="25400" cap="rnd" cmpd="sng">
            <a:solidFill>
              <a:schemeClr val="bg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9" name="Rounded Rectangle 28"/>
          <p:cNvSpPr/>
          <p:nvPr/>
        </p:nvSpPr>
        <p:spPr>
          <a:xfrm flipV="1">
            <a:off x="2171700" y="3187700"/>
            <a:ext cx="712788" cy="717550"/>
          </a:xfrm>
          <a:prstGeom prst="roundRect">
            <a:avLst>
              <a:gd name="adj" fmla="val 6194"/>
            </a:avLst>
          </a:prstGeom>
          <a:solidFill>
            <a:schemeClr val="bg1"/>
          </a:solidFill>
          <a:ln w="25400" cap="rnd" cmpd="sng">
            <a:solidFill>
              <a:schemeClr val="bg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1" name="Rounded Rectangle 20"/>
          <p:cNvSpPr/>
          <p:nvPr/>
        </p:nvSpPr>
        <p:spPr>
          <a:xfrm flipV="1">
            <a:off x="2795588" y="3232150"/>
            <a:ext cx="811212" cy="819150"/>
          </a:xfrm>
          <a:prstGeom prst="roundRect">
            <a:avLst>
              <a:gd name="adj" fmla="val 6194"/>
            </a:avLst>
          </a:prstGeom>
          <a:solidFill>
            <a:schemeClr val="bg1"/>
          </a:solidFill>
          <a:ln w="25400" cap="rnd" cmpd="sng">
            <a:solidFill>
              <a:schemeClr val="bg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4" name="Rounded Rectangle 33"/>
          <p:cNvSpPr>
            <a:spLocks noChangeArrowheads="1"/>
          </p:cNvSpPr>
          <p:nvPr/>
        </p:nvSpPr>
        <p:spPr bwMode="auto">
          <a:xfrm flipV="1">
            <a:off x="7143750" y="3054350"/>
            <a:ext cx="547688" cy="552450"/>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32" name="Rounded Rectangle 31"/>
          <p:cNvSpPr>
            <a:spLocks noChangeArrowheads="1"/>
          </p:cNvSpPr>
          <p:nvPr/>
        </p:nvSpPr>
        <p:spPr bwMode="auto">
          <a:xfrm flipV="1">
            <a:off x="6711950" y="3130550"/>
            <a:ext cx="649288" cy="654050"/>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30" name="Rounded Rectangle 29"/>
          <p:cNvSpPr>
            <a:spLocks noChangeArrowheads="1"/>
          </p:cNvSpPr>
          <p:nvPr/>
        </p:nvSpPr>
        <p:spPr bwMode="auto">
          <a:xfrm flipV="1">
            <a:off x="6178550" y="3187700"/>
            <a:ext cx="712788" cy="717550"/>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28" name="Rounded Rectangle 27"/>
          <p:cNvSpPr>
            <a:spLocks noChangeArrowheads="1"/>
          </p:cNvSpPr>
          <p:nvPr/>
        </p:nvSpPr>
        <p:spPr bwMode="auto">
          <a:xfrm flipV="1">
            <a:off x="5456238" y="3232150"/>
            <a:ext cx="811212" cy="819150"/>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37" name="Rectangle 36"/>
          <p:cNvSpPr/>
          <p:nvPr/>
        </p:nvSpPr>
        <p:spPr>
          <a:xfrm>
            <a:off x="1143000" y="1524000"/>
            <a:ext cx="6781800" cy="3810000"/>
          </a:xfrm>
          <a:prstGeom prst="rect">
            <a:avLst/>
          </a:prstGeom>
          <a:no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8" name="Rectangle 37"/>
          <p:cNvSpPr/>
          <p:nvPr/>
        </p:nvSpPr>
        <p:spPr>
          <a:xfrm>
            <a:off x="1143000" y="1524000"/>
            <a:ext cx="6781800" cy="642938"/>
          </a:xfrm>
          <a:prstGeom prst="rect">
            <a:avLst/>
          </a:prstGeom>
          <a:solidFill>
            <a:schemeClr val="bg1">
              <a:lumMod val="95000"/>
            </a:schemeClr>
          </a:solid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0" name="Rectangle 39"/>
          <p:cNvSpPr/>
          <p:nvPr/>
        </p:nvSpPr>
        <p:spPr>
          <a:xfrm>
            <a:off x="1143000" y="2163763"/>
            <a:ext cx="6781800" cy="338137"/>
          </a:xfrm>
          <a:prstGeom prst="rect">
            <a:avLst/>
          </a:prstGeom>
          <a:solidFill>
            <a:schemeClr val="bg1">
              <a:lumMod val="75000"/>
            </a:schemeClr>
          </a:solid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0740" name="TextBox 15"/>
          <p:cNvSpPr txBox="1">
            <a:spLocks noChangeArrowheads="1"/>
          </p:cNvSpPr>
          <p:nvPr/>
        </p:nvSpPr>
        <p:spPr bwMode="auto">
          <a:xfrm>
            <a:off x="2127250" y="2201863"/>
            <a:ext cx="1133475" cy="260350"/>
          </a:xfrm>
          <a:prstGeom prst="rect">
            <a:avLst/>
          </a:prstGeom>
          <a:noFill/>
          <a:ln w="9525">
            <a:noFill/>
            <a:miter lim="800000"/>
            <a:headEnd/>
            <a:tailEnd/>
          </a:ln>
        </p:spPr>
        <p:txBody>
          <a:bodyPr wrap="none">
            <a:spAutoFit/>
          </a:bodyPr>
          <a:lstStyle/>
          <a:p>
            <a:r>
              <a:rPr lang="en-US" sz="1100">
                <a:solidFill>
                  <a:srgbClr val="262626"/>
                </a:solidFill>
                <a:latin typeface="Trebuchet MS" pitchFamily="-110" charset="0"/>
              </a:rPr>
              <a:t>Filter Category</a:t>
            </a:r>
          </a:p>
        </p:txBody>
      </p:sp>
      <p:sp>
        <p:nvSpPr>
          <p:cNvPr id="30741" name="TextBox 16"/>
          <p:cNvSpPr txBox="1">
            <a:spLocks noChangeArrowheads="1"/>
          </p:cNvSpPr>
          <p:nvPr/>
        </p:nvSpPr>
        <p:spPr bwMode="auto">
          <a:xfrm>
            <a:off x="5815013" y="2201863"/>
            <a:ext cx="1133475" cy="260350"/>
          </a:xfrm>
          <a:prstGeom prst="rect">
            <a:avLst/>
          </a:prstGeom>
          <a:noFill/>
          <a:ln w="9525">
            <a:noFill/>
            <a:miter lim="800000"/>
            <a:headEnd/>
            <a:tailEnd/>
          </a:ln>
        </p:spPr>
        <p:txBody>
          <a:bodyPr wrap="none">
            <a:spAutoFit/>
          </a:bodyPr>
          <a:lstStyle/>
          <a:p>
            <a:r>
              <a:rPr lang="en-US" sz="1100">
                <a:solidFill>
                  <a:srgbClr val="262626"/>
                </a:solidFill>
                <a:latin typeface="Trebuchet MS" pitchFamily="-110" charset="0"/>
              </a:rPr>
              <a:t>Filter Category</a:t>
            </a:r>
          </a:p>
        </p:txBody>
      </p:sp>
      <p:sp>
        <p:nvSpPr>
          <p:cNvPr id="43" name="Rounded Rectangle 42"/>
          <p:cNvSpPr/>
          <p:nvPr/>
        </p:nvSpPr>
        <p:spPr>
          <a:xfrm flipV="1">
            <a:off x="3860800" y="2195513"/>
            <a:ext cx="1296988" cy="279400"/>
          </a:xfrm>
          <a:prstGeom prst="roundRect">
            <a:avLst>
              <a:gd name="adj" fmla="val 29878"/>
            </a:avLst>
          </a:prstGeom>
          <a:solidFill>
            <a:schemeClr val="tx1">
              <a:lumMod val="95000"/>
              <a:lumOff val="5000"/>
            </a:schemeClr>
          </a:solidFill>
          <a:ln w="12700" cap="rnd"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4" name="TextBox 14"/>
          <p:cNvSpPr txBox="1">
            <a:spLocks noChangeArrowheads="1"/>
          </p:cNvSpPr>
          <p:nvPr/>
        </p:nvSpPr>
        <p:spPr bwMode="auto">
          <a:xfrm>
            <a:off x="3956050" y="2201863"/>
            <a:ext cx="1133475" cy="261937"/>
          </a:xfrm>
          <a:prstGeom prst="rect">
            <a:avLst/>
          </a:prstGeom>
          <a:noFill/>
          <a:ln w="9525">
            <a:noFill/>
            <a:miter lim="800000"/>
            <a:headEnd/>
            <a:tailEnd/>
          </a:ln>
        </p:spPr>
        <p:txBody>
          <a:bodyPr wrap="none">
            <a:spAutoFit/>
          </a:bodyPr>
          <a:lstStyle/>
          <a:p>
            <a:r>
              <a:rPr lang="en-US" sz="1100">
                <a:solidFill>
                  <a:srgbClr val="F2F2F2"/>
                </a:solidFill>
                <a:latin typeface="Trebuchet MS" pitchFamily="-110" charset="0"/>
              </a:rPr>
              <a:t>Filter Category</a:t>
            </a:r>
          </a:p>
        </p:txBody>
      </p:sp>
      <p:sp>
        <p:nvSpPr>
          <p:cNvPr id="45" name="TextBox 22"/>
          <p:cNvSpPr txBox="1">
            <a:spLocks noChangeArrowheads="1"/>
          </p:cNvSpPr>
          <p:nvPr/>
        </p:nvSpPr>
        <p:spPr bwMode="auto">
          <a:xfrm>
            <a:off x="1735138" y="1778000"/>
            <a:ext cx="1573212" cy="338138"/>
          </a:xfrm>
          <a:prstGeom prst="rect">
            <a:avLst/>
          </a:prstGeom>
          <a:noFill/>
          <a:ln w="9525">
            <a:noFill/>
            <a:miter lim="800000"/>
            <a:headEnd/>
            <a:tailEnd/>
          </a:ln>
        </p:spPr>
        <p:txBody>
          <a:bodyPr wrap="none">
            <a:spAutoFit/>
          </a:bodyPr>
          <a:lstStyle/>
          <a:p>
            <a:r>
              <a:rPr lang="en-US" sz="1600" b="1">
                <a:solidFill>
                  <a:srgbClr val="7F7F7F"/>
                </a:solidFill>
                <a:latin typeface="Trebuchet MS Bold" pitchFamily="-110" charset="0"/>
              </a:rPr>
              <a:t>Company Logo</a:t>
            </a:r>
          </a:p>
        </p:txBody>
      </p:sp>
      <p:sp>
        <p:nvSpPr>
          <p:cNvPr id="30745" name="Title 1"/>
          <p:cNvSpPr txBox="1">
            <a:spLocks/>
          </p:cNvSpPr>
          <p:nvPr/>
        </p:nvSpPr>
        <p:spPr bwMode="auto">
          <a:xfrm>
            <a:off x="347663" y="231775"/>
            <a:ext cx="8229600" cy="398463"/>
          </a:xfrm>
          <a:prstGeom prst="rect">
            <a:avLst/>
          </a:prstGeom>
          <a:noFill/>
          <a:ln w="9525">
            <a:noFill/>
            <a:miter lim="800000"/>
            <a:headEnd/>
            <a:tailEnd/>
          </a:ln>
        </p:spPr>
        <p:txBody>
          <a:bodyPr anchor="ctr"/>
          <a:lstStyle/>
          <a:p>
            <a:r>
              <a:rPr lang="en-US" sz="1600" b="1">
                <a:solidFill>
                  <a:srgbClr val="262626"/>
                </a:solidFill>
                <a:latin typeface="Trebuchet MS" pitchFamily="-110" charset="0"/>
              </a:rPr>
              <a:t>Screen Type: </a:t>
            </a:r>
            <a:r>
              <a:rPr lang="en-US" sz="1600">
                <a:solidFill>
                  <a:srgbClr val="262626"/>
                </a:solidFill>
                <a:latin typeface="Trebuchet MS" pitchFamily="-110" charset="0"/>
              </a:rPr>
              <a:t>List </a:t>
            </a:r>
            <a:r>
              <a:rPr lang="en-US" sz="1600">
                <a:solidFill>
                  <a:srgbClr val="595959"/>
                </a:solidFill>
                <a:latin typeface="Arial" charset="0"/>
                <a:cs typeface="Arial" charset="0"/>
              </a:rPr>
              <a:t/>
            </a:r>
            <a:br>
              <a:rPr lang="en-US" sz="1600">
                <a:solidFill>
                  <a:srgbClr val="595959"/>
                </a:solidFill>
                <a:latin typeface="Arial" charset="0"/>
                <a:cs typeface="Arial" charset="0"/>
              </a:rPr>
            </a:br>
            <a:endParaRPr lang="en-US" sz="1600">
              <a:solidFill>
                <a:srgbClr val="595959"/>
              </a:solidFill>
              <a:latin typeface="Arial" charset="0"/>
              <a:cs typeface="Arial" charset="0"/>
            </a:endParaRPr>
          </a:p>
        </p:txBody>
      </p:sp>
      <p:sp>
        <p:nvSpPr>
          <p:cNvPr id="30746" name="Rectangle 44"/>
          <p:cNvSpPr>
            <a:spLocks noChangeArrowheads="1"/>
          </p:cNvSpPr>
          <p:nvPr/>
        </p:nvSpPr>
        <p:spPr bwMode="auto">
          <a:xfrm>
            <a:off x="347663" y="534988"/>
            <a:ext cx="2274887" cy="261937"/>
          </a:xfrm>
          <a:prstGeom prst="rect">
            <a:avLst/>
          </a:prstGeom>
          <a:noFill/>
          <a:ln w="9525">
            <a:noFill/>
            <a:miter lim="800000"/>
            <a:headEnd/>
            <a:tailEnd/>
          </a:ln>
        </p:spPr>
        <p:txBody>
          <a:bodyPr wrap="none">
            <a:spAutoFit/>
          </a:bodyPr>
          <a:lstStyle/>
          <a:p>
            <a:pPr>
              <a:spcAft>
                <a:spcPts val="600"/>
              </a:spcAft>
            </a:pPr>
            <a:r>
              <a:rPr lang="en-US" sz="1100">
                <a:solidFill>
                  <a:srgbClr val="404040"/>
                </a:solidFill>
                <a:latin typeface="Trebuchet MS" pitchFamily="-110" charset="0"/>
              </a:rPr>
              <a:t>Poster List Screen Square Posters</a:t>
            </a:r>
          </a:p>
        </p:txBody>
      </p:sp>
      <p:sp>
        <p:nvSpPr>
          <p:cNvPr id="30747" name="TextBox 48"/>
          <p:cNvSpPr txBox="1">
            <a:spLocks noChangeArrowheads="1"/>
          </p:cNvSpPr>
          <p:nvPr/>
        </p:nvSpPr>
        <p:spPr bwMode="auto">
          <a:xfrm>
            <a:off x="3392488" y="4543425"/>
            <a:ext cx="2314575" cy="276225"/>
          </a:xfrm>
          <a:prstGeom prst="rect">
            <a:avLst/>
          </a:prstGeom>
          <a:noFill/>
          <a:ln w="9525">
            <a:noFill/>
            <a:miter lim="800000"/>
            <a:headEnd/>
            <a:tailEnd/>
          </a:ln>
        </p:spPr>
        <p:txBody>
          <a:bodyPr wrap="none">
            <a:spAutoFit/>
          </a:bodyPr>
          <a:lstStyle/>
          <a:p>
            <a:pPr algn="ctr"/>
            <a:r>
              <a:rPr lang="en-US" sz="1200" b="1">
                <a:latin typeface="Trebuchet MS" pitchFamily="-110" charset="0"/>
              </a:rPr>
              <a:t>Roll Over Text 1 Lorem Ipsum</a:t>
            </a:r>
          </a:p>
        </p:txBody>
      </p:sp>
      <p:sp>
        <p:nvSpPr>
          <p:cNvPr id="30748" name="TextBox 49"/>
          <p:cNvSpPr txBox="1">
            <a:spLocks noChangeArrowheads="1"/>
          </p:cNvSpPr>
          <p:nvPr/>
        </p:nvSpPr>
        <p:spPr bwMode="auto">
          <a:xfrm>
            <a:off x="1768475" y="4725988"/>
            <a:ext cx="5635625" cy="276225"/>
          </a:xfrm>
          <a:prstGeom prst="rect">
            <a:avLst/>
          </a:prstGeom>
          <a:noFill/>
          <a:ln w="9525">
            <a:noFill/>
            <a:miter lim="800000"/>
            <a:headEnd/>
            <a:tailEnd/>
          </a:ln>
        </p:spPr>
        <p:txBody>
          <a:bodyPr>
            <a:spAutoFit/>
          </a:bodyPr>
          <a:lstStyle/>
          <a:p>
            <a:pPr algn="ctr"/>
            <a:r>
              <a:rPr lang="en-US" sz="1200">
                <a:latin typeface="Trebuchet MS" pitchFamily="-110" charset="0"/>
              </a:rPr>
              <a:t>Roll over text 2 Lorem consectetur adipiscing elit consectetur adipiscing Lorem </a:t>
            </a:r>
          </a:p>
          <a:p>
            <a:pPr algn="ctr"/>
            <a:endParaRPr lang="en-US" sz="1200">
              <a:latin typeface="Trebuchet MS" pitchFamily="-110" charset="0"/>
            </a:endParaRPr>
          </a:p>
        </p:txBody>
      </p:sp>
      <p:sp>
        <p:nvSpPr>
          <p:cNvPr id="30749" name="TextBox 10"/>
          <p:cNvSpPr txBox="1">
            <a:spLocks noChangeArrowheads="1"/>
          </p:cNvSpPr>
          <p:nvPr/>
        </p:nvSpPr>
        <p:spPr bwMode="auto">
          <a:xfrm>
            <a:off x="6262688" y="1828800"/>
            <a:ext cx="1058862" cy="276225"/>
          </a:xfrm>
          <a:prstGeom prst="rect">
            <a:avLst/>
          </a:prstGeom>
          <a:noFill/>
          <a:ln w="9525">
            <a:noFill/>
            <a:miter lim="800000"/>
            <a:headEnd/>
            <a:tailEnd/>
          </a:ln>
        </p:spPr>
        <p:txBody>
          <a:bodyPr wrap="none">
            <a:spAutoFit/>
          </a:bodyPr>
          <a:lstStyle/>
          <a:p>
            <a:pPr algn="r"/>
            <a:r>
              <a:rPr lang="en-US" sz="1200" b="1">
                <a:solidFill>
                  <a:srgbClr val="262626"/>
                </a:solidFill>
                <a:latin typeface="Trebuchet MS Bold" pitchFamily="-110" charset="0"/>
              </a:rPr>
              <a:t>Breadcrumb</a:t>
            </a:r>
          </a:p>
        </p:txBody>
      </p:sp>
      <p:grpSp>
        <p:nvGrpSpPr>
          <p:cNvPr id="30750" name="Group 38"/>
          <p:cNvGrpSpPr>
            <a:grpSpLocks/>
          </p:cNvGrpSpPr>
          <p:nvPr/>
        </p:nvGrpSpPr>
        <p:grpSpPr bwMode="auto">
          <a:xfrm>
            <a:off x="1143000" y="1524000"/>
            <a:ext cx="6781800" cy="3810000"/>
            <a:chOff x="1143000" y="1524000"/>
            <a:chExt cx="6781800" cy="3810000"/>
          </a:xfrm>
        </p:grpSpPr>
        <p:sp>
          <p:nvSpPr>
            <p:cNvPr id="46" name="Rectangle 45"/>
            <p:cNvSpPr/>
            <p:nvPr/>
          </p:nvSpPr>
          <p:spPr>
            <a:xfrm>
              <a:off x="1143000" y="1524000"/>
              <a:ext cx="6781800" cy="3810000"/>
            </a:xfrm>
            <a:prstGeom prst="rect">
              <a:avLst/>
            </a:prstGeom>
            <a:no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1" name="Rectangle 50"/>
            <p:cNvSpPr/>
            <p:nvPr/>
          </p:nvSpPr>
          <p:spPr>
            <a:xfrm>
              <a:off x="1473200" y="1709738"/>
              <a:ext cx="6088063" cy="3421062"/>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3" name="Rectangle 52"/>
            <p:cNvSpPr/>
            <p:nvPr/>
          </p:nvSpPr>
          <p:spPr>
            <a:xfrm>
              <a:off x="1820863" y="1879600"/>
              <a:ext cx="5418137" cy="3065463"/>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4" name="Rectangle 53"/>
            <p:cNvSpPr/>
            <p:nvPr/>
          </p:nvSpPr>
          <p:spPr>
            <a:xfrm>
              <a:off x="1147763"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5" name="Rectangle 54"/>
            <p:cNvSpPr/>
            <p:nvPr/>
          </p:nvSpPr>
          <p:spPr>
            <a:xfrm>
              <a:off x="7132638"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6" name="Rectangle 55"/>
            <p:cNvSpPr/>
            <p:nvPr/>
          </p:nvSpPr>
          <p:spPr>
            <a:xfrm rot="5400000">
              <a:off x="4148138" y="180975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7" name="Rectangle 56"/>
            <p:cNvSpPr/>
            <p:nvPr/>
          </p:nvSpPr>
          <p:spPr>
            <a:xfrm rot="5400000">
              <a:off x="4148138" y="502920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0758" name="Date Placeholder 3"/>
            <p:cNvSpPr txBox="1">
              <a:spLocks/>
            </p:cNvSpPr>
            <p:nvPr/>
          </p:nvSpPr>
          <p:spPr bwMode="auto">
            <a:xfrm>
              <a:off x="1430338" y="4899025"/>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Action Safe</a:t>
              </a:r>
            </a:p>
          </p:txBody>
        </p:sp>
        <p:sp>
          <p:nvSpPr>
            <p:cNvPr id="30759" name="Date Placeholder 3"/>
            <p:cNvSpPr txBox="1">
              <a:spLocks/>
            </p:cNvSpPr>
            <p:nvPr/>
          </p:nvSpPr>
          <p:spPr bwMode="auto">
            <a:xfrm>
              <a:off x="1785938" y="4711700"/>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Title Safe</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p:cNvSpPr>
            <a:spLocks noGrp="1"/>
          </p:cNvSpPr>
          <p:nvPr>
            <p:ph type="dt" sz="quarter" idx="10"/>
          </p:nvPr>
        </p:nvSpPr>
        <p:spPr bwMode="auto">
          <a:noFill/>
          <a:ln>
            <a:miter lim="800000"/>
            <a:headEnd/>
            <a:tailEnd/>
          </a:ln>
        </p:spPr>
        <p:txBody>
          <a:bodyPr/>
          <a:lstStyle/>
          <a:p>
            <a:fld id="{71F6C24E-EAD6-432F-921A-10B64BC70B72}" type="datetime1">
              <a:rPr lang="en-US"/>
              <a:pPr/>
              <a:t>12/17/2009</a:t>
            </a:fld>
            <a:endParaRPr lang="en-US"/>
          </a:p>
        </p:txBody>
      </p:sp>
      <p:sp>
        <p:nvSpPr>
          <p:cNvPr id="31747" name="Footer Placeholder 4"/>
          <p:cNvSpPr>
            <a:spLocks noGrp="1"/>
          </p:cNvSpPr>
          <p:nvPr>
            <p:ph type="ftr" sz="quarter" idx="11"/>
          </p:nvPr>
        </p:nvSpPr>
        <p:spPr bwMode="auto">
          <a:noFill/>
          <a:ln>
            <a:miter lim="800000"/>
            <a:headEnd/>
            <a:tailEnd/>
          </a:ln>
        </p:spPr>
        <p:txBody>
          <a:bodyPr/>
          <a:lstStyle/>
          <a:p>
            <a:r>
              <a:rPr lang="en-US"/>
              <a:t>Roku Confidential</a:t>
            </a:r>
          </a:p>
        </p:txBody>
      </p:sp>
      <p:sp>
        <p:nvSpPr>
          <p:cNvPr id="31748" name="Slide Number Placeholder 5"/>
          <p:cNvSpPr>
            <a:spLocks noGrp="1"/>
          </p:cNvSpPr>
          <p:nvPr>
            <p:ph type="sldNum" sz="quarter" idx="12"/>
          </p:nvPr>
        </p:nvSpPr>
        <p:spPr bwMode="auto">
          <a:noFill/>
          <a:ln>
            <a:miter lim="800000"/>
            <a:headEnd/>
            <a:tailEnd/>
          </a:ln>
        </p:spPr>
        <p:txBody>
          <a:bodyPr/>
          <a:lstStyle/>
          <a:p>
            <a:fld id="{180CDF42-D17F-4FBA-9082-E6C146396ABC}" type="slidenum">
              <a:rPr lang="en-US"/>
              <a:pPr/>
              <a:t>13</a:t>
            </a:fld>
            <a:endParaRPr lang="en-US"/>
          </a:p>
        </p:txBody>
      </p:sp>
      <p:sp>
        <p:nvSpPr>
          <p:cNvPr id="31749" name="TextBox 25"/>
          <p:cNvSpPr txBox="1">
            <a:spLocks noChangeArrowheads="1"/>
          </p:cNvSpPr>
          <p:nvPr/>
        </p:nvSpPr>
        <p:spPr bwMode="auto">
          <a:xfrm>
            <a:off x="4057650" y="3810000"/>
            <a:ext cx="982663" cy="276225"/>
          </a:xfrm>
          <a:prstGeom prst="rect">
            <a:avLst/>
          </a:prstGeom>
          <a:noFill/>
          <a:ln w="9525">
            <a:noFill/>
            <a:miter lim="800000"/>
            <a:headEnd/>
            <a:tailEnd/>
          </a:ln>
        </p:spPr>
        <p:txBody>
          <a:bodyPr wrap="none">
            <a:spAutoFit/>
          </a:bodyPr>
          <a:lstStyle/>
          <a:p>
            <a:r>
              <a:rPr lang="en-US" sz="1200" b="1">
                <a:latin typeface="Trebuchet MS" pitchFamily="-110" charset="0"/>
              </a:rPr>
              <a:t>Roll Over 1</a:t>
            </a:r>
          </a:p>
        </p:txBody>
      </p:sp>
      <p:sp>
        <p:nvSpPr>
          <p:cNvPr id="31" name="Rounded Rectangle 30"/>
          <p:cNvSpPr>
            <a:spLocks noChangeArrowheads="1"/>
          </p:cNvSpPr>
          <p:nvPr/>
        </p:nvSpPr>
        <p:spPr bwMode="auto">
          <a:xfrm>
            <a:off x="3725863" y="2616200"/>
            <a:ext cx="1595437" cy="1593850"/>
          </a:xfrm>
          <a:prstGeom prst="roundRect">
            <a:avLst>
              <a:gd name="adj" fmla="val 9796"/>
            </a:avLst>
          </a:prstGeom>
          <a:solidFill>
            <a:srgbClr val="BFBFBF"/>
          </a:solidFill>
          <a:ln w="508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41" name="Rounded Rectangle 40"/>
          <p:cNvSpPr>
            <a:spLocks noChangeArrowheads="1"/>
          </p:cNvSpPr>
          <p:nvPr/>
        </p:nvSpPr>
        <p:spPr bwMode="auto">
          <a:xfrm flipV="1">
            <a:off x="7424738" y="2782888"/>
            <a:ext cx="455612" cy="460375"/>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46" name="Rounded Rectangle 45"/>
          <p:cNvSpPr>
            <a:spLocks noChangeArrowheads="1"/>
          </p:cNvSpPr>
          <p:nvPr/>
        </p:nvSpPr>
        <p:spPr bwMode="auto">
          <a:xfrm flipV="1">
            <a:off x="7143750" y="2837118"/>
            <a:ext cx="547688" cy="552450"/>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47" name="Rounded Rectangle 46"/>
          <p:cNvSpPr>
            <a:spLocks noChangeArrowheads="1"/>
          </p:cNvSpPr>
          <p:nvPr/>
        </p:nvSpPr>
        <p:spPr bwMode="auto">
          <a:xfrm flipV="1">
            <a:off x="6711950" y="2901950"/>
            <a:ext cx="649288" cy="654050"/>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48" name="Rounded Rectangle 47"/>
          <p:cNvSpPr>
            <a:spLocks noChangeArrowheads="1"/>
          </p:cNvSpPr>
          <p:nvPr/>
        </p:nvSpPr>
        <p:spPr bwMode="auto">
          <a:xfrm flipV="1">
            <a:off x="6178550" y="2959100"/>
            <a:ext cx="712788" cy="717550"/>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49" name="Rounded Rectangle 48"/>
          <p:cNvSpPr>
            <a:spLocks noChangeArrowheads="1"/>
          </p:cNvSpPr>
          <p:nvPr/>
        </p:nvSpPr>
        <p:spPr bwMode="auto">
          <a:xfrm flipV="1">
            <a:off x="5456238" y="3003550"/>
            <a:ext cx="811212" cy="819150"/>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89" name="Rectangle 88"/>
          <p:cNvSpPr/>
          <p:nvPr/>
        </p:nvSpPr>
        <p:spPr>
          <a:xfrm>
            <a:off x="1143000" y="1524000"/>
            <a:ext cx="6781800" cy="3810000"/>
          </a:xfrm>
          <a:prstGeom prst="rect">
            <a:avLst/>
          </a:prstGeom>
          <a:noFill/>
          <a:ln w="1270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90" name="Rectangle 89"/>
          <p:cNvSpPr/>
          <p:nvPr/>
        </p:nvSpPr>
        <p:spPr>
          <a:xfrm>
            <a:off x="1143000" y="1524000"/>
            <a:ext cx="6781800" cy="642938"/>
          </a:xfrm>
          <a:prstGeom prst="rect">
            <a:avLst/>
          </a:prstGeom>
          <a:solidFill>
            <a:schemeClr val="bg1">
              <a:lumMod val="95000"/>
            </a:schemeClr>
          </a:solid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92" name="TextBox 22"/>
          <p:cNvSpPr txBox="1">
            <a:spLocks noChangeArrowheads="1"/>
          </p:cNvSpPr>
          <p:nvPr/>
        </p:nvSpPr>
        <p:spPr bwMode="auto">
          <a:xfrm>
            <a:off x="1735138" y="1778000"/>
            <a:ext cx="1573212" cy="338138"/>
          </a:xfrm>
          <a:prstGeom prst="rect">
            <a:avLst/>
          </a:prstGeom>
          <a:noFill/>
          <a:ln w="9525">
            <a:noFill/>
            <a:miter lim="800000"/>
            <a:headEnd/>
            <a:tailEnd/>
          </a:ln>
        </p:spPr>
        <p:txBody>
          <a:bodyPr wrap="none">
            <a:spAutoFit/>
          </a:bodyPr>
          <a:lstStyle/>
          <a:p>
            <a:r>
              <a:rPr lang="en-US" sz="1600" b="1">
                <a:solidFill>
                  <a:srgbClr val="7F7F7F"/>
                </a:solidFill>
                <a:latin typeface="Trebuchet MS Bold" pitchFamily="-110" charset="0"/>
              </a:rPr>
              <a:t>Company Logo</a:t>
            </a:r>
          </a:p>
        </p:txBody>
      </p:sp>
      <p:sp>
        <p:nvSpPr>
          <p:cNvPr id="31759" name="Title 1"/>
          <p:cNvSpPr txBox="1">
            <a:spLocks/>
          </p:cNvSpPr>
          <p:nvPr/>
        </p:nvSpPr>
        <p:spPr bwMode="auto">
          <a:xfrm>
            <a:off x="347663" y="231775"/>
            <a:ext cx="8229600" cy="398463"/>
          </a:xfrm>
          <a:prstGeom prst="rect">
            <a:avLst/>
          </a:prstGeom>
          <a:noFill/>
          <a:ln w="9525">
            <a:noFill/>
            <a:miter lim="800000"/>
            <a:headEnd/>
            <a:tailEnd/>
          </a:ln>
        </p:spPr>
        <p:txBody>
          <a:bodyPr anchor="ctr"/>
          <a:lstStyle/>
          <a:p>
            <a:r>
              <a:rPr lang="en-US" sz="1600" b="1">
                <a:solidFill>
                  <a:srgbClr val="262626"/>
                </a:solidFill>
                <a:latin typeface="Trebuchet MS" pitchFamily="-110" charset="0"/>
              </a:rPr>
              <a:t>Screen Type: </a:t>
            </a:r>
            <a:r>
              <a:rPr lang="en-US" sz="1600">
                <a:solidFill>
                  <a:srgbClr val="262626"/>
                </a:solidFill>
                <a:latin typeface="Trebuchet MS" pitchFamily="-110" charset="0"/>
              </a:rPr>
              <a:t>List </a:t>
            </a:r>
            <a:r>
              <a:rPr lang="en-US" sz="1600">
                <a:solidFill>
                  <a:srgbClr val="595959"/>
                </a:solidFill>
                <a:latin typeface="Arial" charset="0"/>
                <a:cs typeface="Arial" charset="0"/>
              </a:rPr>
              <a:t/>
            </a:r>
            <a:br>
              <a:rPr lang="en-US" sz="1600">
                <a:solidFill>
                  <a:srgbClr val="595959"/>
                </a:solidFill>
                <a:latin typeface="Arial" charset="0"/>
                <a:cs typeface="Arial" charset="0"/>
              </a:rPr>
            </a:br>
            <a:endParaRPr lang="en-US" sz="1600">
              <a:solidFill>
                <a:srgbClr val="595959"/>
              </a:solidFill>
              <a:latin typeface="Arial" charset="0"/>
              <a:cs typeface="Arial" charset="0"/>
            </a:endParaRPr>
          </a:p>
        </p:txBody>
      </p:sp>
      <p:sp>
        <p:nvSpPr>
          <p:cNvPr id="31760" name="Rectangle 44"/>
          <p:cNvSpPr>
            <a:spLocks noChangeArrowheads="1"/>
          </p:cNvSpPr>
          <p:nvPr/>
        </p:nvSpPr>
        <p:spPr bwMode="auto">
          <a:xfrm>
            <a:off x="347663" y="534988"/>
            <a:ext cx="2971800" cy="261937"/>
          </a:xfrm>
          <a:prstGeom prst="rect">
            <a:avLst/>
          </a:prstGeom>
          <a:noFill/>
          <a:ln w="9525">
            <a:noFill/>
            <a:miter lim="800000"/>
            <a:headEnd/>
            <a:tailEnd/>
          </a:ln>
        </p:spPr>
        <p:txBody>
          <a:bodyPr wrap="none">
            <a:spAutoFit/>
          </a:bodyPr>
          <a:lstStyle/>
          <a:p>
            <a:pPr>
              <a:spcAft>
                <a:spcPts val="600"/>
              </a:spcAft>
            </a:pPr>
            <a:r>
              <a:rPr lang="en-US" sz="1100">
                <a:solidFill>
                  <a:srgbClr val="404040"/>
                </a:solidFill>
                <a:latin typeface="Trebuchet MS" pitchFamily="-110" charset="0"/>
              </a:rPr>
              <a:t>Poster List Screen Square Posters (No Filter)</a:t>
            </a:r>
          </a:p>
        </p:txBody>
      </p:sp>
      <p:sp>
        <p:nvSpPr>
          <p:cNvPr id="31761" name="TextBox 29"/>
          <p:cNvSpPr txBox="1">
            <a:spLocks noChangeArrowheads="1"/>
          </p:cNvSpPr>
          <p:nvPr/>
        </p:nvSpPr>
        <p:spPr bwMode="auto">
          <a:xfrm>
            <a:off x="3392488" y="4303713"/>
            <a:ext cx="2314575" cy="276225"/>
          </a:xfrm>
          <a:prstGeom prst="rect">
            <a:avLst/>
          </a:prstGeom>
          <a:noFill/>
          <a:ln w="9525">
            <a:noFill/>
            <a:miter lim="800000"/>
            <a:headEnd/>
            <a:tailEnd/>
          </a:ln>
        </p:spPr>
        <p:txBody>
          <a:bodyPr wrap="none">
            <a:spAutoFit/>
          </a:bodyPr>
          <a:lstStyle/>
          <a:p>
            <a:pPr algn="ctr"/>
            <a:r>
              <a:rPr lang="en-US" sz="1200" b="1">
                <a:latin typeface="Trebuchet MS" pitchFamily="-110" charset="0"/>
              </a:rPr>
              <a:t>Roll Over Text 1 Lorem Ipsum</a:t>
            </a:r>
          </a:p>
        </p:txBody>
      </p:sp>
      <p:sp>
        <p:nvSpPr>
          <p:cNvPr id="31762" name="TextBox 31"/>
          <p:cNvSpPr txBox="1">
            <a:spLocks noChangeArrowheads="1"/>
          </p:cNvSpPr>
          <p:nvPr/>
        </p:nvSpPr>
        <p:spPr bwMode="auto">
          <a:xfrm>
            <a:off x="1768475" y="4486275"/>
            <a:ext cx="5635625" cy="276225"/>
          </a:xfrm>
          <a:prstGeom prst="rect">
            <a:avLst/>
          </a:prstGeom>
          <a:noFill/>
          <a:ln w="9525">
            <a:noFill/>
            <a:miter lim="800000"/>
            <a:headEnd/>
            <a:tailEnd/>
          </a:ln>
        </p:spPr>
        <p:txBody>
          <a:bodyPr>
            <a:spAutoFit/>
          </a:bodyPr>
          <a:lstStyle/>
          <a:p>
            <a:pPr algn="ctr"/>
            <a:r>
              <a:rPr lang="en-US" sz="1200">
                <a:latin typeface="Trebuchet MS" pitchFamily="-110" charset="0"/>
              </a:rPr>
              <a:t>Roll over text 2 Lorem consectetur adipiscing elit consectetur adipiscing Lorem </a:t>
            </a:r>
          </a:p>
          <a:p>
            <a:pPr algn="ctr"/>
            <a:endParaRPr lang="en-US" sz="1200">
              <a:latin typeface="Trebuchet MS" pitchFamily="-110" charset="0"/>
            </a:endParaRPr>
          </a:p>
        </p:txBody>
      </p:sp>
      <p:sp>
        <p:nvSpPr>
          <p:cNvPr id="55" name="Rounded Rectangle 54"/>
          <p:cNvSpPr/>
          <p:nvPr/>
        </p:nvSpPr>
        <p:spPr>
          <a:xfrm flipV="1">
            <a:off x="1176338" y="2786063"/>
            <a:ext cx="455612" cy="460375"/>
          </a:xfrm>
          <a:prstGeom prst="roundRect">
            <a:avLst>
              <a:gd name="adj" fmla="val 6194"/>
            </a:avLst>
          </a:prstGeom>
          <a:solidFill>
            <a:schemeClr val="bg1"/>
          </a:solidFill>
          <a:ln w="25400" cap="rnd" cmpd="sng">
            <a:solidFill>
              <a:schemeClr val="bg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6" name="Rounded Rectangle 55"/>
          <p:cNvSpPr/>
          <p:nvPr/>
        </p:nvSpPr>
        <p:spPr>
          <a:xfrm flipV="1">
            <a:off x="1371600" y="2828925"/>
            <a:ext cx="547688" cy="552450"/>
          </a:xfrm>
          <a:prstGeom prst="roundRect">
            <a:avLst>
              <a:gd name="adj" fmla="val 6194"/>
            </a:avLst>
          </a:prstGeom>
          <a:solidFill>
            <a:schemeClr val="bg1"/>
          </a:solidFill>
          <a:ln w="25400" cap="rnd" cmpd="sng">
            <a:solidFill>
              <a:schemeClr val="bg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7" name="Rounded Rectangle 56"/>
          <p:cNvSpPr/>
          <p:nvPr/>
        </p:nvSpPr>
        <p:spPr>
          <a:xfrm flipV="1">
            <a:off x="1701800" y="2905125"/>
            <a:ext cx="649288" cy="654050"/>
          </a:xfrm>
          <a:prstGeom prst="roundRect">
            <a:avLst>
              <a:gd name="adj" fmla="val 6194"/>
            </a:avLst>
          </a:prstGeom>
          <a:solidFill>
            <a:schemeClr val="bg1"/>
          </a:solidFill>
          <a:ln w="25400" cap="rnd" cmpd="sng">
            <a:solidFill>
              <a:schemeClr val="bg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8" name="Rounded Rectangle 57"/>
          <p:cNvSpPr/>
          <p:nvPr/>
        </p:nvSpPr>
        <p:spPr>
          <a:xfrm flipV="1">
            <a:off x="2171700" y="2962275"/>
            <a:ext cx="712788" cy="719138"/>
          </a:xfrm>
          <a:prstGeom prst="roundRect">
            <a:avLst>
              <a:gd name="adj" fmla="val 6194"/>
            </a:avLst>
          </a:prstGeom>
          <a:solidFill>
            <a:schemeClr val="bg1"/>
          </a:solidFill>
          <a:ln w="25400" cap="rnd" cmpd="sng">
            <a:solidFill>
              <a:schemeClr val="bg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9" name="Rounded Rectangle 58"/>
          <p:cNvSpPr/>
          <p:nvPr/>
        </p:nvSpPr>
        <p:spPr>
          <a:xfrm flipV="1">
            <a:off x="2795588" y="3006725"/>
            <a:ext cx="811212" cy="819150"/>
          </a:xfrm>
          <a:prstGeom prst="roundRect">
            <a:avLst>
              <a:gd name="adj" fmla="val 6194"/>
            </a:avLst>
          </a:prstGeom>
          <a:solidFill>
            <a:schemeClr val="bg1"/>
          </a:solidFill>
          <a:ln w="25400" cap="rnd" cmpd="sng">
            <a:solidFill>
              <a:schemeClr val="bg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1768" name="TextBox 10"/>
          <p:cNvSpPr txBox="1">
            <a:spLocks noChangeArrowheads="1"/>
          </p:cNvSpPr>
          <p:nvPr/>
        </p:nvSpPr>
        <p:spPr bwMode="auto">
          <a:xfrm>
            <a:off x="6262688" y="1828800"/>
            <a:ext cx="1058862" cy="276225"/>
          </a:xfrm>
          <a:prstGeom prst="rect">
            <a:avLst/>
          </a:prstGeom>
          <a:noFill/>
          <a:ln w="9525">
            <a:noFill/>
            <a:miter lim="800000"/>
            <a:headEnd/>
            <a:tailEnd/>
          </a:ln>
        </p:spPr>
        <p:txBody>
          <a:bodyPr wrap="none">
            <a:spAutoFit/>
          </a:bodyPr>
          <a:lstStyle/>
          <a:p>
            <a:pPr algn="r"/>
            <a:r>
              <a:rPr lang="en-US" sz="1200" b="1">
                <a:solidFill>
                  <a:srgbClr val="262626"/>
                </a:solidFill>
                <a:latin typeface="Trebuchet MS Bold" pitchFamily="-110" charset="0"/>
              </a:rPr>
              <a:t>Breadcrumb</a:t>
            </a:r>
          </a:p>
        </p:txBody>
      </p:sp>
      <p:grpSp>
        <p:nvGrpSpPr>
          <p:cNvPr id="31769" name="Group 27"/>
          <p:cNvGrpSpPr>
            <a:grpSpLocks/>
          </p:cNvGrpSpPr>
          <p:nvPr/>
        </p:nvGrpSpPr>
        <p:grpSpPr bwMode="auto">
          <a:xfrm>
            <a:off x="1143000" y="1524000"/>
            <a:ext cx="6781800" cy="3810000"/>
            <a:chOff x="1143000" y="1524000"/>
            <a:chExt cx="6781800" cy="3810000"/>
          </a:xfrm>
        </p:grpSpPr>
        <p:sp>
          <p:nvSpPr>
            <p:cNvPr id="29" name="Rectangle 28"/>
            <p:cNvSpPr/>
            <p:nvPr/>
          </p:nvSpPr>
          <p:spPr>
            <a:xfrm>
              <a:off x="1143000" y="1524000"/>
              <a:ext cx="6781800" cy="3810000"/>
            </a:xfrm>
            <a:prstGeom prst="rect">
              <a:avLst/>
            </a:prstGeom>
            <a:no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3" name="Rectangle 32"/>
            <p:cNvSpPr/>
            <p:nvPr/>
          </p:nvSpPr>
          <p:spPr>
            <a:xfrm>
              <a:off x="1473200" y="1709738"/>
              <a:ext cx="6088063" cy="3421062"/>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4" name="Rectangle 33"/>
            <p:cNvSpPr/>
            <p:nvPr/>
          </p:nvSpPr>
          <p:spPr>
            <a:xfrm>
              <a:off x="1820863" y="1879600"/>
              <a:ext cx="5418137" cy="3065463"/>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5" name="Rectangle 34"/>
            <p:cNvSpPr/>
            <p:nvPr/>
          </p:nvSpPr>
          <p:spPr>
            <a:xfrm>
              <a:off x="1147763"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6" name="Rectangle 35"/>
            <p:cNvSpPr/>
            <p:nvPr/>
          </p:nvSpPr>
          <p:spPr>
            <a:xfrm>
              <a:off x="7132638"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7" name="Rectangle 36"/>
            <p:cNvSpPr/>
            <p:nvPr/>
          </p:nvSpPr>
          <p:spPr>
            <a:xfrm rot="5400000">
              <a:off x="4148138" y="180975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8" name="Rectangle 37"/>
            <p:cNvSpPr/>
            <p:nvPr/>
          </p:nvSpPr>
          <p:spPr>
            <a:xfrm rot="5400000">
              <a:off x="4148138" y="502920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1777" name="Date Placeholder 3"/>
            <p:cNvSpPr txBox="1">
              <a:spLocks/>
            </p:cNvSpPr>
            <p:nvPr/>
          </p:nvSpPr>
          <p:spPr bwMode="auto">
            <a:xfrm>
              <a:off x="1430338" y="4899025"/>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Action Safe</a:t>
              </a:r>
            </a:p>
          </p:txBody>
        </p:sp>
        <p:sp>
          <p:nvSpPr>
            <p:cNvPr id="31778" name="Date Placeholder 3"/>
            <p:cNvSpPr txBox="1">
              <a:spLocks/>
            </p:cNvSpPr>
            <p:nvPr/>
          </p:nvSpPr>
          <p:spPr bwMode="auto">
            <a:xfrm>
              <a:off x="1785938" y="4711700"/>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Title Safe</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3"/>
          <p:cNvSpPr>
            <a:spLocks noGrp="1"/>
          </p:cNvSpPr>
          <p:nvPr>
            <p:ph type="dt" sz="quarter" idx="10"/>
          </p:nvPr>
        </p:nvSpPr>
        <p:spPr bwMode="auto">
          <a:noFill/>
          <a:ln>
            <a:miter lim="800000"/>
            <a:headEnd/>
            <a:tailEnd/>
          </a:ln>
        </p:spPr>
        <p:txBody>
          <a:bodyPr/>
          <a:lstStyle/>
          <a:p>
            <a:fld id="{20B9EAD7-71C0-4FD0-969E-16711D1A24E5}" type="datetime1">
              <a:rPr lang="en-US"/>
              <a:pPr/>
              <a:t>12/17/2009</a:t>
            </a:fld>
            <a:endParaRPr lang="en-US"/>
          </a:p>
        </p:txBody>
      </p:sp>
      <p:sp>
        <p:nvSpPr>
          <p:cNvPr id="35843" name="Footer Placeholder 4"/>
          <p:cNvSpPr>
            <a:spLocks noGrp="1"/>
          </p:cNvSpPr>
          <p:nvPr>
            <p:ph type="ftr" sz="quarter" idx="11"/>
          </p:nvPr>
        </p:nvSpPr>
        <p:spPr bwMode="auto">
          <a:noFill/>
          <a:ln>
            <a:miter lim="800000"/>
            <a:headEnd/>
            <a:tailEnd/>
          </a:ln>
        </p:spPr>
        <p:txBody>
          <a:bodyPr/>
          <a:lstStyle/>
          <a:p>
            <a:r>
              <a:rPr lang="en-US"/>
              <a:t>Roku Confidential</a:t>
            </a:r>
          </a:p>
        </p:txBody>
      </p:sp>
      <p:sp>
        <p:nvSpPr>
          <p:cNvPr id="35844" name="Slide Number Placeholder 5"/>
          <p:cNvSpPr>
            <a:spLocks noGrp="1"/>
          </p:cNvSpPr>
          <p:nvPr>
            <p:ph type="sldNum" sz="quarter" idx="12"/>
          </p:nvPr>
        </p:nvSpPr>
        <p:spPr bwMode="auto">
          <a:noFill/>
          <a:ln>
            <a:miter lim="800000"/>
            <a:headEnd/>
            <a:tailEnd/>
          </a:ln>
        </p:spPr>
        <p:txBody>
          <a:bodyPr/>
          <a:lstStyle/>
          <a:p>
            <a:fld id="{CF5370C3-D8E2-4F1B-BEB0-D324F09A9964}" type="slidenum">
              <a:rPr lang="en-US"/>
              <a:pPr/>
              <a:t>14</a:t>
            </a:fld>
            <a:endParaRPr lang="en-US"/>
          </a:p>
        </p:txBody>
      </p:sp>
      <p:sp>
        <p:nvSpPr>
          <p:cNvPr id="35845" name="TextBox 12"/>
          <p:cNvSpPr txBox="1">
            <a:spLocks noChangeArrowheads="1"/>
          </p:cNvSpPr>
          <p:nvPr/>
        </p:nvSpPr>
        <p:spPr bwMode="auto">
          <a:xfrm>
            <a:off x="3881438" y="3894138"/>
            <a:ext cx="1338262" cy="277812"/>
          </a:xfrm>
          <a:prstGeom prst="rect">
            <a:avLst/>
          </a:prstGeom>
          <a:noFill/>
          <a:ln w="9525">
            <a:noFill/>
            <a:miter lim="800000"/>
            <a:headEnd/>
            <a:tailEnd/>
          </a:ln>
        </p:spPr>
        <p:txBody>
          <a:bodyPr wrap="none">
            <a:spAutoFit/>
          </a:bodyPr>
          <a:lstStyle/>
          <a:p>
            <a:pPr algn="ctr"/>
            <a:r>
              <a:rPr lang="en-US" sz="1200" b="1">
                <a:latin typeface="Trebuchet MS" pitchFamily="-110" charset="0"/>
              </a:rPr>
              <a:t>Roll Over Text 1</a:t>
            </a:r>
          </a:p>
        </p:txBody>
      </p:sp>
      <p:sp>
        <p:nvSpPr>
          <p:cNvPr id="35846" name="TextBox 13"/>
          <p:cNvSpPr txBox="1">
            <a:spLocks noChangeArrowheads="1"/>
          </p:cNvSpPr>
          <p:nvPr/>
        </p:nvSpPr>
        <p:spPr bwMode="auto">
          <a:xfrm>
            <a:off x="3911600" y="4084638"/>
            <a:ext cx="1273175" cy="277812"/>
          </a:xfrm>
          <a:prstGeom prst="rect">
            <a:avLst/>
          </a:prstGeom>
          <a:noFill/>
          <a:ln w="9525">
            <a:noFill/>
            <a:miter lim="800000"/>
            <a:headEnd/>
            <a:tailEnd/>
          </a:ln>
        </p:spPr>
        <p:txBody>
          <a:bodyPr wrap="none">
            <a:spAutoFit/>
          </a:bodyPr>
          <a:lstStyle/>
          <a:p>
            <a:pPr algn="ctr"/>
            <a:r>
              <a:rPr lang="en-US" sz="1200">
                <a:latin typeface="Trebuchet MS" pitchFamily="-110" charset="0"/>
              </a:rPr>
              <a:t>Roll Over Text 2</a:t>
            </a:r>
            <a:r>
              <a:rPr lang="en-US" sz="1200" b="1">
                <a:latin typeface="Trebuchet MS" pitchFamily="-110" charset="0"/>
              </a:rPr>
              <a:t> </a:t>
            </a:r>
            <a:endParaRPr lang="en-US" sz="1200">
              <a:latin typeface="Trebuchet MS" pitchFamily="-110" charset="0"/>
            </a:endParaRPr>
          </a:p>
        </p:txBody>
      </p:sp>
      <p:sp>
        <p:nvSpPr>
          <p:cNvPr id="25" name="Rectangle 24"/>
          <p:cNvSpPr/>
          <p:nvPr/>
        </p:nvSpPr>
        <p:spPr>
          <a:xfrm>
            <a:off x="1143000" y="1524000"/>
            <a:ext cx="6781800" cy="3810000"/>
          </a:xfrm>
          <a:prstGeom prst="rect">
            <a:avLst/>
          </a:prstGeom>
          <a:noFill/>
          <a:ln w="1270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1" name="Rectangle 30"/>
          <p:cNvSpPr/>
          <p:nvPr/>
        </p:nvSpPr>
        <p:spPr>
          <a:xfrm>
            <a:off x="1143000" y="1524000"/>
            <a:ext cx="6781800" cy="642938"/>
          </a:xfrm>
          <a:prstGeom prst="rect">
            <a:avLst/>
          </a:prstGeom>
          <a:solidFill>
            <a:schemeClr val="bg1">
              <a:lumMod val="95000"/>
            </a:schemeClr>
          </a:solid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7" name="TextBox 22"/>
          <p:cNvSpPr txBox="1">
            <a:spLocks noChangeArrowheads="1"/>
          </p:cNvSpPr>
          <p:nvPr/>
        </p:nvSpPr>
        <p:spPr bwMode="auto">
          <a:xfrm>
            <a:off x="1735138" y="1778000"/>
            <a:ext cx="1573212" cy="338138"/>
          </a:xfrm>
          <a:prstGeom prst="rect">
            <a:avLst/>
          </a:prstGeom>
          <a:noFill/>
          <a:ln w="9525">
            <a:noFill/>
            <a:miter lim="800000"/>
            <a:headEnd/>
            <a:tailEnd/>
          </a:ln>
        </p:spPr>
        <p:txBody>
          <a:bodyPr wrap="none">
            <a:spAutoFit/>
          </a:bodyPr>
          <a:lstStyle/>
          <a:p>
            <a:r>
              <a:rPr lang="en-US" sz="1600" b="1">
                <a:solidFill>
                  <a:srgbClr val="7F7F7F"/>
                </a:solidFill>
                <a:latin typeface="Trebuchet MS Bold" pitchFamily="-110" charset="0"/>
              </a:rPr>
              <a:t>Company Logo</a:t>
            </a:r>
          </a:p>
        </p:txBody>
      </p:sp>
      <p:sp>
        <p:nvSpPr>
          <p:cNvPr id="18" name="Rounded Rectangle 17"/>
          <p:cNvSpPr>
            <a:spLocks noChangeArrowheads="1"/>
          </p:cNvSpPr>
          <p:nvPr/>
        </p:nvSpPr>
        <p:spPr bwMode="auto">
          <a:xfrm flipV="1">
            <a:off x="1268413" y="2938463"/>
            <a:ext cx="457200" cy="390525"/>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22" name="Rounded Rectangle 21"/>
          <p:cNvSpPr>
            <a:spLocks noChangeArrowheads="1"/>
          </p:cNvSpPr>
          <p:nvPr/>
        </p:nvSpPr>
        <p:spPr bwMode="auto">
          <a:xfrm flipV="1">
            <a:off x="1795463" y="2938463"/>
            <a:ext cx="457200" cy="390525"/>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26" name="Rounded Rectangle 25"/>
          <p:cNvSpPr>
            <a:spLocks noChangeArrowheads="1"/>
          </p:cNvSpPr>
          <p:nvPr/>
        </p:nvSpPr>
        <p:spPr bwMode="auto">
          <a:xfrm flipV="1">
            <a:off x="2322513" y="2938463"/>
            <a:ext cx="457200" cy="390525"/>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27" name="Rounded Rectangle 26"/>
          <p:cNvSpPr>
            <a:spLocks noChangeArrowheads="1"/>
          </p:cNvSpPr>
          <p:nvPr/>
        </p:nvSpPr>
        <p:spPr bwMode="auto">
          <a:xfrm flipV="1">
            <a:off x="2849563" y="2938463"/>
            <a:ext cx="457200" cy="390525"/>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28" name="Rounded Rectangle 27"/>
          <p:cNvSpPr>
            <a:spLocks noChangeArrowheads="1"/>
          </p:cNvSpPr>
          <p:nvPr/>
        </p:nvSpPr>
        <p:spPr bwMode="auto">
          <a:xfrm flipV="1">
            <a:off x="3376613" y="2938463"/>
            <a:ext cx="457200" cy="390525"/>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29" name="Rounded Rectangle 28"/>
          <p:cNvSpPr>
            <a:spLocks noChangeArrowheads="1"/>
          </p:cNvSpPr>
          <p:nvPr/>
        </p:nvSpPr>
        <p:spPr bwMode="auto">
          <a:xfrm flipV="1">
            <a:off x="5237163" y="2938463"/>
            <a:ext cx="457200" cy="390525"/>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30" name="Rounded Rectangle 29"/>
          <p:cNvSpPr>
            <a:spLocks noChangeArrowheads="1"/>
          </p:cNvSpPr>
          <p:nvPr/>
        </p:nvSpPr>
        <p:spPr bwMode="auto">
          <a:xfrm flipV="1">
            <a:off x="5764213" y="2938463"/>
            <a:ext cx="457200" cy="390525"/>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32" name="Rounded Rectangle 31"/>
          <p:cNvSpPr>
            <a:spLocks noChangeArrowheads="1"/>
          </p:cNvSpPr>
          <p:nvPr/>
        </p:nvSpPr>
        <p:spPr bwMode="auto">
          <a:xfrm flipV="1">
            <a:off x="6291263" y="2938463"/>
            <a:ext cx="457200" cy="390525"/>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33" name="Rounded Rectangle 32"/>
          <p:cNvSpPr>
            <a:spLocks noChangeArrowheads="1"/>
          </p:cNvSpPr>
          <p:nvPr/>
        </p:nvSpPr>
        <p:spPr bwMode="auto">
          <a:xfrm flipV="1">
            <a:off x="6818313" y="2938463"/>
            <a:ext cx="457200" cy="390525"/>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34" name="Rounded Rectangle 33"/>
          <p:cNvSpPr>
            <a:spLocks noChangeArrowheads="1"/>
          </p:cNvSpPr>
          <p:nvPr/>
        </p:nvSpPr>
        <p:spPr bwMode="auto">
          <a:xfrm flipV="1">
            <a:off x="7345363" y="2938463"/>
            <a:ext cx="457200" cy="390525"/>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35860" name="TextBox 60"/>
          <p:cNvSpPr txBox="1">
            <a:spLocks noChangeArrowheads="1"/>
          </p:cNvSpPr>
          <p:nvPr/>
        </p:nvSpPr>
        <p:spPr bwMode="auto">
          <a:xfrm>
            <a:off x="1731963" y="4279900"/>
            <a:ext cx="5500687" cy="600075"/>
          </a:xfrm>
          <a:prstGeom prst="rect">
            <a:avLst/>
          </a:prstGeom>
          <a:noFill/>
          <a:ln w="9525">
            <a:noFill/>
            <a:miter lim="800000"/>
            <a:headEnd/>
            <a:tailEnd/>
          </a:ln>
        </p:spPr>
        <p:txBody>
          <a:bodyPr>
            <a:spAutoFit/>
          </a:bodyPr>
          <a:lstStyle/>
          <a:p>
            <a:pPr algn="just"/>
            <a:r>
              <a:rPr lang="en-US" sz="1100">
                <a:latin typeface="Trebuchet MS" pitchFamily="-110" charset="0"/>
              </a:rPr>
              <a:t>Roll Over Paragraph 1 Lorem ipsum dolor sit amet, consectetur sit adipiscing elit Vivamus sed diam necdolor lobortis feugiat sed quis semLorem ipsum dolor sit amet ipsum dolor sit amet, consectetur adipiscing elit. Pellentesque fringilla.</a:t>
            </a:r>
          </a:p>
        </p:txBody>
      </p:sp>
      <p:sp>
        <p:nvSpPr>
          <p:cNvPr id="35861" name="TextBox 23"/>
          <p:cNvSpPr txBox="1">
            <a:spLocks noChangeArrowheads="1"/>
          </p:cNvSpPr>
          <p:nvPr/>
        </p:nvSpPr>
        <p:spPr bwMode="auto">
          <a:xfrm>
            <a:off x="2928938" y="2895600"/>
            <a:ext cx="290512" cy="307975"/>
          </a:xfrm>
          <a:prstGeom prst="rect">
            <a:avLst/>
          </a:prstGeom>
          <a:noFill/>
          <a:ln w="9525">
            <a:noFill/>
            <a:miter lim="800000"/>
            <a:headEnd/>
            <a:tailEnd/>
          </a:ln>
        </p:spPr>
        <p:txBody>
          <a:bodyPr wrap="none">
            <a:spAutoFit/>
          </a:bodyPr>
          <a:lstStyle/>
          <a:p>
            <a:r>
              <a:rPr lang="en-US" sz="1400" b="1">
                <a:latin typeface="Trebuchet MS" pitchFamily="-110" charset="0"/>
              </a:rPr>
              <a:t>4</a:t>
            </a:r>
          </a:p>
        </p:txBody>
      </p:sp>
      <p:sp>
        <p:nvSpPr>
          <p:cNvPr id="35862" name="TextBox 34"/>
          <p:cNvSpPr txBox="1">
            <a:spLocks noChangeArrowheads="1"/>
          </p:cNvSpPr>
          <p:nvPr/>
        </p:nvSpPr>
        <p:spPr bwMode="auto">
          <a:xfrm>
            <a:off x="2408238" y="2895600"/>
            <a:ext cx="290512" cy="307975"/>
          </a:xfrm>
          <a:prstGeom prst="rect">
            <a:avLst/>
          </a:prstGeom>
          <a:noFill/>
          <a:ln w="9525">
            <a:noFill/>
            <a:miter lim="800000"/>
            <a:headEnd/>
            <a:tailEnd/>
          </a:ln>
        </p:spPr>
        <p:txBody>
          <a:bodyPr wrap="none">
            <a:spAutoFit/>
          </a:bodyPr>
          <a:lstStyle/>
          <a:p>
            <a:r>
              <a:rPr lang="en-US" sz="1400" b="1">
                <a:latin typeface="Trebuchet MS" pitchFamily="-110" charset="0"/>
              </a:rPr>
              <a:t>3</a:t>
            </a:r>
          </a:p>
        </p:txBody>
      </p:sp>
      <p:sp>
        <p:nvSpPr>
          <p:cNvPr id="35863" name="TextBox 37"/>
          <p:cNvSpPr txBox="1">
            <a:spLocks noChangeArrowheads="1"/>
          </p:cNvSpPr>
          <p:nvPr/>
        </p:nvSpPr>
        <p:spPr bwMode="auto">
          <a:xfrm>
            <a:off x="1874838" y="2895600"/>
            <a:ext cx="290512" cy="307975"/>
          </a:xfrm>
          <a:prstGeom prst="rect">
            <a:avLst/>
          </a:prstGeom>
          <a:noFill/>
          <a:ln w="9525">
            <a:noFill/>
            <a:miter lim="800000"/>
            <a:headEnd/>
            <a:tailEnd/>
          </a:ln>
        </p:spPr>
        <p:txBody>
          <a:bodyPr wrap="none">
            <a:spAutoFit/>
          </a:bodyPr>
          <a:lstStyle/>
          <a:p>
            <a:r>
              <a:rPr lang="en-US" sz="1400" b="1">
                <a:latin typeface="Trebuchet MS" pitchFamily="-110" charset="0"/>
              </a:rPr>
              <a:t>2</a:t>
            </a:r>
          </a:p>
        </p:txBody>
      </p:sp>
      <p:sp>
        <p:nvSpPr>
          <p:cNvPr id="35864" name="TextBox 38"/>
          <p:cNvSpPr txBox="1">
            <a:spLocks noChangeArrowheads="1"/>
          </p:cNvSpPr>
          <p:nvPr/>
        </p:nvSpPr>
        <p:spPr bwMode="auto">
          <a:xfrm>
            <a:off x="1354138" y="2895600"/>
            <a:ext cx="290512" cy="307975"/>
          </a:xfrm>
          <a:prstGeom prst="rect">
            <a:avLst/>
          </a:prstGeom>
          <a:noFill/>
          <a:ln w="9525">
            <a:noFill/>
            <a:miter lim="800000"/>
            <a:headEnd/>
            <a:tailEnd/>
          </a:ln>
        </p:spPr>
        <p:txBody>
          <a:bodyPr wrap="none">
            <a:spAutoFit/>
          </a:bodyPr>
          <a:lstStyle/>
          <a:p>
            <a:r>
              <a:rPr lang="en-US" sz="1400" b="1">
                <a:latin typeface="Trebuchet MS" pitchFamily="-110" charset="0"/>
              </a:rPr>
              <a:t>1</a:t>
            </a:r>
          </a:p>
        </p:txBody>
      </p:sp>
      <p:sp>
        <p:nvSpPr>
          <p:cNvPr id="35865" name="TextBox 39"/>
          <p:cNvSpPr txBox="1">
            <a:spLocks noChangeArrowheads="1"/>
          </p:cNvSpPr>
          <p:nvPr/>
        </p:nvSpPr>
        <p:spPr bwMode="auto">
          <a:xfrm>
            <a:off x="6376988" y="2895600"/>
            <a:ext cx="290512" cy="307975"/>
          </a:xfrm>
          <a:prstGeom prst="rect">
            <a:avLst/>
          </a:prstGeom>
          <a:noFill/>
          <a:ln w="9525">
            <a:noFill/>
            <a:miter lim="800000"/>
            <a:headEnd/>
            <a:tailEnd/>
          </a:ln>
        </p:spPr>
        <p:txBody>
          <a:bodyPr wrap="none">
            <a:spAutoFit/>
          </a:bodyPr>
          <a:lstStyle/>
          <a:p>
            <a:r>
              <a:rPr lang="en-US" sz="1400" b="1">
                <a:latin typeface="Trebuchet MS" pitchFamily="-110" charset="0"/>
              </a:rPr>
              <a:t>8</a:t>
            </a:r>
          </a:p>
        </p:txBody>
      </p:sp>
      <p:sp>
        <p:nvSpPr>
          <p:cNvPr id="35866" name="TextBox 40"/>
          <p:cNvSpPr txBox="1">
            <a:spLocks noChangeArrowheads="1"/>
          </p:cNvSpPr>
          <p:nvPr/>
        </p:nvSpPr>
        <p:spPr bwMode="auto">
          <a:xfrm>
            <a:off x="5849938" y="2895600"/>
            <a:ext cx="290512" cy="307975"/>
          </a:xfrm>
          <a:prstGeom prst="rect">
            <a:avLst/>
          </a:prstGeom>
          <a:noFill/>
          <a:ln w="9525">
            <a:noFill/>
            <a:miter lim="800000"/>
            <a:headEnd/>
            <a:tailEnd/>
          </a:ln>
        </p:spPr>
        <p:txBody>
          <a:bodyPr wrap="none">
            <a:spAutoFit/>
          </a:bodyPr>
          <a:lstStyle/>
          <a:p>
            <a:r>
              <a:rPr lang="en-US" sz="1400" b="1">
                <a:latin typeface="Trebuchet MS" pitchFamily="-110" charset="0"/>
              </a:rPr>
              <a:t>7</a:t>
            </a:r>
          </a:p>
        </p:txBody>
      </p:sp>
      <p:sp>
        <p:nvSpPr>
          <p:cNvPr id="35867" name="TextBox 42"/>
          <p:cNvSpPr txBox="1">
            <a:spLocks noChangeArrowheads="1"/>
          </p:cNvSpPr>
          <p:nvPr/>
        </p:nvSpPr>
        <p:spPr bwMode="auto">
          <a:xfrm>
            <a:off x="5316538" y="2895600"/>
            <a:ext cx="290512" cy="307975"/>
          </a:xfrm>
          <a:prstGeom prst="rect">
            <a:avLst/>
          </a:prstGeom>
          <a:noFill/>
          <a:ln w="9525">
            <a:noFill/>
            <a:miter lim="800000"/>
            <a:headEnd/>
            <a:tailEnd/>
          </a:ln>
        </p:spPr>
        <p:txBody>
          <a:bodyPr wrap="none">
            <a:spAutoFit/>
          </a:bodyPr>
          <a:lstStyle/>
          <a:p>
            <a:r>
              <a:rPr lang="en-US" sz="1400" b="1">
                <a:latin typeface="Trebuchet MS" pitchFamily="-110" charset="0"/>
              </a:rPr>
              <a:t>6</a:t>
            </a:r>
          </a:p>
        </p:txBody>
      </p:sp>
      <p:sp>
        <p:nvSpPr>
          <p:cNvPr id="35868" name="TextBox 43"/>
          <p:cNvSpPr txBox="1">
            <a:spLocks noChangeArrowheads="1"/>
          </p:cNvSpPr>
          <p:nvPr/>
        </p:nvSpPr>
        <p:spPr bwMode="auto">
          <a:xfrm>
            <a:off x="3455988" y="2895600"/>
            <a:ext cx="290512" cy="307975"/>
          </a:xfrm>
          <a:prstGeom prst="rect">
            <a:avLst/>
          </a:prstGeom>
          <a:noFill/>
          <a:ln w="9525">
            <a:noFill/>
            <a:miter lim="800000"/>
            <a:headEnd/>
            <a:tailEnd/>
          </a:ln>
        </p:spPr>
        <p:txBody>
          <a:bodyPr wrap="none">
            <a:spAutoFit/>
          </a:bodyPr>
          <a:lstStyle/>
          <a:p>
            <a:r>
              <a:rPr lang="en-US" sz="1400" b="1">
                <a:latin typeface="Trebuchet MS" pitchFamily="-110" charset="0"/>
              </a:rPr>
              <a:t>5</a:t>
            </a:r>
          </a:p>
        </p:txBody>
      </p:sp>
      <p:sp>
        <p:nvSpPr>
          <p:cNvPr id="35869" name="TextBox 44"/>
          <p:cNvSpPr txBox="1">
            <a:spLocks noChangeArrowheads="1"/>
          </p:cNvSpPr>
          <p:nvPr/>
        </p:nvSpPr>
        <p:spPr bwMode="auto">
          <a:xfrm>
            <a:off x="7367588" y="2895600"/>
            <a:ext cx="395287" cy="307975"/>
          </a:xfrm>
          <a:prstGeom prst="rect">
            <a:avLst/>
          </a:prstGeom>
          <a:noFill/>
          <a:ln w="9525">
            <a:noFill/>
            <a:miter lim="800000"/>
            <a:headEnd/>
            <a:tailEnd/>
          </a:ln>
        </p:spPr>
        <p:txBody>
          <a:bodyPr wrap="none">
            <a:spAutoFit/>
          </a:bodyPr>
          <a:lstStyle/>
          <a:p>
            <a:r>
              <a:rPr lang="en-US" sz="1400" b="1">
                <a:latin typeface="Trebuchet MS" pitchFamily="-110" charset="0"/>
              </a:rPr>
              <a:t>10</a:t>
            </a:r>
          </a:p>
        </p:txBody>
      </p:sp>
      <p:sp>
        <p:nvSpPr>
          <p:cNvPr id="35870" name="TextBox 45"/>
          <p:cNvSpPr txBox="1">
            <a:spLocks noChangeArrowheads="1"/>
          </p:cNvSpPr>
          <p:nvPr/>
        </p:nvSpPr>
        <p:spPr bwMode="auto">
          <a:xfrm>
            <a:off x="6910388" y="2895600"/>
            <a:ext cx="290512" cy="307975"/>
          </a:xfrm>
          <a:prstGeom prst="rect">
            <a:avLst/>
          </a:prstGeom>
          <a:noFill/>
          <a:ln w="9525">
            <a:noFill/>
            <a:miter lim="800000"/>
            <a:headEnd/>
            <a:tailEnd/>
          </a:ln>
        </p:spPr>
        <p:txBody>
          <a:bodyPr wrap="none">
            <a:spAutoFit/>
          </a:bodyPr>
          <a:lstStyle/>
          <a:p>
            <a:r>
              <a:rPr lang="en-US" sz="1400" b="1">
                <a:latin typeface="Trebuchet MS" pitchFamily="-110" charset="0"/>
              </a:rPr>
              <a:t>9</a:t>
            </a:r>
          </a:p>
        </p:txBody>
      </p:sp>
      <p:sp>
        <p:nvSpPr>
          <p:cNvPr id="35871" name="Title 1"/>
          <p:cNvSpPr txBox="1">
            <a:spLocks/>
          </p:cNvSpPr>
          <p:nvPr/>
        </p:nvSpPr>
        <p:spPr bwMode="auto">
          <a:xfrm>
            <a:off x="347663" y="231775"/>
            <a:ext cx="8229600" cy="398463"/>
          </a:xfrm>
          <a:prstGeom prst="rect">
            <a:avLst/>
          </a:prstGeom>
          <a:noFill/>
          <a:ln w="9525">
            <a:noFill/>
            <a:miter lim="800000"/>
            <a:headEnd/>
            <a:tailEnd/>
          </a:ln>
        </p:spPr>
        <p:txBody>
          <a:bodyPr anchor="ctr"/>
          <a:lstStyle/>
          <a:p>
            <a:r>
              <a:rPr lang="en-US" sz="1600" b="1">
                <a:solidFill>
                  <a:srgbClr val="262626"/>
                </a:solidFill>
                <a:latin typeface="Trebuchet MS" pitchFamily="-110" charset="0"/>
              </a:rPr>
              <a:t>Screen Type: </a:t>
            </a:r>
            <a:r>
              <a:rPr lang="en-US" sz="1600">
                <a:solidFill>
                  <a:srgbClr val="262626"/>
                </a:solidFill>
                <a:latin typeface="Trebuchet MS" pitchFamily="-110" charset="0"/>
              </a:rPr>
              <a:t>Episodic </a:t>
            </a:r>
            <a:r>
              <a:rPr lang="en-US" sz="1600">
                <a:solidFill>
                  <a:srgbClr val="595959"/>
                </a:solidFill>
                <a:latin typeface="Arial" charset="0"/>
                <a:cs typeface="Arial" charset="0"/>
              </a:rPr>
              <a:t/>
            </a:r>
            <a:br>
              <a:rPr lang="en-US" sz="1600">
                <a:solidFill>
                  <a:srgbClr val="595959"/>
                </a:solidFill>
                <a:latin typeface="Arial" charset="0"/>
                <a:cs typeface="Arial" charset="0"/>
              </a:rPr>
            </a:br>
            <a:endParaRPr lang="en-US" sz="1600">
              <a:solidFill>
                <a:srgbClr val="595959"/>
              </a:solidFill>
              <a:latin typeface="Arial" charset="0"/>
              <a:cs typeface="Arial" charset="0"/>
            </a:endParaRPr>
          </a:p>
        </p:txBody>
      </p:sp>
      <p:sp>
        <p:nvSpPr>
          <p:cNvPr id="35872" name="Rectangle 44"/>
          <p:cNvSpPr>
            <a:spLocks noChangeArrowheads="1"/>
          </p:cNvSpPr>
          <p:nvPr/>
        </p:nvSpPr>
        <p:spPr bwMode="auto">
          <a:xfrm>
            <a:off x="347663" y="534988"/>
            <a:ext cx="903287" cy="261937"/>
          </a:xfrm>
          <a:prstGeom prst="rect">
            <a:avLst/>
          </a:prstGeom>
          <a:noFill/>
          <a:ln w="9525">
            <a:noFill/>
            <a:miter lim="800000"/>
            <a:headEnd/>
            <a:tailEnd/>
          </a:ln>
        </p:spPr>
        <p:txBody>
          <a:bodyPr wrap="none">
            <a:spAutoFit/>
          </a:bodyPr>
          <a:lstStyle/>
          <a:p>
            <a:pPr>
              <a:spcAft>
                <a:spcPts val="600"/>
              </a:spcAft>
            </a:pPr>
            <a:r>
              <a:rPr lang="en-US" sz="1100">
                <a:solidFill>
                  <a:srgbClr val="404040"/>
                </a:solidFill>
                <a:latin typeface="Trebuchet MS" pitchFamily="-110" charset="0"/>
              </a:rPr>
              <a:t>4X3 Posters</a:t>
            </a:r>
          </a:p>
        </p:txBody>
      </p:sp>
      <p:sp>
        <p:nvSpPr>
          <p:cNvPr id="35873" name="TextBox 10"/>
          <p:cNvSpPr txBox="1">
            <a:spLocks noChangeArrowheads="1"/>
          </p:cNvSpPr>
          <p:nvPr/>
        </p:nvSpPr>
        <p:spPr bwMode="auto">
          <a:xfrm>
            <a:off x="6262688" y="1828800"/>
            <a:ext cx="1058862" cy="276225"/>
          </a:xfrm>
          <a:prstGeom prst="rect">
            <a:avLst/>
          </a:prstGeom>
          <a:noFill/>
          <a:ln w="9525">
            <a:noFill/>
            <a:miter lim="800000"/>
            <a:headEnd/>
            <a:tailEnd/>
          </a:ln>
        </p:spPr>
        <p:txBody>
          <a:bodyPr wrap="none">
            <a:spAutoFit/>
          </a:bodyPr>
          <a:lstStyle/>
          <a:p>
            <a:pPr algn="r"/>
            <a:r>
              <a:rPr lang="en-US" sz="1200" b="1">
                <a:solidFill>
                  <a:srgbClr val="262626"/>
                </a:solidFill>
                <a:latin typeface="Trebuchet MS Bold" pitchFamily="-110" charset="0"/>
              </a:rPr>
              <a:t>Breadcrumb</a:t>
            </a:r>
          </a:p>
        </p:txBody>
      </p:sp>
      <p:grpSp>
        <p:nvGrpSpPr>
          <p:cNvPr id="35874" name="Group 65"/>
          <p:cNvGrpSpPr>
            <a:grpSpLocks/>
          </p:cNvGrpSpPr>
          <p:nvPr/>
        </p:nvGrpSpPr>
        <p:grpSpPr bwMode="auto">
          <a:xfrm>
            <a:off x="3919538" y="2719388"/>
            <a:ext cx="1236662" cy="1090612"/>
            <a:chOff x="3919912" y="2718733"/>
            <a:chExt cx="1236132" cy="1091265"/>
          </a:xfrm>
        </p:grpSpPr>
        <p:sp>
          <p:nvSpPr>
            <p:cNvPr id="12" name="Rounded Rectangle 11"/>
            <p:cNvSpPr>
              <a:spLocks noChangeArrowheads="1"/>
            </p:cNvSpPr>
            <p:nvPr/>
          </p:nvSpPr>
          <p:spPr bwMode="auto">
            <a:xfrm>
              <a:off x="3919912" y="2718733"/>
              <a:ext cx="1236132" cy="1091265"/>
            </a:xfrm>
            <a:prstGeom prst="roundRect">
              <a:avLst>
                <a:gd name="adj" fmla="val 9796"/>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53" name="Rounded Rectangle 52"/>
            <p:cNvSpPr/>
            <p:nvPr/>
          </p:nvSpPr>
          <p:spPr>
            <a:xfrm>
              <a:off x="3996079" y="2791802"/>
              <a:ext cx="1083797" cy="802167"/>
            </a:xfrm>
            <a:prstGeom prst="roundRect">
              <a:avLst>
                <a:gd name="adj" fmla="val 7527"/>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grpSp>
          <p:nvGrpSpPr>
            <p:cNvPr id="35887" name="Group 60"/>
            <p:cNvGrpSpPr>
              <a:grpSpLocks/>
            </p:cNvGrpSpPr>
            <p:nvPr/>
          </p:nvGrpSpPr>
          <p:grpSpPr bwMode="auto">
            <a:xfrm>
              <a:off x="4076698" y="3655510"/>
              <a:ext cx="928595" cy="96363"/>
              <a:chOff x="4076698" y="3661860"/>
              <a:chExt cx="928595" cy="96363"/>
            </a:xfrm>
          </p:grpSpPr>
          <p:sp>
            <p:nvSpPr>
              <p:cNvPr id="57" name="Rectangle 56"/>
              <p:cNvSpPr/>
              <p:nvPr/>
            </p:nvSpPr>
            <p:spPr>
              <a:xfrm>
                <a:off x="4077007" y="3662269"/>
                <a:ext cx="928290" cy="95307"/>
              </a:xfrm>
              <a:prstGeom prst="rect">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6" name="Rectangle 55"/>
              <p:cNvSpPr/>
              <p:nvPr/>
            </p:nvSpPr>
            <p:spPr>
              <a:xfrm>
                <a:off x="4078594" y="3663857"/>
                <a:ext cx="428441" cy="93719"/>
              </a:xfrm>
              <a:prstGeom prst="rect">
                <a:avLst/>
              </a:prstGeom>
              <a:solidFill>
                <a:schemeClr val="tx1">
                  <a:lumMod val="95000"/>
                  <a:lumOff val="5000"/>
                </a:schemeClr>
              </a:solidFill>
              <a:ln w="127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grpSp>
      </p:grpSp>
      <p:grpSp>
        <p:nvGrpSpPr>
          <p:cNvPr id="35875" name="Group 48"/>
          <p:cNvGrpSpPr>
            <a:grpSpLocks/>
          </p:cNvGrpSpPr>
          <p:nvPr/>
        </p:nvGrpSpPr>
        <p:grpSpPr bwMode="auto">
          <a:xfrm>
            <a:off x="1143000" y="1524000"/>
            <a:ext cx="6781800" cy="3810000"/>
            <a:chOff x="1143000" y="1524000"/>
            <a:chExt cx="6781800" cy="3810000"/>
          </a:xfrm>
        </p:grpSpPr>
        <p:sp>
          <p:nvSpPr>
            <p:cNvPr id="51" name="Rectangle 50"/>
            <p:cNvSpPr/>
            <p:nvPr/>
          </p:nvSpPr>
          <p:spPr>
            <a:xfrm>
              <a:off x="1143000" y="1524000"/>
              <a:ext cx="6781800" cy="3810000"/>
            </a:xfrm>
            <a:prstGeom prst="rect">
              <a:avLst/>
            </a:prstGeom>
            <a:no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2" name="Rectangle 51"/>
            <p:cNvSpPr/>
            <p:nvPr/>
          </p:nvSpPr>
          <p:spPr>
            <a:xfrm>
              <a:off x="1473200" y="1709738"/>
              <a:ext cx="6088063" cy="3421062"/>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4" name="Rectangle 53"/>
            <p:cNvSpPr/>
            <p:nvPr/>
          </p:nvSpPr>
          <p:spPr>
            <a:xfrm>
              <a:off x="1820863" y="1879600"/>
              <a:ext cx="5418137" cy="3065463"/>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5" name="Rectangle 54"/>
            <p:cNvSpPr/>
            <p:nvPr/>
          </p:nvSpPr>
          <p:spPr>
            <a:xfrm>
              <a:off x="1147763"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8" name="Rectangle 57"/>
            <p:cNvSpPr/>
            <p:nvPr/>
          </p:nvSpPr>
          <p:spPr>
            <a:xfrm>
              <a:off x="7132638"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9" name="Rectangle 58"/>
            <p:cNvSpPr/>
            <p:nvPr/>
          </p:nvSpPr>
          <p:spPr>
            <a:xfrm rot="5400000">
              <a:off x="4148138" y="180975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60" name="Rectangle 59"/>
            <p:cNvSpPr/>
            <p:nvPr/>
          </p:nvSpPr>
          <p:spPr>
            <a:xfrm rot="5400000">
              <a:off x="4148138" y="502920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5883" name="Date Placeholder 3"/>
            <p:cNvSpPr txBox="1">
              <a:spLocks/>
            </p:cNvSpPr>
            <p:nvPr/>
          </p:nvSpPr>
          <p:spPr bwMode="auto">
            <a:xfrm>
              <a:off x="1430338" y="4899025"/>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Action Safe</a:t>
              </a:r>
            </a:p>
          </p:txBody>
        </p:sp>
        <p:sp>
          <p:nvSpPr>
            <p:cNvPr id="35884" name="Date Placeholder 3"/>
            <p:cNvSpPr txBox="1">
              <a:spLocks/>
            </p:cNvSpPr>
            <p:nvPr/>
          </p:nvSpPr>
          <p:spPr bwMode="auto">
            <a:xfrm>
              <a:off x="1785938" y="4711700"/>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Title Safe</a:t>
              </a: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3"/>
          <p:cNvSpPr>
            <a:spLocks noGrp="1"/>
          </p:cNvSpPr>
          <p:nvPr>
            <p:ph type="dt" sz="quarter" idx="10"/>
          </p:nvPr>
        </p:nvSpPr>
        <p:spPr bwMode="auto">
          <a:noFill/>
          <a:ln>
            <a:miter lim="800000"/>
            <a:headEnd/>
            <a:tailEnd/>
          </a:ln>
        </p:spPr>
        <p:txBody>
          <a:bodyPr/>
          <a:lstStyle/>
          <a:p>
            <a:fld id="{00B65661-4826-44D5-8C76-2B1A9721DFD7}" type="datetime1">
              <a:rPr lang="en-US"/>
              <a:pPr/>
              <a:t>12/17/2009</a:t>
            </a:fld>
            <a:endParaRPr lang="en-US"/>
          </a:p>
        </p:txBody>
      </p:sp>
      <p:sp>
        <p:nvSpPr>
          <p:cNvPr id="37891" name="Footer Placeholder 4"/>
          <p:cNvSpPr>
            <a:spLocks noGrp="1"/>
          </p:cNvSpPr>
          <p:nvPr>
            <p:ph type="ftr" sz="quarter" idx="11"/>
          </p:nvPr>
        </p:nvSpPr>
        <p:spPr bwMode="auto">
          <a:noFill/>
          <a:ln>
            <a:miter lim="800000"/>
            <a:headEnd/>
            <a:tailEnd/>
          </a:ln>
        </p:spPr>
        <p:txBody>
          <a:bodyPr/>
          <a:lstStyle/>
          <a:p>
            <a:r>
              <a:rPr lang="en-US"/>
              <a:t>Roku Confidential</a:t>
            </a:r>
          </a:p>
        </p:txBody>
      </p:sp>
      <p:sp>
        <p:nvSpPr>
          <p:cNvPr id="37892" name="Slide Number Placeholder 5"/>
          <p:cNvSpPr>
            <a:spLocks noGrp="1"/>
          </p:cNvSpPr>
          <p:nvPr>
            <p:ph type="sldNum" sz="quarter" idx="12"/>
          </p:nvPr>
        </p:nvSpPr>
        <p:spPr bwMode="auto">
          <a:noFill/>
          <a:ln>
            <a:miter lim="800000"/>
            <a:headEnd/>
            <a:tailEnd/>
          </a:ln>
        </p:spPr>
        <p:txBody>
          <a:bodyPr/>
          <a:lstStyle/>
          <a:p>
            <a:fld id="{ADEB1A35-432E-449B-8D6F-3E874F74A55F}" type="slidenum">
              <a:rPr lang="en-US"/>
              <a:pPr/>
              <a:t>15</a:t>
            </a:fld>
            <a:endParaRPr lang="en-US"/>
          </a:p>
        </p:txBody>
      </p:sp>
      <p:sp>
        <p:nvSpPr>
          <p:cNvPr id="17" name="Rounded Rectangle 16"/>
          <p:cNvSpPr>
            <a:spLocks noChangeArrowheads="1"/>
          </p:cNvSpPr>
          <p:nvPr/>
        </p:nvSpPr>
        <p:spPr bwMode="auto">
          <a:xfrm flipV="1">
            <a:off x="1217613" y="2938463"/>
            <a:ext cx="457200" cy="390525"/>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18" name="Rounded Rectangle 17"/>
          <p:cNvSpPr>
            <a:spLocks noChangeArrowheads="1"/>
          </p:cNvSpPr>
          <p:nvPr/>
        </p:nvSpPr>
        <p:spPr bwMode="auto">
          <a:xfrm flipV="1">
            <a:off x="1744663" y="2938463"/>
            <a:ext cx="457200" cy="390525"/>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19" name="Rounded Rectangle 18"/>
          <p:cNvSpPr>
            <a:spLocks noChangeArrowheads="1"/>
          </p:cNvSpPr>
          <p:nvPr/>
        </p:nvSpPr>
        <p:spPr bwMode="auto">
          <a:xfrm flipV="1">
            <a:off x="2271713" y="2938463"/>
            <a:ext cx="457200" cy="390525"/>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20" name="Rounded Rectangle 19"/>
          <p:cNvSpPr>
            <a:spLocks noChangeArrowheads="1"/>
          </p:cNvSpPr>
          <p:nvPr/>
        </p:nvSpPr>
        <p:spPr bwMode="auto">
          <a:xfrm flipV="1">
            <a:off x="2798763" y="2938463"/>
            <a:ext cx="457200" cy="390525"/>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21" name="Rounded Rectangle 20"/>
          <p:cNvSpPr>
            <a:spLocks noChangeArrowheads="1"/>
          </p:cNvSpPr>
          <p:nvPr/>
        </p:nvSpPr>
        <p:spPr bwMode="auto">
          <a:xfrm flipV="1">
            <a:off x="3325813" y="2938463"/>
            <a:ext cx="457200" cy="390525"/>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22" name="Rounded Rectangle 21"/>
          <p:cNvSpPr>
            <a:spLocks noChangeArrowheads="1"/>
          </p:cNvSpPr>
          <p:nvPr/>
        </p:nvSpPr>
        <p:spPr bwMode="auto">
          <a:xfrm flipV="1">
            <a:off x="5313363" y="2938463"/>
            <a:ext cx="457200" cy="390525"/>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23" name="Rounded Rectangle 22"/>
          <p:cNvSpPr>
            <a:spLocks noChangeArrowheads="1"/>
          </p:cNvSpPr>
          <p:nvPr/>
        </p:nvSpPr>
        <p:spPr bwMode="auto">
          <a:xfrm flipV="1">
            <a:off x="5840413" y="2938463"/>
            <a:ext cx="457200" cy="390525"/>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24" name="Rounded Rectangle 23"/>
          <p:cNvSpPr>
            <a:spLocks noChangeArrowheads="1"/>
          </p:cNvSpPr>
          <p:nvPr/>
        </p:nvSpPr>
        <p:spPr bwMode="auto">
          <a:xfrm flipV="1">
            <a:off x="6367463" y="2938463"/>
            <a:ext cx="457200" cy="390525"/>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25" name="Rounded Rectangle 24"/>
          <p:cNvSpPr>
            <a:spLocks noChangeArrowheads="1"/>
          </p:cNvSpPr>
          <p:nvPr/>
        </p:nvSpPr>
        <p:spPr bwMode="auto">
          <a:xfrm flipV="1">
            <a:off x="6894513" y="2938463"/>
            <a:ext cx="457200" cy="390525"/>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26" name="Rounded Rectangle 25"/>
          <p:cNvSpPr>
            <a:spLocks noChangeArrowheads="1"/>
          </p:cNvSpPr>
          <p:nvPr/>
        </p:nvSpPr>
        <p:spPr bwMode="auto">
          <a:xfrm flipV="1">
            <a:off x="7421563" y="2938463"/>
            <a:ext cx="457200" cy="390525"/>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28" name="Rectangle 27"/>
          <p:cNvSpPr/>
          <p:nvPr/>
        </p:nvSpPr>
        <p:spPr>
          <a:xfrm>
            <a:off x="1143000" y="1524000"/>
            <a:ext cx="6781800" cy="3810000"/>
          </a:xfrm>
          <a:prstGeom prst="rect">
            <a:avLst/>
          </a:prstGeom>
          <a:noFill/>
          <a:ln w="1270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9" name="Rectangle 28"/>
          <p:cNvSpPr/>
          <p:nvPr/>
        </p:nvSpPr>
        <p:spPr>
          <a:xfrm>
            <a:off x="1143000" y="1524000"/>
            <a:ext cx="6781800" cy="642938"/>
          </a:xfrm>
          <a:prstGeom prst="rect">
            <a:avLst/>
          </a:prstGeom>
          <a:solidFill>
            <a:schemeClr val="bg1">
              <a:lumMod val="95000"/>
            </a:schemeClr>
          </a:solid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1" name="TextBox 22"/>
          <p:cNvSpPr txBox="1">
            <a:spLocks noChangeArrowheads="1"/>
          </p:cNvSpPr>
          <p:nvPr/>
        </p:nvSpPr>
        <p:spPr bwMode="auto">
          <a:xfrm>
            <a:off x="1735138" y="1778000"/>
            <a:ext cx="1573212" cy="338138"/>
          </a:xfrm>
          <a:prstGeom prst="rect">
            <a:avLst/>
          </a:prstGeom>
          <a:noFill/>
          <a:ln w="9525">
            <a:noFill/>
            <a:miter lim="800000"/>
            <a:headEnd/>
            <a:tailEnd/>
          </a:ln>
        </p:spPr>
        <p:txBody>
          <a:bodyPr wrap="none">
            <a:spAutoFit/>
          </a:bodyPr>
          <a:lstStyle/>
          <a:p>
            <a:r>
              <a:rPr lang="en-US" sz="1600" b="1">
                <a:solidFill>
                  <a:srgbClr val="7F7F7F"/>
                </a:solidFill>
                <a:latin typeface="Trebuchet MS Bold" pitchFamily="-110" charset="0"/>
              </a:rPr>
              <a:t>Company Logo</a:t>
            </a:r>
          </a:p>
        </p:txBody>
      </p:sp>
      <p:sp>
        <p:nvSpPr>
          <p:cNvPr id="37906" name="TextBox 26"/>
          <p:cNvSpPr txBox="1">
            <a:spLocks noChangeArrowheads="1"/>
          </p:cNvSpPr>
          <p:nvPr/>
        </p:nvSpPr>
        <p:spPr bwMode="auto">
          <a:xfrm>
            <a:off x="2884488" y="2895600"/>
            <a:ext cx="290512" cy="307975"/>
          </a:xfrm>
          <a:prstGeom prst="rect">
            <a:avLst/>
          </a:prstGeom>
          <a:noFill/>
          <a:ln w="9525">
            <a:noFill/>
            <a:miter lim="800000"/>
            <a:headEnd/>
            <a:tailEnd/>
          </a:ln>
        </p:spPr>
        <p:txBody>
          <a:bodyPr wrap="none">
            <a:spAutoFit/>
          </a:bodyPr>
          <a:lstStyle/>
          <a:p>
            <a:r>
              <a:rPr lang="en-US" sz="1400" b="1">
                <a:latin typeface="Trebuchet MS" pitchFamily="-110" charset="0"/>
              </a:rPr>
              <a:t>4</a:t>
            </a:r>
          </a:p>
        </p:txBody>
      </p:sp>
      <p:sp>
        <p:nvSpPr>
          <p:cNvPr id="37907" name="TextBox 32"/>
          <p:cNvSpPr txBox="1">
            <a:spLocks noChangeArrowheads="1"/>
          </p:cNvSpPr>
          <p:nvPr/>
        </p:nvSpPr>
        <p:spPr bwMode="auto">
          <a:xfrm>
            <a:off x="2363788" y="2895600"/>
            <a:ext cx="290512" cy="307975"/>
          </a:xfrm>
          <a:prstGeom prst="rect">
            <a:avLst/>
          </a:prstGeom>
          <a:noFill/>
          <a:ln w="9525">
            <a:noFill/>
            <a:miter lim="800000"/>
            <a:headEnd/>
            <a:tailEnd/>
          </a:ln>
        </p:spPr>
        <p:txBody>
          <a:bodyPr wrap="none">
            <a:spAutoFit/>
          </a:bodyPr>
          <a:lstStyle/>
          <a:p>
            <a:r>
              <a:rPr lang="en-US" sz="1400" b="1">
                <a:latin typeface="Trebuchet MS" pitchFamily="-110" charset="0"/>
              </a:rPr>
              <a:t>3</a:t>
            </a:r>
          </a:p>
        </p:txBody>
      </p:sp>
      <p:sp>
        <p:nvSpPr>
          <p:cNvPr id="37908" name="TextBox 33"/>
          <p:cNvSpPr txBox="1">
            <a:spLocks noChangeArrowheads="1"/>
          </p:cNvSpPr>
          <p:nvPr/>
        </p:nvSpPr>
        <p:spPr bwMode="auto">
          <a:xfrm>
            <a:off x="1843088" y="2895600"/>
            <a:ext cx="290512" cy="307975"/>
          </a:xfrm>
          <a:prstGeom prst="rect">
            <a:avLst/>
          </a:prstGeom>
          <a:noFill/>
          <a:ln w="9525">
            <a:noFill/>
            <a:miter lim="800000"/>
            <a:headEnd/>
            <a:tailEnd/>
          </a:ln>
        </p:spPr>
        <p:txBody>
          <a:bodyPr wrap="none">
            <a:spAutoFit/>
          </a:bodyPr>
          <a:lstStyle/>
          <a:p>
            <a:r>
              <a:rPr lang="en-US" sz="1400" b="1">
                <a:latin typeface="Trebuchet MS" pitchFamily="-110" charset="0"/>
              </a:rPr>
              <a:t>2</a:t>
            </a:r>
          </a:p>
        </p:txBody>
      </p:sp>
      <p:sp>
        <p:nvSpPr>
          <p:cNvPr id="37909" name="TextBox 34"/>
          <p:cNvSpPr txBox="1">
            <a:spLocks noChangeArrowheads="1"/>
          </p:cNvSpPr>
          <p:nvPr/>
        </p:nvSpPr>
        <p:spPr bwMode="auto">
          <a:xfrm>
            <a:off x="1309688" y="2895600"/>
            <a:ext cx="290512" cy="307975"/>
          </a:xfrm>
          <a:prstGeom prst="rect">
            <a:avLst/>
          </a:prstGeom>
          <a:noFill/>
          <a:ln w="9525">
            <a:noFill/>
            <a:miter lim="800000"/>
            <a:headEnd/>
            <a:tailEnd/>
          </a:ln>
        </p:spPr>
        <p:txBody>
          <a:bodyPr wrap="none">
            <a:spAutoFit/>
          </a:bodyPr>
          <a:lstStyle/>
          <a:p>
            <a:r>
              <a:rPr lang="en-US" sz="1400" b="1">
                <a:latin typeface="Trebuchet MS" pitchFamily="-110" charset="0"/>
              </a:rPr>
              <a:t>1</a:t>
            </a:r>
          </a:p>
        </p:txBody>
      </p:sp>
      <p:sp>
        <p:nvSpPr>
          <p:cNvPr id="37910" name="TextBox 35"/>
          <p:cNvSpPr txBox="1">
            <a:spLocks noChangeArrowheads="1"/>
          </p:cNvSpPr>
          <p:nvPr/>
        </p:nvSpPr>
        <p:spPr bwMode="auto">
          <a:xfrm>
            <a:off x="6453188" y="2895600"/>
            <a:ext cx="290512" cy="307975"/>
          </a:xfrm>
          <a:prstGeom prst="rect">
            <a:avLst/>
          </a:prstGeom>
          <a:noFill/>
          <a:ln w="9525">
            <a:noFill/>
            <a:miter lim="800000"/>
            <a:headEnd/>
            <a:tailEnd/>
          </a:ln>
        </p:spPr>
        <p:txBody>
          <a:bodyPr wrap="none">
            <a:spAutoFit/>
          </a:bodyPr>
          <a:lstStyle/>
          <a:p>
            <a:r>
              <a:rPr lang="en-US" sz="1400" b="1">
                <a:latin typeface="Trebuchet MS" pitchFamily="-110" charset="0"/>
              </a:rPr>
              <a:t>8</a:t>
            </a:r>
          </a:p>
        </p:txBody>
      </p:sp>
      <p:sp>
        <p:nvSpPr>
          <p:cNvPr id="37911" name="TextBox 36"/>
          <p:cNvSpPr txBox="1">
            <a:spLocks noChangeArrowheads="1"/>
          </p:cNvSpPr>
          <p:nvPr/>
        </p:nvSpPr>
        <p:spPr bwMode="auto">
          <a:xfrm>
            <a:off x="5926138" y="2895600"/>
            <a:ext cx="290512" cy="307975"/>
          </a:xfrm>
          <a:prstGeom prst="rect">
            <a:avLst/>
          </a:prstGeom>
          <a:noFill/>
          <a:ln w="9525">
            <a:noFill/>
            <a:miter lim="800000"/>
            <a:headEnd/>
            <a:tailEnd/>
          </a:ln>
        </p:spPr>
        <p:txBody>
          <a:bodyPr wrap="none">
            <a:spAutoFit/>
          </a:bodyPr>
          <a:lstStyle/>
          <a:p>
            <a:r>
              <a:rPr lang="en-US" sz="1400" b="1">
                <a:latin typeface="Trebuchet MS" pitchFamily="-110" charset="0"/>
              </a:rPr>
              <a:t>7</a:t>
            </a:r>
          </a:p>
        </p:txBody>
      </p:sp>
      <p:sp>
        <p:nvSpPr>
          <p:cNvPr id="37912" name="TextBox 37"/>
          <p:cNvSpPr txBox="1">
            <a:spLocks noChangeArrowheads="1"/>
          </p:cNvSpPr>
          <p:nvPr/>
        </p:nvSpPr>
        <p:spPr bwMode="auto">
          <a:xfrm>
            <a:off x="5411788" y="2895600"/>
            <a:ext cx="290512" cy="307975"/>
          </a:xfrm>
          <a:prstGeom prst="rect">
            <a:avLst/>
          </a:prstGeom>
          <a:noFill/>
          <a:ln w="9525">
            <a:noFill/>
            <a:miter lim="800000"/>
            <a:headEnd/>
            <a:tailEnd/>
          </a:ln>
        </p:spPr>
        <p:txBody>
          <a:bodyPr wrap="none">
            <a:spAutoFit/>
          </a:bodyPr>
          <a:lstStyle/>
          <a:p>
            <a:r>
              <a:rPr lang="en-US" sz="1400" b="1">
                <a:latin typeface="Trebuchet MS" pitchFamily="-110" charset="0"/>
              </a:rPr>
              <a:t>6</a:t>
            </a:r>
          </a:p>
        </p:txBody>
      </p:sp>
      <p:sp>
        <p:nvSpPr>
          <p:cNvPr id="37913" name="TextBox 38"/>
          <p:cNvSpPr txBox="1">
            <a:spLocks noChangeArrowheads="1"/>
          </p:cNvSpPr>
          <p:nvPr/>
        </p:nvSpPr>
        <p:spPr bwMode="auto">
          <a:xfrm>
            <a:off x="3411538" y="2895600"/>
            <a:ext cx="290512" cy="307975"/>
          </a:xfrm>
          <a:prstGeom prst="rect">
            <a:avLst/>
          </a:prstGeom>
          <a:noFill/>
          <a:ln w="9525">
            <a:noFill/>
            <a:miter lim="800000"/>
            <a:headEnd/>
            <a:tailEnd/>
          </a:ln>
        </p:spPr>
        <p:txBody>
          <a:bodyPr wrap="none">
            <a:spAutoFit/>
          </a:bodyPr>
          <a:lstStyle/>
          <a:p>
            <a:r>
              <a:rPr lang="en-US" sz="1400" b="1">
                <a:latin typeface="Trebuchet MS" pitchFamily="-110" charset="0"/>
              </a:rPr>
              <a:t>5</a:t>
            </a:r>
          </a:p>
        </p:txBody>
      </p:sp>
      <p:sp>
        <p:nvSpPr>
          <p:cNvPr id="37914" name="TextBox 39"/>
          <p:cNvSpPr txBox="1">
            <a:spLocks noChangeArrowheads="1"/>
          </p:cNvSpPr>
          <p:nvPr/>
        </p:nvSpPr>
        <p:spPr bwMode="auto">
          <a:xfrm>
            <a:off x="7450138" y="2895600"/>
            <a:ext cx="395287" cy="307975"/>
          </a:xfrm>
          <a:prstGeom prst="rect">
            <a:avLst/>
          </a:prstGeom>
          <a:noFill/>
          <a:ln w="9525">
            <a:noFill/>
            <a:miter lim="800000"/>
            <a:headEnd/>
            <a:tailEnd/>
          </a:ln>
        </p:spPr>
        <p:txBody>
          <a:bodyPr wrap="none">
            <a:spAutoFit/>
          </a:bodyPr>
          <a:lstStyle/>
          <a:p>
            <a:r>
              <a:rPr lang="en-US" sz="1400" b="1">
                <a:latin typeface="Trebuchet MS" pitchFamily="-110" charset="0"/>
              </a:rPr>
              <a:t>10</a:t>
            </a:r>
          </a:p>
        </p:txBody>
      </p:sp>
      <p:sp>
        <p:nvSpPr>
          <p:cNvPr id="37915" name="TextBox 40"/>
          <p:cNvSpPr txBox="1">
            <a:spLocks noChangeArrowheads="1"/>
          </p:cNvSpPr>
          <p:nvPr/>
        </p:nvSpPr>
        <p:spPr bwMode="auto">
          <a:xfrm>
            <a:off x="6980238" y="2895600"/>
            <a:ext cx="290512" cy="307975"/>
          </a:xfrm>
          <a:prstGeom prst="rect">
            <a:avLst/>
          </a:prstGeom>
          <a:noFill/>
          <a:ln w="9525">
            <a:noFill/>
            <a:miter lim="800000"/>
            <a:headEnd/>
            <a:tailEnd/>
          </a:ln>
        </p:spPr>
        <p:txBody>
          <a:bodyPr wrap="none">
            <a:spAutoFit/>
          </a:bodyPr>
          <a:lstStyle/>
          <a:p>
            <a:r>
              <a:rPr lang="en-US" sz="1400" b="1">
                <a:latin typeface="Trebuchet MS" pitchFamily="-110" charset="0"/>
              </a:rPr>
              <a:t>9</a:t>
            </a:r>
          </a:p>
        </p:txBody>
      </p:sp>
      <p:sp>
        <p:nvSpPr>
          <p:cNvPr id="37916" name="Title 1"/>
          <p:cNvSpPr txBox="1">
            <a:spLocks/>
          </p:cNvSpPr>
          <p:nvPr/>
        </p:nvSpPr>
        <p:spPr bwMode="auto">
          <a:xfrm>
            <a:off x="347663" y="231775"/>
            <a:ext cx="8229600" cy="398463"/>
          </a:xfrm>
          <a:prstGeom prst="rect">
            <a:avLst/>
          </a:prstGeom>
          <a:noFill/>
          <a:ln w="9525">
            <a:noFill/>
            <a:miter lim="800000"/>
            <a:headEnd/>
            <a:tailEnd/>
          </a:ln>
        </p:spPr>
        <p:txBody>
          <a:bodyPr anchor="ctr"/>
          <a:lstStyle/>
          <a:p>
            <a:r>
              <a:rPr lang="en-US" sz="1600" b="1">
                <a:solidFill>
                  <a:srgbClr val="262626"/>
                </a:solidFill>
                <a:latin typeface="Trebuchet MS" pitchFamily="-110" charset="0"/>
              </a:rPr>
              <a:t>Screen Type: </a:t>
            </a:r>
            <a:r>
              <a:rPr lang="en-US" sz="1600">
                <a:solidFill>
                  <a:srgbClr val="262626"/>
                </a:solidFill>
                <a:latin typeface="Trebuchet MS" pitchFamily="-110" charset="0"/>
              </a:rPr>
              <a:t>Episodic </a:t>
            </a:r>
            <a:r>
              <a:rPr lang="en-US" sz="1600">
                <a:solidFill>
                  <a:srgbClr val="595959"/>
                </a:solidFill>
                <a:latin typeface="Arial" charset="0"/>
                <a:cs typeface="Arial" charset="0"/>
              </a:rPr>
              <a:t/>
            </a:r>
            <a:br>
              <a:rPr lang="en-US" sz="1600">
                <a:solidFill>
                  <a:srgbClr val="595959"/>
                </a:solidFill>
                <a:latin typeface="Arial" charset="0"/>
                <a:cs typeface="Arial" charset="0"/>
              </a:rPr>
            </a:br>
            <a:endParaRPr lang="en-US" sz="1600">
              <a:solidFill>
                <a:srgbClr val="595959"/>
              </a:solidFill>
              <a:latin typeface="Arial" charset="0"/>
              <a:cs typeface="Arial" charset="0"/>
            </a:endParaRPr>
          </a:p>
        </p:txBody>
      </p:sp>
      <p:sp>
        <p:nvSpPr>
          <p:cNvPr id="37917" name="Rectangle 44"/>
          <p:cNvSpPr>
            <a:spLocks noChangeArrowheads="1"/>
          </p:cNvSpPr>
          <p:nvPr/>
        </p:nvSpPr>
        <p:spPr bwMode="auto">
          <a:xfrm>
            <a:off x="347663" y="534988"/>
            <a:ext cx="977900" cy="261937"/>
          </a:xfrm>
          <a:prstGeom prst="rect">
            <a:avLst/>
          </a:prstGeom>
          <a:noFill/>
          <a:ln w="9525">
            <a:noFill/>
            <a:miter lim="800000"/>
            <a:headEnd/>
            <a:tailEnd/>
          </a:ln>
        </p:spPr>
        <p:txBody>
          <a:bodyPr wrap="none">
            <a:spAutoFit/>
          </a:bodyPr>
          <a:lstStyle/>
          <a:p>
            <a:pPr>
              <a:spcAft>
                <a:spcPts val="600"/>
              </a:spcAft>
            </a:pPr>
            <a:r>
              <a:rPr lang="en-US" sz="1100">
                <a:solidFill>
                  <a:srgbClr val="404040"/>
                </a:solidFill>
                <a:latin typeface="Trebuchet MS" pitchFamily="-110" charset="0"/>
              </a:rPr>
              <a:t>16X9 Posters</a:t>
            </a:r>
          </a:p>
        </p:txBody>
      </p:sp>
      <p:sp>
        <p:nvSpPr>
          <p:cNvPr id="37918" name="TextBox 10"/>
          <p:cNvSpPr txBox="1">
            <a:spLocks noChangeArrowheads="1"/>
          </p:cNvSpPr>
          <p:nvPr/>
        </p:nvSpPr>
        <p:spPr bwMode="auto">
          <a:xfrm>
            <a:off x="6262688" y="1828800"/>
            <a:ext cx="1058862" cy="276225"/>
          </a:xfrm>
          <a:prstGeom prst="rect">
            <a:avLst/>
          </a:prstGeom>
          <a:noFill/>
          <a:ln w="9525">
            <a:noFill/>
            <a:miter lim="800000"/>
            <a:headEnd/>
            <a:tailEnd/>
          </a:ln>
        </p:spPr>
        <p:txBody>
          <a:bodyPr wrap="none">
            <a:spAutoFit/>
          </a:bodyPr>
          <a:lstStyle/>
          <a:p>
            <a:pPr algn="r"/>
            <a:r>
              <a:rPr lang="en-US" sz="1200" b="1">
                <a:solidFill>
                  <a:srgbClr val="262626"/>
                </a:solidFill>
                <a:latin typeface="Trebuchet MS Bold" pitchFamily="-110" charset="0"/>
              </a:rPr>
              <a:t>Breadcrumb</a:t>
            </a:r>
          </a:p>
        </p:txBody>
      </p:sp>
      <p:grpSp>
        <p:nvGrpSpPr>
          <p:cNvPr id="37919" name="Group 61"/>
          <p:cNvGrpSpPr>
            <a:grpSpLocks/>
          </p:cNvGrpSpPr>
          <p:nvPr/>
        </p:nvGrpSpPr>
        <p:grpSpPr bwMode="auto">
          <a:xfrm>
            <a:off x="3848100" y="2730500"/>
            <a:ext cx="1397000" cy="996950"/>
            <a:chOff x="3848100" y="2730500"/>
            <a:chExt cx="1397000" cy="996950"/>
          </a:xfrm>
        </p:grpSpPr>
        <p:sp>
          <p:nvSpPr>
            <p:cNvPr id="12" name="Rounded Rectangle 11"/>
            <p:cNvSpPr>
              <a:spLocks noChangeArrowheads="1"/>
            </p:cNvSpPr>
            <p:nvPr/>
          </p:nvSpPr>
          <p:spPr bwMode="auto">
            <a:xfrm>
              <a:off x="3848100" y="2730500"/>
              <a:ext cx="1397000" cy="996950"/>
            </a:xfrm>
            <a:prstGeom prst="roundRect">
              <a:avLst>
                <a:gd name="adj" fmla="val 9796"/>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49" name="Rounded Rectangle 48"/>
            <p:cNvSpPr/>
            <p:nvPr/>
          </p:nvSpPr>
          <p:spPr>
            <a:xfrm>
              <a:off x="3930650" y="2806700"/>
              <a:ext cx="1231900" cy="704850"/>
            </a:xfrm>
            <a:prstGeom prst="roundRect">
              <a:avLst>
                <a:gd name="adj" fmla="val 7527"/>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grpSp>
          <p:nvGrpSpPr>
            <p:cNvPr id="37935" name="Group 49"/>
            <p:cNvGrpSpPr>
              <a:grpSpLocks/>
            </p:cNvGrpSpPr>
            <p:nvPr/>
          </p:nvGrpSpPr>
          <p:grpSpPr bwMode="auto">
            <a:xfrm>
              <a:off x="4070348" y="3572960"/>
              <a:ext cx="928595" cy="96363"/>
              <a:chOff x="4076698" y="3661860"/>
              <a:chExt cx="928595" cy="96363"/>
            </a:xfrm>
          </p:grpSpPr>
          <p:sp>
            <p:nvSpPr>
              <p:cNvPr id="51" name="Rectangle 50"/>
              <p:cNvSpPr/>
              <p:nvPr/>
            </p:nvSpPr>
            <p:spPr>
              <a:xfrm>
                <a:off x="4076700" y="3662363"/>
                <a:ext cx="928688" cy="95250"/>
              </a:xfrm>
              <a:prstGeom prst="rect">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2" name="Rectangle 51"/>
              <p:cNvSpPr/>
              <p:nvPr/>
            </p:nvSpPr>
            <p:spPr>
              <a:xfrm>
                <a:off x="4078288" y="3663950"/>
                <a:ext cx="428625" cy="93663"/>
              </a:xfrm>
              <a:prstGeom prst="rect">
                <a:avLst/>
              </a:prstGeom>
              <a:solidFill>
                <a:schemeClr val="tx1">
                  <a:lumMod val="95000"/>
                  <a:lumOff val="5000"/>
                </a:schemeClr>
              </a:solidFill>
              <a:ln w="127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grpSp>
      </p:grpSp>
      <p:sp>
        <p:nvSpPr>
          <p:cNvPr id="37920" name="TextBox 58"/>
          <p:cNvSpPr txBox="1">
            <a:spLocks noChangeArrowheads="1"/>
          </p:cNvSpPr>
          <p:nvPr/>
        </p:nvSpPr>
        <p:spPr bwMode="auto">
          <a:xfrm>
            <a:off x="3735388" y="3894138"/>
            <a:ext cx="1673225" cy="277812"/>
          </a:xfrm>
          <a:prstGeom prst="rect">
            <a:avLst/>
          </a:prstGeom>
          <a:noFill/>
          <a:ln w="9525">
            <a:noFill/>
            <a:miter lim="800000"/>
            <a:headEnd/>
            <a:tailEnd/>
          </a:ln>
        </p:spPr>
        <p:txBody>
          <a:bodyPr wrap="none">
            <a:spAutoFit/>
          </a:bodyPr>
          <a:lstStyle/>
          <a:p>
            <a:pPr algn="ctr"/>
            <a:r>
              <a:rPr lang="en-US" sz="1200" b="1">
                <a:latin typeface="Trebuchet MS" pitchFamily="-110" charset="0"/>
              </a:rPr>
              <a:t>Roll Over Text 1 </a:t>
            </a:r>
            <a:r>
              <a:rPr lang="en-US" sz="1200">
                <a:latin typeface="Trebuchet MS" pitchFamily="-110" charset="0"/>
              </a:rPr>
              <a:t>Dlor</a:t>
            </a:r>
            <a:endParaRPr lang="en-US" sz="1200" b="1">
              <a:latin typeface="Trebuchet MS" pitchFamily="-110" charset="0"/>
            </a:endParaRPr>
          </a:p>
        </p:txBody>
      </p:sp>
      <p:sp>
        <p:nvSpPr>
          <p:cNvPr id="37921" name="TextBox 59"/>
          <p:cNvSpPr txBox="1">
            <a:spLocks noChangeArrowheads="1"/>
          </p:cNvSpPr>
          <p:nvPr/>
        </p:nvSpPr>
        <p:spPr bwMode="auto">
          <a:xfrm>
            <a:off x="3695700" y="4084638"/>
            <a:ext cx="1751013" cy="277812"/>
          </a:xfrm>
          <a:prstGeom prst="rect">
            <a:avLst/>
          </a:prstGeom>
          <a:noFill/>
          <a:ln w="9525">
            <a:noFill/>
            <a:miter lim="800000"/>
            <a:headEnd/>
            <a:tailEnd/>
          </a:ln>
        </p:spPr>
        <p:txBody>
          <a:bodyPr>
            <a:spAutoFit/>
          </a:bodyPr>
          <a:lstStyle/>
          <a:p>
            <a:pPr algn="ctr"/>
            <a:r>
              <a:rPr lang="en-US" sz="1200">
                <a:latin typeface="Trebuchet MS" pitchFamily="-110" charset="0"/>
              </a:rPr>
              <a:t>Roll Over Text 2</a:t>
            </a:r>
          </a:p>
        </p:txBody>
      </p:sp>
      <p:sp>
        <p:nvSpPr>
          <p:cNvPr id="37922" name="TextBox 60"/>
          <p:cNvSpPr txBox="1">
            <a:spLocks noChangeArrowheads="1"/>
          </p:cNvSpPr>
          <p:nvPr/>
        </p:nvSpPr>
        <p:spPr bwMode="auto">
          <a:xfrm>
            <a:off x="1731963" y="4279900"/>
            <a:ext cx="5500687" cy="600075"/>
          </a:xfrm>
          <a:prstGeom prst="rect">
            <a:avLst/>
          </a:prstGeom>
          <a:noFill/>
          <a:ln w="9525">
            <a:noFill/>
            <a:miter lim="800000"/>
            <a:headEnd/>
            <a:tailEnd/>
          </a:ln>
        </p:spPr>
        <p:txBody>
          <a:bodyPr>
            <a:spAutoFit/>
          </a:bodyPr>
          <a:lstStyle/>
          <a:p>
            <a:pPr algn="just"/>
            <a:r>
              <a:rPr lang="en-US" sz="1100">
                <a:latin typeface="Trebuchet MS" pitchFamily="-110" charset="0"/>
              </a:rPr>
              <a:t>Roll Over Paragraph 1 Lorem ipsum dolor sit amet, consectetur sit adipiscing elit Vivamus sed diam necdolor lobortis feugiat sed quis semLorem ipsum dolor sit amet ipsum dolor sit amet, consectetur adipiscing elit. Pellentesque fringilla.</a:t>
            </a:r>
          </a:p>
        </p:txBody>
      </p:sp>
      <p:grpSp>
        <p:nvGrpSpPr>
          <p:cNvPr id="37923" name="Group 41"/>
          <p:cNvGrpSpPr>
            <a:grpSpLocks/>
          </p:cNvGrpSpPr>
          <p:nvPr/>
        </p:nvGrpSpPr>
        <p:grpSpPr bwMode="auto">
          <a:xfrm>
            <a:off x="1143000" y="1524000"/>
            <a:ext cx="6781800" cy="3810000"/>
            <a:chOff x="1143000" y="1524000"/>
            <a:chExt cx="6781800" cy="3810000"/>
          </a:xfrm>
        </p:grpSpPr>
        <p:sp>
          <p:nvSpPr>
            <p:cNvPr id="43" name="Rectangle 42"/>
            <p:cNvSpPr/>
            <p:nvPr/>
          </p:nvSpPr>
          <p:spPr>
            <a:xfrm>
              <a:off x="1143000" y="1524000"/>
              <a:ext cx="6781800" cy="3810000"/>
            </a:xfrm>
            <a:prstGeom prst="rect">
              <a:avLst/>
            </a:prstGeom>
            <a:no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6" name="Rectangle 45"/>
            <p:cNvSpPr/>
            <p:nvPr/>
          </p:nvSpPr>
          <p:spPr>
            <a:xfrm>
              <a:off x="1473200" y="1709738"/>
              <a:ext cx="6088063" cy="3421062"/>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8" name="Rectangle 47"/>
            <p:cNvSpPr/>
            <p:nvPr/>
          </p:nvSpPr>
          <p:spPr>
            <a:xfrm>
              <a:off x="1820863" y="1879600"/>
              <a:ext cx="5418137" cy="3065463"/>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3" name="Rectangle 52"/>
            <p:cNvSpPr/>
            <p:nvPr/>
          </p:nvSpPr>
          <p:spPr>
            <a:xfrm>
              <a:off x="1147763"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4" name="Rectangle 53"/>
            <p:cNvSpPr/>
            <p:nvPr/>
          </p:nvSpPr>
          <p:spPr>
            <a:xfrm>
              <a:off x="7132638"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5" name="Rectangle 54"/>
            <p:cNvSpPr/>
            <p:nvPr/>
          </p:nvSpPr>
          <p:spPr>
            <a:xfrm rot="5400000">
              <a:off x="4148138" y="180975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6" name="Rectangle 55"/>
            <p:cNvSpPr/>
            <p:nvPr/>
          </p:nvSpPr>
          <p:spPr>
            <a:xfrm rot="5400000">
              <a:off x="4148138" y="502920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7931" name="Date Placeholder 3"/>
            <p:cNvSpPr txBox="1">
              <a:spLocks/>
            </p:cNvSpPr>
            <p:nvPr/>
          </p:nvSpPr>
          <p:spPr bwMode="auto">
            <a:xfrm>
              <a:off x="1430338" y="4899025"/>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Action Safe</a:t>
              </a:r>
            </a:p>
          </p:txBody>
        </p:sp>
        <p:sp>
          <p:nvSpPr>
            <p:cNvPr id="37932" name="Date Placeholder 3"/>
            <p:cNvSpPr txBox="1">
              <a:spLocks/>
            </p:cNvSpPr>
            <p:nvPr/>
          </p:nvSpPr>
          <p:spPr bwMode="auto">
            <a:xfrm>
              <a:off x="1785938" y="4711700"/>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Title Safe</a:t>
              </a: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p:cNvSpPr>
            <a:spLocks noGrp="1"/>
          </p:cNvSpPr>
          <p:nvPr>
            <p:ph type="dt" sz="quarter" idx="10"/>
          </p:nvPr>
        </p:nvSpPr>
        <p:spPr bwMode="auto">
          <a:noFill/>
          <a:ln>
            <a:miter lim="800000"/>
            <a:headEnd/>
            <a:tailEnd/>
          </a:ln>
        </p:spPr>
        <p:txBody>
          <a:bodyPr/>
          <a:lstStyle/>
          <a:p>
            <a:fld id="{1D3FBD98-832F-41D5-B5E4-EE8A904A33C5}" type="datetime1">
              <a:rPr lang="en-US"/>
              <a:pPr/>
              <a:t>12/17/2009</a:t>
            </a:fld>
            <a:endParaRPr lang="en-US"/>
          </a:p>
        </p:txBody>
      </p:sp>
      <p:sp>
        <p:nvSpPr>
          <p:cNvPr id="38915" name="Footer Placeholder 4"/>
          <p:cNvSpPr>
            <a:spLocks noGrp="1"/>
          </p:cNvSpPr>
          <p:nvPr>
            <p:ph type="ftr" sz="quarter" idx="11"/>
          </p:nvPr>
        </p:nvSpPr>
        <p:spPr bwMode="auto">
          <a:noFill/>
          <a:ln>
            <a:miter lim="800000"/>
            <a:headEnd/>
            <a:tailEnd/>
          </a:ln>
        </p:spPr>
        <p:txBody>
          <a:bodyPr/>
          <a:lstStyle/>
          <a:p>
            <a:r>
              <a:rPr lang="en-US"/>
              <a:t>Roku Confidential</a:t>
            </a:r>
          </a:p>
        </p:txBody>
      </p:sp>
      <p:sp>
        <p:nvSpPr>
          <p:cNvPr id="38916" name="Slide Number Placeholder 5"/>
          <p:cNvSpPr>
            <a:spLocks noGrp="1"/>
          </p:cNvSpPr>
          <p:nvPr>
            <p:ph type="sldNum" sz="quarter" idx="12"/>
          </p:nvPr>
        </p:nvSpPr>
        <p:spPr bwMode="auto">
          <a:noFill/>
          <a:ln>
            <a:miter lim="800000"/>
            <a:headEnd/>
            <a:tailEnd/>
          </a:ln>
        </p:spPr>
        <p:txBody>
          <a:bodyPr/>
          <a:lstStyle/>
          <a:p>
            <a:fld id="{B0D26BD0-4E5E-43B9-97D8-88BC658FB56F}" type="slidenum">
              <a:rPr lang="en-US"/>
              <a:pPr/>
              <a:t>16</a:t>
            </a:fld>
            <a:endParaRPr lang="en-US"/>
          </a:p>
        </p:txBody>
      </p:sp>
      <p:sp>
        <p:nvSpPr>
          <p:cNvPr id="10" name="Rectangle 9"/>
          <p:cNvSpPr/>
          <p:nvPr/>
        </p:nvSpPr>
        <p:spPr>
          <a:xfrm>
            <a:off x="1143000" y="1524000"/>
            <a:ext cx="6781800" cy="3810000"/>
          </a:xfrm>
          <a:prstGeom prst="rect">
            <a:avLst/>
          </a:prstGeom>
          <a:noFill/>
          <a:ln w="1270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11" name="Rectangle 10"/>
          <p:cNvSpPr/>
          <p:nvPr/>
        </p:nvSpPr>
        <p:spPr>
          <a:xfrm>
            <a:off x="1143000" y="1524000"/>
            <a:ext cx="6781800" cy="642938"/>
          </a:xfrm>
          <a:prstGeom prst="rect">
            <a:avLst/>
          </a:prstGeom>
          <a:solidFill>
            <a:schemeClr val="bg1">
              <a:lumMod val="95000"/>
            </a:schemeClr>
          </a:solid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13" name="TextBox 22"/>
          <p:cNvSpPr txBox="1">
            <a:spLocks noChangeArrowheads="1"/>
          </p:cNvSpPr>
          <p:nvPr/>
        </p:nvSpPr>
        <p:spPr bwMode="auto">
          <a:xfrm>
            <a:off x="1735138" y="1778000"/>
            <a:ext cx="1573212" cy="338138"/>
          </a:xfrm>
          <a:prstGeom prst="rect">
            <a:avLst/>
          </a:prstGeom>
          <a:noFill/>
          <a:ln w="9525">
            <a:noFill/>
            <a:miter lim="800000"/>
            <a:headEnd/>
            <a:tailEnd/>
          </a:ln>
        </p:spPr>
        <p:txBody>
          <a:bodyPr wrap="none">
            <a:spAutoFit/>
          </a:bodyPr>
          <a:lstStyle/>
          <a:p>
            <a:r>
              <a:rPr lang="en-US" sz="1600" b="1">
                <a:solidFill>
                  <a:srgbClr val="7F7F7F"/>
                </a:solidFill>
                <a:latin typeface="Trebuchet MS Bold" pitchFamily="-110" charset="0"/>
              </a:rPr>
              <a:t>Company Logo</a:t>
            </a:r>
          </a:p>
        </p:txBody>
      </p:sp>
      <p:sp>
        <p:nvSpPr>
          <p:cNvPr id="15" name="Rounded Rectangle 14"/>
          <p:cNvSpPr>
            <a:spLocks noChangeArrowheads="1"/>
          </p:cNvSpPr>
          <p:nvPr/>
        </p:nvSpPr>
        <p:spPr bwMode="auto">
          <a:xfrm flipV="1">
            <a:off x="1268413" y="2938463"/>
            <a:ext cx="457200" cy="390525"/>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16" name="Rounded Rectangle 15"/>
          <p:cNvSpPr>
            <a:spLocks noChangeArrowheads="1"/>
          </p:cNvSpPr>
          <p:nvPr/>
        </p:nvSpPr>
        <p:spPr bwMode="auto">
          <a:xfrm flipV="1">
            <a:off x="1795463" y="2938463"/>
            <a:ext cx="457200" cy="390525"/>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17" name="Rounded Rectangle 16"/>
          <p:cNvSpPr>
            <a:spLocks noChangeArrowheads="1"/>
          </p:cNvSpPr>
          <p:nvPr/>
        </p:nvSpPr>
        <p:spPr bwMode="auto">
          <a:xfrm flipV="1">
            <a:off x="2322513" y="2938463"/>
            <a:ext cx="457200" cy="390525"/>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18" name="Rounded Rectangle 17"/>
          <p:cNvSpPr>
            <a:spLocks noChangeArrowheads="1"/>
          </p:cNvSpPr>
          <p:nvPr/>
        </p:nvSpPr>
        <p:spPr bwMode="auto">
          <a:xfrm flipV="1">
            <a:off x="2849563" y="2938463"/>
            <a:ext cx="457200" cy="390525"/>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19" name="Rounded Rectangle 18"/>
          <p:cNvSpPr>
            <a:spLocks noChangeArrowheads="1"/>
          </p:cNvSpPr>
          <p:nvPr/>
        </p:nvSpPr>
        <p:spPr bwMode="auto">
          <a:xfrm flipV="1">
            <a:off x="3376613" y="2938463"/>
            <a:ext cx="457200" cy="390525"/>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20" name="Rounded Rectangle 19"/>
          <p:cNvSpPr>
            <a:spLocks noChangeArrowheads="1"/>
          </p:cNvSpPr>
          <p:nvPr/>
        </p:nvSpPr>
        <p:spPr bwMode="auto">
          <a:xfrm flipV="1">
            <a:off x="5237163" y="2938463"/>
            <a:ext cx="457200" cy="390525"/>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21" name="Rounded Rectangle 20"/>
          <p:cNvSpPr>
            <a:spLocks noChangeArrowheads="1"/>
          </p:cNvSpPr>
          <p:nvPr/>
        </p:nvSpPr>
        <p:spPr bwMode="auto">
          <a:xfrm flipV="1">
            <a:off x="5764213" y="2938463"/>
            <a:ext cx="457200" cy="390525"/>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22" name="Rounded Rectangle 21"/>
          <p:cNvSpPr>
            <a:spLocks noChangeArrowheads="1"/>
          </p:cNvSpPr>
          <p:nvPr/>
        </p:nvSpPr>
        <p:spPr bwMode="auto">
          <a:xfrm flipV="1">
            <a:off x="6291263" y="2938463"/>
            <a:ext cx="457200" cy="390525"/>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23" name="Rounded Rectangle 22"/>
          <p:cNvSpPr>
            <a:spLocks noChangeArrowheads="1"/>
          </p:cNvSpPr>
          <p:nvPr/>
        </p:nvSpPr>
        <p:spPr bwMode="auto">
          <a:xfrm flipV="1">
            <a:off x="6818313" y="2938463"/>
            <a:ext cx="457200" cy="390525"/>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24" name="Rounded Rectangle 23"/>
          <p:cNvSpPr>
            <a:spLocks noChangeArrowheads="1"/>
          </p:cNvSpPr>
          <p:nvPr/>
        </p:nvSpPr>
        <p:spPr bwMode="auto">
          <a:xfrm flipV="1">
            <a:off x="7345363" y="2938463"/>
            <a:ext cx="457200" cy="390525"/>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38930" name="TextBox 27"/>
          <p:cNvSpPr txBox="1">
            <a:spLocks noChangeArrowheads="1"/>
          </p:cNvSpPr>
          <p:nvPr/>
        </p:nvSpPr>
        <p:spPr bwMode="auto">
          <a:xfrm>
            <a:off x="2928938" y="2895600"/>
            <a:ext cx="290512" cy="307975"/>
          </a:xfrm>
          <a:prstGeom prst="rect">
            <a:avLst/>
          </a:prstGeom>
          <a:noFill/>
          <a:ln w="9525">
            <a:noFill/>
            <a:miter lim="800000"/>
            <a:headEnd/>
            <a:tailEnd/>
          </a:ln>
        </p:spPr>
        <p:txBody>
          <a:bodyPr wrap="none">
            <a:spAutoFit/>
          </a:bodyPr>
          <a:lstStyle/>
          <a:p>
            <a:r>
              <a:rPr lang="en-US" sz="1400" b="1">
                <a:latin typeface="Trebuchet MS" pitchFamily="-110" charset="0"/>
              </a:rPr>
              <a:t>4</a:t>
            </a:r>
          </a:p>
        </p:txBody>
      </p:sp>
      <p:sp>
        <p:nvSpPr>
          <p:cNvPr id="38931" name="TextBox 28"/>
          <p:cNvSpPr txBox="1">
            <a:spLocks noChangeArrowheads="1"/>
          </p:cNvSpPr>
          <p:nvPr/>
        </p:nvSpPr>
        <p:spPr bwMode="auto">
          <a:xfrm>
            <a:off x="2408238" y="2895600"/>
            <a:ext cx="290512" cy="307975"/>
          </a:xfrm>
          <a:prstGeom prst="rect">
            <a:avLst/>
          </a:prstGeom>
          <a:noFill/>
          <a:ln w="9525">
            <a:noFill/>
            <a:miter lim="800000"/>
            <a:headEnd/>
            <a:tailEnd/>
          </a:ln>
        </p:spPr>
        <p:txBody>
          <a:bodyPr wrap="none">
            <a:spAutoFit/>
          </a:bodyPr>
          <a:lstStyle/>
          <a:p>
            <a:r>
              <a:rPr lang="en-US" sz="1400" b="1">
                <a:latin typeface="Trebuchet MS" pitchFamily="-110" charset="0"/>
              </a:rPr>
              <a:t>3</a:t>
            </a:r>
          </a:p>
        </p:txBody>
      </p:sp>
      <p:sp>
        <p:nvSpPr>
          <p:cNvPr id="38932" name="TextBox 29"/>
          <p:cNvSpPr txBox="1">
            <a:spLocks noChangeArrowheads="1"/>
          </p:cNvSpPr>
          <p:nvPr/>
        </p:nvSpPr>
        <p:spPr bwMode="auto">
          <a:xfrm>
            <a:off x="1874838" y="2895600"/>
            <a:ext cx="290512" cy="307975"/>
          </a:xfrm>
          <a:prstGeom prst="rect">
            <a:avLst/>
          </a:prstGeom>
          <a:noFill/>
          <a:ln w="9525">
            <a:noFill/>
            <a:miter lim="800000"/>
            <a:headEnd/>
            <a:tailEnd/>
          </a:ln>
        </p:spPr>
        <p:txBody>
          <a:bodyPr wrap="none">
            <a:spAutoFit/>
          </a:bodyPr>
          <a:lstStyle/>
          <a:p>
            <a:r>
              <a:rPr lang="en-US" sz="1400" b="1">
                <a:latin typeface="Trebuchet MS" pitchFamily="-110" charset="0"/>
              </a:rPr>
              <a:t>2</a:t>
            </a:r>
          </a:p>
        </p:txBody>
      </p:sp>
      <p:sp>
        <p:nvSpPr>
          <p:cNvPr id="38933" name="TextBox 30"/>
          <p:cNvSpPr txBox="1">
            <a:spLocks noChangeArrowheads="1"/>
          </p:cNvSpPr>
          <p:nvPr/>
        </p:nvSpPr>
        <p:spPr bwMode="auto">
          <a:xfrm>
            <a:off x="1354138" y="2895600"/>
            <a:ext cx="290512" cy="307975"/>
          </a:xfrm>
          <a:prstGeom prst="rect">
            <a:avLst/>
          </a:prstGeom>
          <a:noFill/>
          <a:ln w="9525">
            <a:noFill/>
            <a:miter lim="800000"/>
            <a:headEnd/>
            <a:tailEnd/>
          </a:ln>
        </p:spPr>
        <p:txBody>
          <a:bodyPr wrap="none">
            <a:spAutoFit/>
          </a:bodyPr>
          <a:lstStyle/>
          <a:p>
            <a:r>
              <a:rPr lang="en-US" sz="1400" b="1">
                <a:latin typeface="Trebuchet MS" pitchFamily="-110" charset="0"/>
              </a:rPr>
              <a:t>1</a:t>
            </a:r>
          </a:p>
        </p:txBody>
      </p:sp>
      <p:sp>
        <p:nvSpPr>
          <p:cNvPr id="38934" name="TextBox 31"/>
          <p:cNvSpPr txBox="1">
            <a:spLocks noChangeArrowheads="1"/>
          </p:cNvSpPr>
          <p:nvPr/>
        </p:nvSpPr>
        <p:spPr bwMode="auto">
          <a:xfrm>
            <a:off x="6376988" y="2895600"/>
            <a:ext cx="290512" cy="307975"/>
          </a:xfrm>
          <a:prstGeom prst="rect">
            <a:avLst/>
          </a:prstGeom>
          <a:noFill/>
          <a:ln w="9525">
            <a:noFill/>
            <a:miter lim="800000"/>
            <a:headEnd/>
            <a:tailEnd/>
          </a:ln>
        </p:spPr>
        <p:txBody>
          <a:bodyPr wrap="none">
            <a:spAutoFit/>
          </a:bodyPr>
          <a:lstStyle/>
          <a:p>
            <a:r>
              <a:rPr lang="en-US" sz="1400" b="1">
                <a:latin typeface="Trebuchet MS" pitchFamily="-110" charset="0"/>
              </a:rPr>
              <a:t>8</a:t>
            </a:r>
          </a:p>
        </p:txBody>
      </p:sp>
      <p:sp>
        <p:nvSpPr>
          <p:cNvPr id="38935" name="TextBox 32"/>
          <p:cNvSpPr txBox="1">
            <a:spLocks noChangeArrowheads="1"/>
          </p:cNvSpPr>
          <p:nvPr/>
        </p:nvSpPr>
        <p:spPr bwMode="auto">
          <a:xfrm>
            <a:off x="5849938" y="2895600"/>
            <a:ext cx="290512" cy="307975"/>
          </a:xfrm>
          <a:prstGeom prst="rect">
            <a:avLst/>
          </a:prstGeom>
          <a:noFill/>
          <a:ln w="9525">
            <a:noFill/>
            <a:miter lim="800000"/>
            <a:headEnd/>
            <a:tailEnd/>
          </a:ln>
        </p:spPr>
        <p:txBody>
          <a:bodyPr wrap="none">
            <a:spAutoFit/>
          </a:bodyPr>
          <a:lstStyle/>
          <a:p>
            <a:r>
              <a:rPr lang="en-US" sz="1400" b="1">
                <a:latin typeface="Trebuchet MS" pitchFamily="-110" charset="0"/>
              </a:rPr>
              <a:t>7</a:t>
            </a:r>
          </a:p>
        </p:txBody>
      </p:sp>
      <p:sp>
        <p:nvSpPr>
          <p:cNvPr id="38936" name="TextBox 33"/>
          <p:cNvSpPr txBox="1">
            <a:spLocks noChangeArrowheads="1"/>
          </p:cNvSpPr>
          <p:nvPr/>
        </p:nvSpPr>
        <p:spPr bwMode="auto">
          <a:xfrm>
            <a:off x="5316538" y="2895600"/>
            <a:ext cx="290512" cy="307975"/>
          </a:xfrm>
          <a:prstGeom prst="rect">
            <a:avLst/>
          </a:prstGeom>
          <a:noFill/>
          <a:ln w="9525">
            <a:noFill/>
            <a:miter lim="800000"/>
            <a:headEnd/>
            <a:tailEnd/>
          </a:ln>
        </p:spPr>
        <p:txBody>
          <a:bodyPr wrap="none">
            <a:spAutoFit/>
          </a:bodyPr>
          <a:lstStyle/>
          <a:p>
            <a:r>
              <a:rPr lang="en-US" sz="1400" b="1">
                <a:latin typeface="Trebuchet MS" pitchFamily="-110" charset="0"/>
              </a:rPr>
              <a:t>6</a:t>
            </a:r>
          </a:p>
        </p:txBody>
      </p:sp>
      <p:sp>
        <p:nvSpPr>
          <p:cNvPr id="38937" name="TextBox 34"/>
          <p:cNvSpPr txBox="1">
            <a:spLocks noChangeArrowheads="1"/>
          </p:cNvSpPr>
          <p:nvPr/>
        </p:nvSpPr>
        <p:spPr bwMode="auto">
          <a:xfrm>
            <a:off x="3455988" y="2895600"/>
            <a:ext cx="290512" cy="307975"/>
          </a:xfrm>
          <a:prstGeom prst="rect">
            <a:avLst/>
          </a:prstGeom>
          <a:noFill/>
          <a:ln w="9525">
            <a:noFill/>
            <a:miter lim="800000"/>
            <a:headEnd/>
            <a:tailEnd/>
          </a:ln>
        </p:spPr>
        <p:txBody>
          <a:bodyPr wrap="none">
            <a:spAutoFit/>
          </a:bodyPr>
          <a:lstStyle/>
          <a:p>
            <a:r>
              <a:rPr lang="en-US" sz="1400" b="1">
                <a:latin typeface="Trebuchet MS" pitchFamily="-110" charset="0"/>
              </a:rPr>
              <a:t>5</a:t>
            </a:r>
          </a:p>
        </p:txBody>
      </p:sp>
      <p:sp>
        <p:nvSpPr>
          <p:cNvPr id="38938" name="TextBox 35"/>
          <p:cNvSpPr txBox="1">
            <a:spLocks noChangeArrowheads="1"/>
          </p:cNvSpPr>
          <p:nvPr/>
        </p:nvSpPr>
        <p:spPr bwMode="auto">
          <a:xfrm>
            <a:off x="7367588" y="2895600"/>
            <a:ext cx="395287" cy="307975"/>
          </a:xfrm>
          <a:prstGeom prst="rect">
            <a:avLst/>
          </a:prstGeom>
          <a:noFill/>
          <a:ln w="9525">
            <a:noFill/>
            <a:miter lim="800000"/>
            <a:headEnd/>
            <a:tailEnd/>
          </a:ln>
        </p:spPr>
        <p:txBody>
          <a:bodyPr wrap="none">
            <a:spAutoFit/>
          </a:bodyPr>
          <a:lstStyle/>
          <a:p>
            <a:r>
              <a:rPr lang="en-US" sz="1400" b="1">
                <a:latin typeface="Trebuchet MS" pitchFamily="-110" charset="0"/>
              </a:rPr>
              <a:t>10</a:t>
            </a:r>
          </a:p>
        </p:txBody>
      </p:sp>
      <p:sp>
        <p:nvSpPr>
          <p:cNvPr id="38939" name="TextBox 36"/>
          <p:cNvSpPr txBox="1">
            <a:spLocks noChangeArrowheads="1"/>
          </p:cNvSpPr>
          <p:nvPr/>
        </p:nvSpPr>
        <p:spPr bwMode="auto">
          <a:xfrm>
            <a:off x="6910388" y="2895600"/>
            <a:ext cx="290512" cy="307975"/>
          </a:xfrm>
          <a:prstGeom prst="rect">
            <a:avLst/>
          </a:prstGeom>
          <a:noFill/>
          <a:ln w="9525">
            <a:noFill/>
            <a:miter lim="800000"/>
            <a:headEnd/>
            <a:tailEnd/>
          </a:ln>
        </p:spPr>
        <p:txBody>
          <a:bodyPr wrap="none">
            <a:spAutoFit/>
          </a:bodyPr>
          <a:lstStyle/>
          <a:p>
            <a:r>
              <a:rPr lang="en-US" sz="1400" b="1">
                <a:latin typeface="Trebuchet MS" pitchFamily="-110" charset="0"/>
              </a:rPr>
              <a:t>9</a:t>
            </a:r>
          </a:p>
        </p:txBody>
      </p:sp>
      <p:sp>
        <p:nvSpPr>
          <p:cNvPr id="38940" name="Title 1"/>
          <p:cNvSpPr txBox="1">
            <a:spLocks/>
          </p:cNvSpPr>
          <p:nvPr/>
        </p:nvSpPr>
        <p:spPr bwMode="auto">
          <a:xfrm>
            <a:off x="347663" y="231775"/>
            <a:ext cx="8229600" cy="398463"/>
          </a:xfrm>
          <a:prstGeom prst="rect">
            <a:avLst/>
          </a:prstGeom>
          <a:noFill/>
          <a:ln w="9525">
            <a:noFill/>
            <a:miter lim="800000"/>
            <a:headEnd/>
            <a:tailEnd/>
          </a:ln>
        </p:spPr>
        <p:txBody>
          <a:bodyPr anchor="ctr"/>
          <a:lstStyle/>
          <a:p>
            <a:r>
              <a:rPr lang="en-US" sz="1600" b="1">
                <a:solidFill>
                  <a:srgbClr val="262626"/>
                </a:solidFill>
                <a:latin typeface="Trebuchet MS" pitchFamily="-110" charset="0"/>
              </a:rPr>
              <a:t>Screen Type: </a:t>
            </a:r>
            <a:r>
              <a:rPr lang="en-US" sz="1600">
                <a:solidFill>
                  <a:srgbClr val="262626"/>
                </a:solidFill>
                <a:latin typeface="Trebuchet MS" pitchFamily="-110" charset="0"/>
              </a:rPr>
              <a:t>Episodic </a:t>
            </a:r>
            <a:r>
              <a:rPr lang="en-US" sz="1600">
                <a:solidFill>
                  <a:srgbClr val="595959"/>
                </a:solidFill>
                <a:latin typeface="Arial" charset="0"/>
                <a:cs typeface="Arial" charset="0"/>
              </a:rPr>
              <a:t/>
            </a:r>
            <a:br>
              <a:rPr lang="en-US" sz="1600">
                <a:solidFill>
                  <a:srgbClr val="595959"/>
                </a:solidFill>
                <a:latin typeface="Arial" charset="0"/>
                <a:cs typeface="Arial" charset="0"/>
              </a:rPr>
            </a:br>
            <a:endParaRPr lang="en-US" sz="1600">
              <a:solidFill>
                <a:srgbClr val="595959"/>
              </a:solidFill>
              <a:latin typeface="Arial" charset="0"/>
              <a:cs typeface="Arial" charset="0"/>
            </a:endParaRPr>
          </a:p>
        </p:txBody>
      </p:sp>
      <p:sp>
        <p:nvSpPr>
          <p:cNvPr id="38941" name="Rectangle 44"/>
          <p:cNvSpPr>
            <a:spLocks noChangeArrowheads="1"/>
          </p:cNvSpPr>
          <p:nvPr/>
        </p:nvSpPr>
        <p:spPr bwMode="auto">
          <a:xfrm>
            <a:off x="347663" y="534988"/>
            <a:ext cx="1106487" cy="261937"/>
          </a:xfrm>
          <a:prstGeom prst="rect">
            <a:avLst/>
          </a:prstGeom>
          <a:noFill/>
          <a:ln w="9525">
            <a:noFill/>
            <a:miter lim="800000"/>
            <a:headEnd/>
            <a:tailEnd/>
          </a:ln>
        </p:spPr>
        <p:txBody>
          <a:bodyPr wrap="none">
            <a:spAutoFit/>
          </a:bodyPr>
          <a:lstStyle/>
          <a:p>
            <a:pPr>
              <a:spcAft>
                <a:spcPts val="600"/>
              </a:spcAft>
            </a:pPr>
            <a:r>
              <a:rPr lang="en-US" sz="1100">
                <a:solidFill>
                  <a:srgbClr val="404040"/>
                </a:solidFill>
                <a:latin typeface="Trebuchet MS" pitchFamily="-110" charset="0"/>
              </a:rPr>
              <a:t>Square Posters</a:t>
            </a:r>
          </a:p>
        </p:txBody>
      </p:sp>
      <p:sp>
        <p:nvSpPr>
          <p:cNvPr id="38942" name="TextBox 10"/>
          <p:cNvSpPr txBox="1">
            <a:spLocks noChangeArrowheads="1"/>
          </p:cNvSpPr>
          <p:nvPr/>
        </p:nvSpPr>
        <p:spPr bwMode="auto">
          <a:xfrm>
            <a:off x="6262688" y="1828800"/>
            <a:ext cx="1058862" cy="276225"/>
          </a:xfrm>
          <a:prstGeom prst="rect">
            <a:avLst/>
          </a:prstGeom>
          <a:noFill/>
          <a:ln w="9525">
            <a:noFill/>
            <a:miter lim="800000"/>
            <a:headEnd/>
            <a:tailEnd/>
          </a:ln>
        </p:spPr>
        <p:txBody>
          <a:bodyPr wrap="none">
            <a:spAutoFit/>
          </a:bodyPr>
          <a:lstStyle/>
          <a:p>
            <a:pPr algn="r"/>
            <a:r>
              <a:rPr lang="en-US" sz="1200" b="1">
                <a:solidFill>
                  <a:srgbClr val="262626"/>
                </a:solidFill>
                <a:latin typeface="Trebuchet MS Bold" pitchFamily="-110" charset="0"/>
              </a:rPr>
              <a:t>Breadcrumb</a:t>
            </a:r>
          </a:p>
        </p:txBody>
      </p:sp>
      <p:grpSp>
        <p:nvGrpSpPr>
          <p:cNvPr id="38943" name="Group 43"/>
          <p:cNvGrpSpPr>
            <a:grpSpLocks/>
          </p:cNvGrpSpPr>
          <p:nvPr/>
        </p:nvGrpSpPr>
        <p:grpSpPr bwMode="auto">
          <a:xfrm>
            <a:off x="4051300" y="3763963"/>
            <a:ext cx="928688" cy="95250"/>
            <a:chOff x="4076698" y="3661860"/>
            <a:chExt cx="928595" cy="96363"/>
          </a:xfrm>
        </p:grpSpPr>
        <p:sp>
          <p:nvSpPr>
            <p:cNvPr id="45" name="Rectangle 44"/>
            <p:cNvSpPr/>
            <p:nvPr/>
          </p:nvSpPr>
          <p:spPr>
            <a:xfrm>
              <a:off x="4076698" y="3661860"/>
              <a:ext cx="928595" cy="96363"/>
            </a:xfrm>
            <a:prstGeom prst="rect">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6" name="Rectangle 45"/>
            <p:cNvSpPr/>
            <p:nvPr/>
          </p:nvSpPr>
          <p:spPr>
            <a:xfrm>
              <a:off x="4078286" y="3663466"/>
              <a:ext cx="428582" cy="94757"/>
            </a:xfrm>
            <a:prstGeom prst="rect">
              <a:avLst/>
            </a:prstGeom>
            <a:solidFill>
              <a:schemeClr val="tx1">
                <a:lumMod val="95000"/>
                <a:lumOff val="5000"/>
              </a:schemeClr>
            </a:solidFill>
            <a:ln w="127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grpSp>
      <p:grpSp>
        <p:nvGrpSpPr>
          <p:cNvPr id="38944" name="Group 62"/>
          <p:cNvGrpSpPr>
            <a:grpSpLocks/>
          </p:cNvGrpSpPr>
          <p:nvPr/>
        </p:nvGrpSpPr>
        <p:grpSpPr bwMode="auto">
          <a:xfrm>
            <a:off x="3933825" y="2625725"/>
            <a:ext cx="1193800" cy="1285875"/>
            <a:chOff x="3951228" y="2625725"/>
            <a:chExt cx="1193760" cy="1285875"/>
          </a:xfrm>
        </p:grpSpPr>
        <p:sp>
          <p:nvSpPr>
            <p:cNvPr id="48" name="Rounded Rectangle 47"/>
            <p:cNvSpPr>
              <a:spLocks noChangeArrowheads="1"/>
            </p:cNvSpPr>
            <p:nvPr/>
          </p:nvSpPr>
          <p:spPr bwMode="auto">
            <a:xfrm flipV="1">
              <a:off x="3951228" y="2625725"/>
              <a:ext cx="1193760" cy="1285875"/>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49" name="Rounded Rectangle 48"/>
            <p:cNvSpPr/>
            <p:nvPr/>
          </p:nvSpPr>
          <p:spPr>
            <a:xfrm>
              <a:off x="4016314" y="2692400"/>
              <a:ext cx="1057240" cy="996950"/>
            </a:xfrm>
            <a:prstGeom prst="roundRect">
              <a:avLst>
                <a:gd name="adj" fmla="val 7527"/>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grpSp>
          <p:nvGrpSpPr>
            <p:cNvPr id="38960" name="Group 49"/>
            <p:cNvGrpSpPr>
              <a:grpSpLocks/>
            </p:cNvGrpSpPr>
            <p:nvPr/>
          </p:nvGrpSpPr>
          <p:grpSpPr bwMode="auto">
            <a:xfrm>
              <a:off x="4070348" y="3757110"/>
              <a:ext cx="928595" cy="96363"/>
              <a:chOff x="4076698" y="3661860"/>
              <a:chExt cx="928595" cy="96363"/>
            </a:xfrm>
          </p:grpSpPr>
          <p:sp>
            <p:nvSpPr>
              <p:cNvPr id="51" name="Rectangle 50"/>
              <p:cNvSpPr/>
              <p:nvPr/>
            </p:nvSpPr>
            <p:spPr>
              <a:xfrm>
                <a:off x="4076637" y="3662363"/>
                <a:ext cx="928656" cy="95250"/>
              </a:xfrm>
              <a:prstGeom prst="rect">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2" name="Rectangle 51"/>
              <p:cNvSpPr/>
              <p:nvPr/>
            </p:nvSpPr>
            <p:spPr>
              <a:xfrm>
                <a:off x="4078224" y="3663950"/>
                <a:ext cx="428611" cy="93663"/>
              </a:xfrm>
              <a:prstGeom prst="rect">
                <a:avLst/>
              </a:prstGeom>
              <a:solidFill>
                <a:schemeClr val="tx1">
                  <a:lumMod val="95000"/>
                  <a:lumOff val="5000"/>
                </a:schemeClr>
              </a:solidFill>
              <a:ln w="127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grpSp>
      </p:grpSp>
      <p:sp>
        <p:nvSpPr>
          <p:cNvPr id="38945" name="TextBox 52"/>
          <p:cNvSpPr txBox="1">
            <a:spLocks noChangeArrowheads="1"/>
          </p:cNvSpPr>
          <p:nvPr/>
        </p:nvSpPr>
        <p:spPr bwMode="auto">
          <a:xfrm>
            <a:off x="3881438" y="3894138"/>
            <a:ext cx="1338262" cy="277812"/>
          </a:xfrm>
          <a:prstGeom prst="rect">
            <a:avLst/>
          </a:prstGeom>
          <a:noFill/>
          <a:ln w="9525">
            <a:noFill/>
            <a:miter lim="800000"/>
            <a:headEnd/>
            <a:tailEnd/>
          </a:ln>
        </p:spPr>
        <p:txBody>
          <a:bodyPr wrap="none">
            <a:spAutoFit/>
          </a:bodyPr>
          <a:lstStyle/>
          <a:p>
            <a:pPr algn="ctr"/>
            <a:r>
              <a:rPr lang="en-US" sz="1200" b="1">
                <a:latin typeface="Trebuchet MS" pitchFamily="-110" charset="0"/>
              </a:rPr>
              <a:t>Roll Over Text 1</a:t>
            </a:r>
          </a:p>
        </p:txBody>
      </p:sp>
      <p:sp>
        <p:nvSpPr>
          <p:cNvPr id="38946" name="TextBox 53"/>
          <p:cNvSpPr txBox="1">
            <a:spLocks noChangeArrowheads="1"/>
          </p:cNvSpPr>
          <p:nvPr/>
        </p:nvSpPr>
        <p:spPr bwMode="auto">
          <a:xfrm>
            <a:off x="3911600" y="4084638"/>
            <a:ext cx="1273175" cy="277812"/>
          </a:xfrm>
          <a:prstGeom prst="rect">
            <a:avLst/>
          </a:prstGeom>
          <a:noFill/>
          <a:ln w="9525">
            <a:noFill/>
            <a:miter lim="800000"/>
            <a:headEnd/>
            <a:tailEnd/>
          </a:ln>
        </p:spPr>
        <p:txBody>
          <a:bodyPr wrap="none">
            <a:spAutoFit/>
          </a:bodyPr>
          <a:lstStyle/>
          <a:p>
            <a:pPr algn="ctr"/>
            <a:r>
              <a:rPr lang="en-US" sz="1200">
                <a:latin typeface="Trebuchet MS" pitchFamily="-110" charset="0"/>
              </a:rPr>
              <a:t>Roll Over Text 2</a:t>
            </a:r>
            <a:r>
              <a:rPr lang="en-US" sz="1200" b="1">
                <a:latin typeface="Trebuchet MS" pitchFamily="-110" charset="0"/>
              </a:rPr>
              <a:t> </a:t>
            </a:r>
            <a:endParaRPr lang="en-US" sz="1200">
              <a:latin typeface="Trebuchet MS" pitchFamily="-110" charset="0"/>
            </a:endParaRPr>
          </a:p>
        </p:txBody>
      </p:sp>
      <p:sp>
        <p:nvSpPr>
          <p:cNvPr id="38947" name="TextBox 60"/>
          <p:cNvSpPr txBox="1">
            <a:spLocks noChangeArrowheads="1"/>
          </p:cNvSpPr>
          <p:nvPr/>
        </p:nvSpPr>
        <p:spPr bwMode="auto">
          <a:xfrm>
            <a:off x="1731963" y="4279900"/>
            <a:ext cx="5500687" cy="600075"/>
          </a:xfrm>
          <a:prstGeom prst="rect">
            <a:avLst/>
          </a:prstGeom>
          <a:noFill/>
          <a:ln w="9525">
            <a:noFill/>
            <a:miter lim="800000"/>
            <a:headEnd/>
            <a:tailEnd/>
          </a:ln>
        </p:spPr>
        <p:txBody>
          <a:bodyPr>
            <a:spAutoFit/>
          </a:bodyPr>
          <a:lstStyle/>
          <a:p>
            <a:pPr algn="just"/>
            <a:r>
              <a:rPr lang="en-US" sz="1100">
                <a:latin typeface="Trebuchet MS" pitchFamily="-110" charset="0"/>
              </a:rPr>
              <a:t>Roll Over Paragraph 1 Lorem ipsum dolor sit amet, consectetur sit adipiscing elit Vivamus sed diam necdolor lobortis feugiat sed quis semLorem ipsum dolor sit amet ipsum dolor sit amet, consectetur adipiscing elit. Pellentesque fringilla.</a:t>
            </a:r>
          </a:p>
        </p:txBody>
      </p:sp>
      <p:grpSp>
        <p:nvGrpSpPr>
          <p:cNvPr id="38948" name="Group 41"/>
          <p:cNvGrpSpPr>
            <a:grpSpLocks/>
          </p:cNvGrpSpPr>
          <p:nvPr/>
        </p:nvGrpSpPr>
        <p:grpSpPr bwMode="auto">
          <a:xfrm>
            <a:off x="1143000" y="1524000"/>
            <a:ext cx="6781800" cy="3810000"/>
            <a:chOff x="1143000" y="1524000"/>
            <a:chExt cx="6781800" cy="3810000"/>
          </a:xfrm>
        </p:grpSpPr>
        <p:sp>
          <p:nvSpPr>
            <p:cNvPr id="43" name="Rectangle 42"/>
            <p:cNvSpPr/>
            <p:nvPr/>
          </p:nvSpPr>
          <p:spPr>
            <a:xfrm>
              <a:off x="1143000" y="1524000"/>
              <a:ext cx="6781800" cy="3810000"/>
            </a:xfrm>
            <a:prstGeom prst="rect">
              <a:avLst/>
            </a:prstGeom>
            <a:no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7" name="Rectangle 46"/>
            <p:cNvSpPr/>
            <p:nvPr/>
          </p:nvSpPr>
          <p:spPr>
            <a:xfrm>
              <a:off x="1473200" y="1709738"/>
              <a:ext cx="6088063" cy="3421062"/>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6" name="Rectangle 55"/>
            <p:cNvSpPr/>
            <p:nvPr/>
          </p:nvSpPr>
          <p:spPr>
            <a:xfrm>
              <a:off x="1820863" y="1879600"/>
              <a:ext cx="5418137" cy="3065463"/>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7" name="Rectangle 56"/>
            <p:cNvSpPr/>
            <p:nvPr/>
          </p:nvSpPr>
          <p:spPr>
            <a:xfrm>
              <a:off x="1147763"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8" name="Rectangle 57"/>
            <p:cNvSpPr/>
            <p:nvPr/>
          </p:nvSpPr>
          <p:spPr>
            <a:xfrm>
              <a:off x="7132638"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9" name="Rectangle 58"/>
            <p:cNvSpPr/>
            <p:nvPr/>
          </p:nvSpPr>
          <p:spPr>
            <a:xfrm rot="5400000">
              <a:off x="4148138" y="180975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60" name="Rectangle 59"/>
            <p:cNvSpPr/>
            <p:nvPr/>
          </p:nvSpPr>
          <p:spPr>
            <a:xfrm rot="5400000">
              <a:off x="4148138" y="502920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8956" name="Date Placeholder 3"/>
            <p:cNvSpPr txBox="1">
              <a:spLocks/>
            </p:cNvSpPr>
            <p:nvPr/>
          </p:nvSpPr>
          <p:spPr bwMode="auto">
            <a:xfrm>
              <a:off x="1430338" y="4899025"/>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Action Safe</a:t>
              </a:r>
            </a:p>
          </p:txBody>
        </p:sp>
        <p:sp>
          <p:nvSpPr>
            <p:cNvPr id="38957" name="Date Placeholder 3"/>
            <p:cNvSpPr txBox="1">
              <a:spLocks/>
            </p:cNvSpPr>
            <p:nvPr/>
          </p:nvSpPr>
          <p:spPr bwMode="auto">
            <a:xfrm>
              <a:off x="1785938" y="4711700"/>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Title Safe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3"/>
          <p:cNvSpPr>
            <a:spLocks noGrp="1"/>
          </p:cNvSpPr>
          <p:nvPr>
            <p:ph type="dt" sz="quarter" idx="10"/>
          </p:nvPr>
        </p:nvSpPr>
        <p:spPr bwMode="auto">
          <a:noFill/>
          <a:ln>
            <a:miter lim="800000"/>
            <a:headEnd/>
            <a:tailEnd/>
          </a:ln>
        </p:spPr>
        <p:txBody>
          <a:bodyPr/>
          <a:lstStyle/>
          <a:p>
            <a:fld id="{EB71A522-28A7-4FD8-B6B6-AF50451EE8EF}" type="datetime1">
              <a:rPr lang="en-US"/>
              <a:pPr/>
              <a:t>12/17/2009</a:t>
            </a:fld>
            <a:endParaRPr lang="en-US"/>
          </a:p>
        </p:txBody>
      </p:sp>
      <p:sp>
        <p:nvSpPr>
          <p:cNvPr id="39939" name="Footer Placeholder 4"/>
          <p:cNvSpPr>
            <a:spLocks noGrp="1"/>
          </p:cNvSpPr>
          <p:nvPr>
            <p:ph type="ftr" sz="quarter" idx="11"/>
          </p:nvPr>
        </p:nvSpPr>
        <p:spPr bwMode="auto">
          <a:noFill/>
          <a:ln>
            <a:miter lim="800000"/>
            <a:headEnd/>
            <a:tailEnd/>
          </a:ln>
        </p:spPr>
        <p:txBody>
          <a:bodyPr/>
          <a:lstStyle/>
          <a:p>
            <a:r>
              <a:rPr lang="en-US"/>
              <a:t>Roku Confidential</a:t>
            </a:r>
          </a:p>
        </p:txBody>
      </p:sp>
      <p:sp>
        <p:nvSpPr>
          <p:cNvPr id="39940" name="Slide Number Placeholder 5"/>
          <p:cNvSpPr>
            <a:spLocks noGrp="1"/>
          </p:cNvSpPr>
          <p:nvPr>
            <p:ph type="sldNum" sz="quarter" idx="12"/>
          </p:nvPr>
        </p:nvSpPr>
        <p:spPr bwMode="auto">
          <a:noFill/>
          <a:ln>
            <a:miter lim="800000"/>
            <a:headEnd/>
            <a:tailEnd/>
          </a:ln>
        </p:spPr>
        <p:txBody>
          <a:bodyPr/>
          <a:lstStyle/>
          <a:p>
            <a:fld id="{ADD61917-811D-4209-A289-127D40406455}" type="slidenum">
              <a:rPr lang="en-US"/>
              <a:pPr/>
              <a:t>17</a:t>
            </a:fld>
            <a:endParaRPr lang="en-US"/>
          </a:p>
        </p:txBody>
      </p:sp>
      <p:sp>
        <p:nvSpPr>
          <p:cNvPr id="13" name="Rounded Rectangle 12"/>
          <p:cNvSpPr>
            <a:spLocks noChangeArrowheads="1"/>
          </p:cNvSpPr>
          <p:nvPr/>
        </p:nvSpPr>
        <p:spPr bwMode="auto">
          <a:xfrm flipV="1">
            <a:off x="2817813" y="2392363"/>
            <a:ext cx="795337" cy="1119187"/>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42" name="Rectangle 41"/>
          <p:cNvSpPr/>
          <p:nvPr/>
        </p:nvSpPr>
        <p:spPr>
          <a:xfrm>
            <a:off x="1143000" y="1524000"/>
            <a:ext cx="6781800" cy="3810000"/>
          </a:xfrm>
          <a:prstGeom prst="rect">
            <a:avLst/>
          </a:prstGeom>
          <a:no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60" name="Rectangle 59"/>
          <p:cNvSpPr/>
          <p:nvPr/>
        </p:nvSpPr>
        <p:spPr>
          <a:xfrm>
            <a:off x="1143000" y="1524000"/>
            <a:ext cx="6781800" cy="642938"/>
          </a:xfrm>
          <a:prstGeom prst="rect">
            <a:avLst/>
          </a:prstGeom>
          <a:solidFill>
            <a:schemeClr val="bg1">
              <a:lumMod val="95000"/>
            </a:schemeClr>
          </a:solid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9944" name="TextBox 57"/>
          <p:cNvSpPr txBox="1">
            <a:spLocks noChangeArrowheads="1"/>
          </p:cNvSpPr>
          <p:nvPr/>
        </p:nvSpPr>
        <p:spPr bwMode="auto">
          <a:xfrm>
            <a:off x="3810000" y="2305050"/>
            <a:ext cx="2071688" cy="307975"/>
          </a:xfrm>
          <a:prstGeom prst="rect">
            <a:avLst/>
          </a:prstGeom>
          <a:noFill/>
          <a:ln w="9525">
            <a:noFill/>
            <a:miter lim="800000"/>
            <a:headEnd/>
            <a:tailEnd/>
          </a:ln>
        </p:spPr>
        <p:txBody>
          <a:bodyPr wrap="none">
            <a:spAutoFit/>
          </a:bodyPr>
          <a:lstStyle/>
          <a:p>
            <a:r>
              <a:rPr lang="en-US" sz="1400" b="1">
                <a:latin typeface="Arial Narrow" pitchFamily="-110" charset="0"/>
              </a:rPr>
              <a:t>Title Lorem ipsum dolor sit</a:t>
            </a:r>
          </a:p>
        </p:txBody>
      </p:sp>
      <p:sp>
        <p:nvSpPr>
          <p:cNvPr id="39945" name="TextBox 58"/>
          <p:cNvSpPr txBox="1">
            <a:spLocks noChangeArrowheads="1"/>
          </p:cNvSpPr>
          <p:nvPr/>
        </p:nvSpPr>
        <p:spPr bwMode="auto">
          <a:xfrm>
            <a:off x="2138363" y="3611563"/>
            <a:ext cx="828675" cy="307975"/>
          </a:xfrm>
          <a:prstGeom prst="rect">
            <a:avLst/>
          </a:prstGeom>
          <a:noFill/>
          <a:ln w="9525">
            <a:noFill/>
            <a:miter lim="800000"/>
            <a:headEnd/>
            <a:tailEnd/>
          </a:ln>
        </p:spPr>
        <p:txBody>
          <a:bodyPr wrap="none">
            <a:spAutoFit/>
          </a:bodyPr>
          <a:lstStyle/>
          <a:p>
            <a:r>
              <a:rPr lang="en-US" sz="1400" b="1">
                <a:latin typeface="Arial Narrow" pitchFamily="-110" charset="0"/>
              </a:rPr>
              <a:t>ACTOR 1</a:t>
            </a:r>
          </a:p>
        </p:txBody>
      </p:sp>
      <p:sp>
        <p:nvSpPr>
          <p:cNvPr id="39946" name="TextBox 59"/>
          <p:cNvSpPr txBox="1">
            <a:spLocks noChangeArrowheads="1"/>
          </p:cNvSpPr>
          <p:nvPr/>
        </p:nvSpPr>
        <p:spPr bwMode="auto">
          <a:xfrm>
            <a:off x="2989263" y="3611563"/>
            <a:ext cx="828675" cy="307975"/>
          </a:xfrm>
          <a:prstGeom prst="rect">
            <a:avLst/>
          </a:prstGeom>
          <a:noFill/>
          <a:ln w="9525">
            <a:noFill/>
            <a:miter lim="800000"/>
            <a:headEnd/>
            <a:tailEnd/>
          </a:ln>
        </p:spPr>
        <p:txBody>
          <a:bodyPr wrap="none">
            <a:spAutoFit/>
          </a:bodyPr>
          <a:lstStyle/>
          <a:p>
            <a:r>
              <a:rPr lang="en-US" sz="1400" b="1">
                <a:latin typeface="Arial Narrow Bold" pitchFamily="-110" charset="0"/>
              </a:rPr>
              <a:t>ACTOR 2</a:t>
            </a:r>
          </a:p>
        </p:txBody>
      </p:sp>
      <p:sp>
        <p:nvSpPr>
          <p:cNvPr id="39947" name="TextBox 60"/>
          <p:cNvSpPr txBox="1">
            <a:spLocks noChangeArrowheads="1"/>
          </p:cNvSpPr>
          <p:nvPr/>
        </p:nvSpPr>
        <p:spPr bwMode="auto">
          <a:xfrm>
            <a:off x="2132013" y="3879850"/>
            <a:ext cx="4770437" cy="769938"/>
          </a:xfrm>
          <a:prstGeom prst="rect">
            <a:avLst/>
          </a:prstGeom>
          <a:noFill/>
          <a:ln w="9525">
            <a:noFill/>
            <a:miter lim="800000"/>
            <a:headEnd/>
            <a:tailEnd/>
          </a:ln>
        </p:spPr>
        <p:txBody>
          <a:bodyPr>
            <a:spAutoFit/>
          </a:bodyPr>
          <a:lstStyle/>
          <a:p>
            <a:pPr algn="just"/>
            <a:r>
              <a:rPr lang="en-US" sz="1100">
                <a:latin typeface="Trebuchet MS" pitchFamily="-110" charset="0"/>
              </a:rPr>
              <a:t>Roll Over Paragraph 1 Lorem ipsum dolor sit amet, consectetur adipiscing elit. Vivamus sed diam nec dolor lobortis feugiat sed quis semLorem ipsum dolor sit amet, consectetur adipiscing elit. Vivamus sed diam nec dolor lobortis feugiat sed quis sem. </a:t>
            </a:r>
          </a:p>
        </p:txBody>
      </p:sp>
      <p:sp>
        <p:nvSpPr>
          <p:cNvPr id="39948" name="TextBox 61"/>
          <p:cNvSpPr txBox="1">
            <a:spLocks noChangeArrowheads="1"/>
          </p:cNvSpPr>
          <p:nvPr/>
        </p:nvSpPr>
        <p:spPr bwMode="auto">
          <a:xfrm>
            <a:off x="2133600" y="4622800"/>
            <a:ext cx="569913" cy="276225"/>
          </a:xfrm>
          <a:prstGeom prst="rect">
            <a:avLst/>
          </a:prstGeom>
          <a:noFill/>
          <a:ln w="9525">
            <a:noFill/>
            <a:miter lim="800000"/>
            <a:headEnd/>
            <a:tailEnd/>
          </a:ln>
        </p:spPr>
        <p:txBody>
          <a:bodyPr wrap="none">
            <a:spAutoFit/>
          </a:bodyPr>
          <a:lstStyle/>
          <a:p>
            <a:r>
              <a:rPr lang="en-US" sz="1200">
                <a:latin typeface="Arial Narrow" pitchFamily="-110" charset="0"/>
              </a:rPr>
              <a:t>Length</a:t>
            </a:r>
          </a:p>
        </p:txBody>
      </p:sp>
      <p:sp>
        <p:nvSpPr>
          <p:cNvPr id="39949" name="TextBox 62"/>
          <p:cNvSpPr txBox="1">
            <a:spLocks noChangeArrowheads="1"/>
          </p:cNvSpPr>
          <p:nvPr/>
        </p:nvSpPr>
        <p:spPr bwMode="auto">
          <a:xfrm>
            <a:off x="2603500" y="4629150"/>
            <a:ext cx="949325" cy="276225"/>
          </a:xfrm>
          <a:prstGeom prst="rect">
            <a:avLst/>
          </a:prstGeom>
          <a:noFill/>
          <a:ln w="9525">
            <a:noFill/>
            <a:miter lim="800000"/>
            <a:headEnd/>
            <a:tailEnd/>
          </a:ln>
        </p:spPr>
        <p:txBody>
          <a:bodyPr wrap="none">
            <a:spAutoFit/>
          </a:bodyPr>
          <a:lstStyle/>
          <a:p>
            <a:r>
              <a:rPr lang="en-US" sz="1200">
                <a:latin typeface="Arial Narrow" pitchFamily="-110" charset="0"/>
              </a:rPr>
              <a:t>Release Date</a:t>
            </a:r>
          </a:p>
        </p:txBody>
      </p:sp>
      <p:sp>
        <p:nvSpPr>
          <p:cNvPr id="39950" name="TextBox 63"/>
          <p:cNvSpPr txBox="1">
            <a:spLocks noChangeArrowheads="1"/>
          </p:cNvSpPr>
          <p:nvPr/>
        </p:nvSpPr>
        <p:spPr bwMode="auto">
          <a:xfrm>
            <a:off x="3454400" y="4629150"/>
            <a:ext cx="549275" cy="276225"/>
          </a:xfrm>
          <a:prstGeom prst="rect">
            <a:avLst/>
          </a:prstGeom>
          <a:noFill/>
          <a:ln w="9525">
            <a:noFill/>
            <a:miter lim="800000"/>
            <a:headEnd/>
            <a:tailEnd/>
          </a:ln>
        </p:spPr>
        <p:txBody>
          <a:bodyPr wrap="none">
            <a:spAutoFit/>
          </a:bodyPr>
          <a:lstStyle/>
          <a:p>
            <a:r>
              <a:rPr lang="en-US" sz="1200">
                <a:latin typeface="Arial Narrow" pitchFamily="-110" charset="0"/>
              </a:rPr>
              <a:t>Rating</a:t>
            </a:r>
          </a:p>
        </p:txBody>
      </p:sp>
      <p:sp>
        <p:nvSpPr>
          <p:cNvPr id="39951" name="TextBox 64"/>
          <p:cNvSpPr txBox="1">
            <a:spLocks noChangeArrowheads="1"/>
          </p:cNvSpPr>
          <p:nvPr/>
        </p:nvSpPr>
        <p:spPr bwMode="auto">
          <a:xfrm>
            <a:off x="3908425" y="4629150"/>
            <a:ext cx="1152525" cy="276225"/>
          </a:xfrm>
          <a:prstGeom prst="rect">
            <a:avLst/>
          </a:prstGeom>
          <a:noFill/>
          <a:ln w="9525">
            <a:noFill/>
            <a:miter lim="800000"/>
            <a:headEnd/>
            <a:tailEnd/>
          </a:ln>
        </p:spPr>
        <p:txBody>
          <a:bodyPr wrap="none">
            <a:spAutoFit/>
          </a:bodyPr>
          <a:lstStyle/>
          <a:p>
            <a:r>
              <a:rPr lang="en-US" sz="1200">
                <a:latin typeface="Arial Narrow" pitchFamily="-110" charset="0"/>
              </a:rPr>
              <a:t>HD (if applicable)</a:t>
            </a:r>
          </a:p>
        </p:txBody>
      </p:sp>
      <p:sp>
        <p:nvSpPr>
          <p:cNvPr id="39952" name="TextBox 65"/>
          <p:cNvSpPr txBox="1">
            <a:spLocks noChangeArrowheads="1"/>
          </p:cNvSpPr>
          <p:nvPr/>
        </p:nvSpPr>
        <p:spPr bwMode="auto">
          <a:xfrm>
            <a:off x="5500688" y="4605338"/>
            <a:ext cx="1450975" cy="307975"/>
          </a:xfrm>
          <a:prstGeom prst="rect">
            <a:avLst/>
          </a:prstGeom>
          <a:noFill/>
          <a:ln w="9525">
            <a:noFill/>
            <a:miter lim="800000"/>
            <a:headEnd/>
            <a:tailEnd/>
          </a:ln>
        </p:spPr>
        <p:txBody>
          <a:bodyPr wrap="none">
            <a:spAutoFit/>
          </a:bodyPr>
          <a:lstStyle/>
          <a:p>
            <a:r>
              <a:rPr lang="en-US" sz="1400" b="1">
                <a:latin typeface="Arial Narrow Bold" pitchFamily="-110" charset="0"/>
              </a:rPr>
              <a:t>DIRECTOR NAME</a:t>
            </a:r>
          </a:p>
        </p:txBody>
      </p:sp>
      <p:sp>
        <p:nvSpPr>
          <p:cNvPr id="39953" name="TextBox 66"/>
          <p:cNvSpPr txBox="1">
            <a:spLocks noChangeArrowheads="1"/>
          </p:cNvSpPr>
          <p:nvPr/>
        </p:nvSpPr>
        <p:spPr bwMode="auto">
          <a:xfrm>
            <a:off x="2138363" y="4814888"/>
            <a:ext cx="801687" cy="276225"/>
          </a:xfrm>
          <a:prstGeom prst="rect">
            <a:avLst/>
          </a:prstGeom>
          <a:noFill/>
          <a:ln w="9525">
            <a:noFill/>
            <a:miter lim="800000"/>
            <a:headEnd/>
            <a:tailEnd/>
          </a:ln>
        </p:spPr>
        <p:txBody>
          <a:bodyPr wrap="none">
            <a:spAutoFit/>
          </a:bodyPr>
          <a:lstStyle/>
          <a:p>
            <a:r>
              <a:rPr lang="en-US" sz="1200">
                <a:latin typeface="Arial Narrow" pitchFamily="-110" charset="0"/>
              </a:rPr>
              <a:t>Category 1</a:t>
            </a:r>
          </a:p>
        </p:txBody>
      </p:sp>
      <p:sp>
        <p:nvSpPr>
          <p:cNvPr id="39954" name="TextBox 67"/>
          <p:cNvSpPr txBox="1">
            <a:spLocks noChangeArrowheads="1"/>
          </p:cNvSpPr>
          <p:nvPr/>
        </p:nvSpPr>
        <p:spPr bwMode="auto">
          <a:xfrm>
            <a:off x="2820988" y="4821238"/>
            <a:ext cx="803275" cy="276225"/>
          </a:xfrm>
          <a:prstGeom prst="rect">
            <a:avLst/>
          </a:prstGeom>
          <a:noFill/>
          <a:ln w="9525">
            <a:noFill/>
            <a:miter lim="800000"/>
            <a:headEnd/>
            <a:tailEnd/>
          </a:ln>
        </p:spPr>
        <p:txBody>
          <a:bodyPr wrap="none">
            <a:spAutoFit/>
          </a:bodyPr>
          <a:lstStyle/>
          <a:p>
            <a:r>
              <a:rPr lang="en-US" sz="1200">
                <a:latin typeface="Arial Narrow" pitchFamily="-110" charset="0"/>
              </a:rPr>
              <a:t>Category 2</a:t>
            </a:r>
          </a:p>
        </p:txBody>
      </p:sp>
      <p:sp>
        <p:nvSpPr>
          <p:cNvPr id="39955" name="TextBox 68"/>
          <p:cNvSpPr txBox="1">
            <a:spLocks noChangeArrowheads="1"/>
          </p:cNvSpPr>
          <p:nvPr/>
        </p:nvSpPr>
        <p:spPr bwMode="auto">
          <a:xfrm>
            <a:off x="5027613" y="3635375"/>
            <a:ext cx="942975" cy="277813"/>
          </a:xfrm>
          <a:prstGeom prst="rect">
            <a:avLst/>
          </a:prstGeom>
          <a:noFill/>
          <a:ln w="9525">
            <a:noFill/>
            <a:miter lim="800000"/>
            <a:headEnd/>
            <a:tailEnd/>
          </a:ln>
        </p:spPr>
        <p:txBody>
          <a:bodyPr wrap="none">
            <a:spAutoFit/>
          </a:bodyPr>
          <a:lstStyle/>
          <a:p>
            <a:r>
              <a:rPr lang="en-US" sz="1200">
                <a:latin typeface="Trebuchet MS" pitchFamily="-110" charset="0"/>
              </a:rPr>
              <a:t>Star </a:t>
            </a:r>
            <a:r>
              <a:rPr lang="en-US" altLang="zh-CN" sz="1200">
                <a:latin typeface="Trebuchet MS" pitchFamily="-110" charset="0"/>
              </a:rPr>
              <a:t>R</a:t>
            </a:r>
            <a:r>
              <a:rPr lang="en-US" sz="1200">
                <a:latin typeface="Trebuchet MS" pitchFamily="-110" charset="0"/>
              </a:rPr>
              <a:t>ating</a:t>
            </a:r>
          </a:p>
        </p:txBody>
      </p:sp>
      <p:sp>
        <p:nvSpPr>
          <p:cNvPr id="93" name="5-Point Star 92"/>
          <p:cNvSpPr>
            <a:spLocks noChangeArrowheads="1"/>
          </p:cNvSpPr>
          <p:nvPr/>
        </p:nvSpPr>
        <p:spPr bwMode="auto">
          <a:xfrm>
            <a:off x="5929313" y="3700463"/>
            <a:ext cx="165100" cy="152400"/>
          </a:xfrm>
          <a:custGeom>
            <a:avLst/>
            <a:gdLst>
              <a:gd name="T0" fmla="*/ 82550 w 165100"/>
              <a:gd name="T1" fmla="*/ 0 h 152400"/>
              <a:gd name="T2" fmla="*/ 0 w 165100"/>
              <a:gd name="T3" fmla="*/ 58211 h 152400"/>
              <a:gd name="T4" fmla="*/ 31531 w 165100"/>
              <a:gd name="T5" fmla="*/ 152400 h 152400"/>
              <a:gd name="T6" fmla="*/ 133569 w 165100"/>
              <a:gd name="T7" fmla="*/ 152400 h 152400"/>
              <a:gd name="T8" fmla="*/ 165100 w 165100"/>
              <a:gd name="T9" fmla="*/ 58211 h 152400"/>
              <a:gd name="T10" fmla="*/ 3 60000 65536"/>
              <a:gd name="T11" fmla="*/ 2 60000 65536"/>
              <a:gd name="T12" fmla="*/ 1 60000 65536"/>
              <a:gd name="T13" fmla="*/ 1 60000 65536"/>
              <a:gd name="T14" fmla="*/ 0 60000 65536"/>
              <a:gd name="T15" fmla="*/ 51019 w 165100"/>
              <a:gd name="T16" fmla="*/ 58212 h 152400"/>
              <a:gd name="T17" fmla="*/ 114081 w 165100"/>
              <a:gd name="T18" fmla="*/ 116422 h 152400"/>
            </a:gdLst>
            <a:ahLst/>
            <a:cxnLst>
              <a:cxn ang="T10">
                <a:pos x="T0" y="T1"/>
              </a:cxn>
              <a:cxn ang="T11">
                <a:pos x="T2" y="T3"/>
              </a:cxn>
              <a:cxn ang="T12">
                <a:pos x="T4" y="T5"/>
              </a:cxn>
              <a:cxn ang="T13">
                <a:pos x="T6" y="T7"/>
              </a:cxn>
              <a:cxn ang="T14">
                <a:pos x="T8" y="T9"/>
              </a:cxn>
            </a:cxnLst>
            <a:rect l="T15" t="T16" r="T17" b="T18"/>
            <a:pathLst>
              <a:path w="165100" h="152400">
                <a:moveTo>
                  <a:pt x="0" y="58211"/>
                </a:moveTo>
                <a:lnTo>
                  <a:pt x="63063" y="58212"/>
                </a:lnTo>
                <a:lnTo>
                  <a:pt x="82550" y="0"/>
                </a:lnTo>
                <a:lnTo>
                  <a:pt x="102037" y="58212"/>
                </a:lnTo>
                <a:lnTo>
                  <a:pt x="165100" y="58211"/>
                </a:lnTo>
                <a:lnTo>
                  <a:pt x="114081" y="94188"/>
                </a:lnTo>
                <a:lnTo>
                  <a:pt x="133569" y="152400"/>
                </a:lnTo>
                <a:lnTo>
                  <a:pt x="82550" y="116422"/>
                </a:lnTo>
                <a:lnTo>
                  <a:pt x="31531" y="152400"/>
                </a:lnTo>
                <a:lnTo>
                  <a:pt x="51019" y="94188"/>
                </a:lnTo>
                <a:close/>
              </a:path>
            </a:pathLst>
          </a:custGeom>
          <a:solidFill>
            <a:schemeClr val="bg1"/>
          </a:solidFill>
          <a:ln w="9525">
            <a:solidFill>
              <a:schemeClr val="tx1"/>
            </a:solidFill>
            <a:miter lim="800000"/>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94" name="5-Point Star 93"/>
          <p:cNvSpPr>
            <a:spLocks noChangeArrowheads="1"/>
          </p:cNvSpPr>
          <p:nvPr/>
        </p:nvSpPr>
        <p:spPr bwMode="auto">
          <a:xfrm>
            <a:off x="6115050" y="3695700"/>
            <a:ext cx="165100" cy="152400"/>
          </a:xfrm>
          <a:custGeom>
            <a:avLst/>
            <a:gdLst>
              <a:gd name="T0" fmla="*/ 82550 w 165100"/>
              <a:gd name="T1" fmla="*/ 0 h 152400"/>
              <a:gd name="T2" fmla="*/ 0 w 165100"/>
              <a:gd name="T3" fmla="*/ 58211 h 152400"/>
              <a:gd name="T4" fmla="*/ 31531 w 165100"/>
              <a:gd name="T5" fmla="*/ 152400 h 152400"/>
              <a:gd name="T6" fmla="*/ 133569 w 165100"/>
              <a:gd name="T7" fmla="*/ 152400 h 152400"/>
              <a:gd name="T8" fmla="*/ 165100 w 165100"/>
              <a:gd name="T9" fmla="*/ 58211 h 152400"/>
              <a:gd name="T10" fmla="*/ 3 60000 65536"/>
              <a:gd name="T11" fmla="*/ 2 60000 65536"/>
              <a:gd name="T12" fmla="*/ 1 60000 65536"/>
              <a:gd name="T13" fmla="*/ 1 60000 65536"/>
              <a:gd name="T14" fmla="*/ 0 60000 65536"/>
              <a:gd name="T15" fmla="*/ 51019 w 165100"/>
              <a:gd name="T16" fmla="*/ 58212 h 152400"/>
              <a:gd name="T17" fmla="*/ 114081 w 165100"/>
              <a:gd name="T18" fmla="*/ 116422 h 152400"/>
            </a:gdLst>
            <a:ahLst/>
            <a:cxnLst>
              <a:cxn ang="T10">
                <a:pos x="T0" y="T1"/>
              </a:cxn>
              <a:cxn ang="T11">
                <a:pos x="T2" y="T3"/>
              </a:cxn>
              <a:cxn ang="T12">
                <a:pos x="T4" y="T5"/>
              </a:cxn>
              <a:cxn ang="T13">
                <a:pos x="T6" y="T7"/>
              </a:cxn>
              <a:cxn ang="T14">
                <a:pos x="T8" y="T9"/>
              </a:cxn>
            </a:cxnLst>
            <a:rect l="T15" t="T16" r="T17" b="T18"/>
            <a:pathLst>
              <a:path w="165100" h="152400">
                <a:moveTo>
                  <a:pt x="0" y="58211"/>
                </a:moveTo>
                <a:lnTo>
                  <a:pt x="63063" y="58212"/>
                </a:lnTo>
                <a:lnTo>
                  <a:pt x="82550" y="0"/>
                </a:lnTo>
                <a:lnTo>
                  <a:pt x="102037" y="58212"/>
                </a:lnTo>
                <a:lnTo>
                  <a:pt x="165100" y="58211"/>
                </a:lnTo>
                <a:lnTo>
                  <a:pt x="114081" y="94188"/>
                </a:lnTo>
                <a:lnTo>
                  <a:pt x="133569" y="152400"/>
                </a:lnTo>
                <a:lnTo>
                  <a:pt x="82550" y="116422"/>
                </a:lnTo>
                <a:lnTo>
                  <a:pt x="31531" y="152400"/>
                </a:lnTo>
                <a:lnTo>
                  <a:pt x="51019" y="94188"/>
                </a:lnTo>
                <a:close/>
              </a:path>
            </a:pathLst>
          </a:custGeom>
          <a:solidFill>
            <a:schemeClr val="bg1"/>
          </a:solidFill>
          <a:ln w="9525">
            <a:solidFill>
              <a:schemeClr val="tx1"/>
            </a:solidFill>
            <a:miter lim="800000"/>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95" name="5-Point Star 94"/>
          <p:cNvSpPr>
            <a:spLocks noChangeArrowheads="1"/>
          </p:cNvSpPr>
          <p:nvPr/>
        </p:nvSpPr>
        <p:spPr bwMode="auto">
          <a:xfrm>
            <a:off x="6297613" y="3690938"/>
            <a:ext cx="165100" cy="152400"/>
          </a:xfrm>
          <a:custGeom>
            <a:avLst/>
            <a:gdLst>
              <a:gd name="T0" fmla="*/ 82550 w 165100"/>
              <a:gd name="T1" fmla="*/ 0 h 152400"/>
              <a:gd name="T2" fmla="*/ 0 w 165100"/>
              <a:gd name="T3" fmla="*/ 58211 h 152400"/>
              <a:gd name="T4" fmla="*/ 31531 w 165100"/>
              <a:gd name="T5" fmla="*/ 152400 h 152400"/>
              <a:gd name="T6" fmla="*/ 133569 w 165100"/>
              <a:gd name="T7" fmla="*/ 152400 h 152400"/>
              <a:gd name="T8" fmla="*/ 165100 w 165100"/>
              <a:gd name="T9" fmla="*/ 58211 h 152400"/>
              <a:gd name="T10" fmla="*/ 3 60000 65536"/>
              <a:gd name="T11" fmla="*/ 2 60000 65536"/>
              <a:gd name="T12" fmla="*/ 1 60000 65536"/>
              <a:gd name="T13" fmla="*/ 1 60000 65536"/>
              <a:gd name="T14" fmla="*/ 0 60000 65536"/>
              <a:gd name="T15" fmla="*/ 51019 w 165100"/>
              <a:gd name="T16" fmla="*/ 58212 h 152400"/>
              <a:gd name="T17" fmla="*/ 114081 w 165100"/>
              <a:gd name="T18" fmla="*/ 116422 h 152400"/>
            </a:gdLst>
            <a:ahLst/>
            <a:cxnLst>
              <a:cxn ang="T10">
                <a:pos x="T0" y="T1"/>
              </a:cxn>
              <a:cxn ang="T11">
                <a:pos x="T2" y="T3"/>
              </a:cxn>
              <a:cxn ang="T12">
                <a:pos x="T4" y="T5"/>
              </a:cxn>
              <a:cxn ang="T13">
                <a:pos x="T6" y="T7"/>
              </a:cxn>
              <a:cxn ang="T14">
                <a:pos x="T8" y="T9"/>
              </a:cxn>
            </a:cxnLst>
            <a:rect l="T15" t="T16" r="T17" b="T18"/>
            <a:pathLst>
              <a:path w="165100" h="152400">
                <a:moveTo>
                  <a:pt x="0" y="58211"/>
                </a:moveTo>
                <a:lnTo>
                  <a:pt x="63063" y="58212"/>
                </a:lnTo>
                <a:lnTo>
                  <a:pt x="82550" y="0"/>
                </a:lnTo>
                <a:lnTo>
                  <a:pt x="102037" y="58212"/>
                </a:lnTo>
                <a:lnTo>
                  <a:pt x="165100" y="58211"/>
                </a:lnTo>
                <a:lnTo>
                  <a:pt x="114081" y="94188"/>
                </a:lnTo>
                <a:lnTo>
                  <a:pt x="133569" y="152400"/>
                </a:lnTo>
                <a:lnTo>
                  <a:pt x="82550" y="116422"/>
                </a:lnTo>
                <a:lnTo>
                  <a:pt x="31531" y="152400"/>
                </a:lnTo>
                <a:lnTo>
                  <a:pt x="51019" y="94188"/>
                </a:lnTo>
                <a:close/>
              </a:path>
            </a:pathLst>
          </a:custGeom>
          <a:solidFill>
            <a:schemeClr val="bg1"/>
          </a:solidFill>
          <a:ln w="9525">
            <a:solidFill>
              <a:schemeClr val="tx1"/>
            </a:solidFill>
            <a:miter lim="800000"/>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96" name="5-Point Star 95"/>
          <p:cNvSpPr>
            <a:spLocks noChangeArrowheads="1"/>
          </p:cNvSpPr>
          <p:nvPr/>
        </p:nvSpPr>
        <p:spPr bwMode="auto">
          <a:xfrm>
            <a:off x="6488113" y="3690938"/>
            <a:ext cx="165100" cy="152400"/>
          </a:xfrm>
          <a:custGeom>
            <a:avLst/>
            <a:gdLst>
              <a:gd name="T0" fmla="*/ 82550 w 165100"/>
              <a:gd name="T1" fmla="*/ 0 h 152400"/>
              <a:gd name="T2" fmla="*/ 0 w 165100"/>
              <a:gd name="T3" fmla="*/ 58211 h 152400"/>
              <a:gd name="T4" fmla="*/ 31531 w 165100"/>
              <a:gd name="T5" fmla="*/ 152400 h 152400"/>
              <a:gd name="T6" fmla="*/ 133569 w 165100"/>
              <a:gd name="T7" fmla="*/ 152400 h 152400"/>
              <a:gd name="T8" fmla="*/ 165100 w 165100"/>
              <a:gd name="T9" fmla="*/ 58211 h 152400"/>
              <a:gd name="T10" fmla="*/ 3 60000 65536"/>
              <a:gd name="T11" fmla="*/ 2 60000 65536"/>
              <a:gd name="T12" fmla="*/ 1 60000 65536"/>
              <a:gd name="T13" fmla="*/ 1 60000 65536"/>
              <a:gd name="T14" fmla="*/ 0 60000 65536"/>
              <a:gd name="T15" fmla="*/ 51019 w 165100"/>
              <a:gd name="T16" fmla="*/ 58212 h 152400"/>
              <a:gd name="T17" fmla="*/ 114081 w 165100"/>
              <a:gd name="T18" fmla="*/ 116422 h 152400"/>
            </a:gdLst>
            <a:ahLst/>
            <a:cxnLst>
              <a:cxn ang="T10">
                <a:pos x="T0" y="T1"/>
              </a:cxn>
              <a:cxn ang="T11">
                <a:pos x="T2" y="T3"/>
              </a:cxn>
              <a:cxn ang="T12">
                <a:pos x="T4" y="T5"/>
              </a:cxn>
              <a:cxn ang="T13">
                <a:pos x="T6" y="T7"/>
              </a:cxn>
              <a:cxn ang="T14">
                <a:pos x="T8" y="T9"/>
              </a:cxn>
            </a:cxnLst>
            <a:rect l="T15" t="T16" r="T17" b="T18"/>
            <a:pathLst>
              <a:path w="165100" h="152400">
                <a:moveTo>
                  <a:pt x="0" y="58211"/>
                </a:moveTo>
                <a:lnTo>
                  <a:pt x="63063" y="58212"/>
                </a:lnTo>
                <a:lnTo>
                  <a:pt x="82550" y="0"/>
                </a:lnTo>
                <a:lnTo>
                  <a:pt x="102037" y="58212"/>
                </a:lnTo>
                <a:lnTo>
                  <a:pt x="165100" y="58211"/>
                </a:lnTo>
                <a:lnTo>
                  <a:pt x="114081" y="94188"/>
                </a:lnTo>
                <a:lnTo>
                  <a:pt x="133569" y="152400"/>
                </a:lnTo>
                <a:lnTo>
                  <a:pt x="82550" y="116422"/>
                </a:lnTo>
                <a:lnTo>
                  <a:pt x="31531" y="152400"/>
                </a:lnTo>
                <a:lnTo>
                  <a:pt x="51019" y="94188"/>
                </a:lnTo>
                <a:close/>
              </a:path>
            </a:pathLst>
          </a:custGeom>
          <a:solidFill>
            <a:schemeClr val="bg1"/>
          </a:solidFill>
          <a:ln w="9525">
            <a:solidFill>
              <a:schemeClr val="tx1"/>
            </a:solidFill>
            <a:miter lim="800000"/>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97" name="5-Point Star 96"/>
          <p:cNvSpPr>
            <a:spLocks noChangeArrowheads="1"/>
          </p:cNvSpPr>
          <p:nvPr/>
        </p:nvSpPr>
        <p:spPr bwMode="auto">
          <a:xfrm>
            <a:off x="6665913" y="3695700"/>
            <a:ext cx="165100" cy="152400"/>
          </a:xfrm>
          <a:custGeom>
            <a:avLst/>
            <a:gdLst>
              <a:gd name="T0" fmla="*/ 82550 w 165100"/>
              <a:gd name="T1" fmla="*/ 0 h 152400"/>
              <a:gd name="T2" fmla="*/ 0 w 165100"/>
              <a:gd name="T3" fmla="*/ 58211 h 152400"/>
              <a:gd name="T4" fmla="*/ 31531 w 165100"/>
              <a:gd name="T5" fmla="*/ 152400 h 152400"/>
              <a:gd name="T6" fmla="*/ 133569 w 165100"/>
              <a:gd name="T7" fmla="*/ 152400 h 152400"/>
              <a:gd name="T8" fmla="*/ 165100 w 165100"/>
              <a:gd name="T9" fmla="*/ 58211 h 152400"/>
              <a:gd name="T10" fmla="*/ 3 60000 65536"/>
              <a:gd name="T11" fmla="*/ 2 60000 65536"/>
              <a:gd name="T12" fmla="*/ 1 60000 65536"/>
              <a:gd name="T13" fmla="*/ 1 60000 65536"/>
              <a:gd name="T14" fmla="*/ 0 60000 65536"/>
              <a:gd name="T15" fmla="*/ 51019 w 165100"/>
              <a:gd name="T16" fmla="*/ 58212 h 152400"/>
              <a:gd name="T17" fmla="*/ 114081 w 165100"/>
              <a:gd name="T18" fmla="*/ 116422 h 152400"/>
            </a:gdLst>
            <a:ahLst/>
            <a:cxnLst>
              <a:cxn ang="T10">
                <a:pos x="T0" y="T1"/>
              </a:cxn>
              <a:cxn ang="T11">
                <a:pos x="T2" y="T3"/>
              </a:cxn>
              <a:cxn ang="T12">
                <a:pos x="T4" y="T5"/>
              </a:cxn>
              <a:cxn ang="T13">
                <a:pos x="T6" y="T7"/>
              </a:cxn>
              <a:cxn ang="T14">
                <a:pos x="T8" y="T9"/>
              </a:cxn>
            </a:cxnLst>
            <a:rect l="T15" t="T16" r="T17" b="T18"/>
            <a:pathLst>
              <a:path w="165100" h="152400">
                <a:moveTo>
                  <a:pt x="0" y="58211"/>
                </a:moveTo>
                <a:lnTo>
                  <a:pt x="63063" y="58212"/>
                </a:lnTo>
                <a:lnTo>
                  <a:pt x="82550" y="0"/>
                </a:lnTo>
                <a:lnTo>
                  <a:pt x="102037" y="58212"/>
                </a:lnTo>
                <a:lnTo>
                  <a:pt x="165100" y="58211"/>
                </a:lnTo>
                <a:lnTo>
                  <a:pt x="114081" y="94188"/>
                </a:lnTo>
                <a:lnTo>
                  <a:pt x="133569" y="152400"/>
                </a:lnTo>
                <a:lnTo>
                  <a:pt x="82550" y="116422"/>
                </a:lnTo>
                <a:lnTo>
                  <a:pt x="31531" y="152400"/>
                </a:lnTo>
                <a:lnTo>
                  <a:pt x="51019" y="94188"/>
                </a:lnTo>
                <a:close/>
              </a:path>
            </a:pathLst>
          </a:custGeom>
          <a:solidFill>
            <a:schemeClr val="bg1"/>
          </a:solidFill>
          <a:ln w="9525">
            <a:solidFill>
              <a:schemeClr val="tx1"/>
            </a:solidFill>
            <a:miter lim="800000"/>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39961" name="TextBox 74"/>
          <p:cNvSpPr txBox="1">
            <a:spLocks noChangeArrowheads="1"/>
          </p:cNvSpPr>
          <p:nvPr/>
        </p:nvSpPr>
        <p:spPr bwMode="auto">
          <a:xfrm>
            <a:off x="5033963" y="4630738"/>
            <a:ext cx="608012" cy="276225"/>
          </a:xfrm>
          <a:prstGeom prst="rect">
            <a:avLst/>
          </a:prstGeom>
          <a:noFill/>
          <a:ln w="9525">
            <a:noFill/>
            <a:miter lim="800000"/>
            <a:headEnd/>
            <a:tailEnd/>
          </a:ln>
        </p:spPr>
        <p:txBody>
          <a:bodyPr wrap="none">
            <a:spAutoFit/>
          </a:bodyPr>
          <a:lstStyle/>
          <a:p>
            <a:r>
              <a:rPr lang="en-US" sz="1200">
                <a:latin typeface="Arial Narrow" pitchFamily="-110" charset="0"/>
              </a:rPr>
              <a:t>director</a:t>
            </a:r>
          </a:p>
        </p:txBody>
      </p:sp>
      <p:sp>
        <p:nvSpPr>
          <p:cNvPr id="99" name="Rounded Rectangle 98"/>
          <p:cNvSpPr/>
          <p:nvPr/>
        </p:nvSpPr>
        <p:spPr>
          <a:xfrm>
            <a:off x="3802063" y="2616200"/>
            <a:ext cx="3003550" cy="211138"/>
          </a:xfrm>
          <a:prstGeom prst="roundRect">
            <a:avLst>
              <a:gd name="adj" fmla="val 36637"/>
            </a:avLst>
          </a:prstGeom>
          <a:solidFill>
            <a:schemeClr val="tx1">
              <a:lumMod val="95000"/>
              <a:lumOff val="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100" name="Rectangle 99"/>
          <p:cNvSpPr/>
          <p:nvPr/>
        </p:nvSpPr>
        <p:spPr>
          <a:xfrm>
            <a:off x="3914775" y="2660650"/>
            <a:ext cx="117475" cy="114300"/>
          </a:xfrm>
          <a:prstGeom prst="rect">
            <a:avLst/>
          </a:prstGeom>
          <a:solidFill>
            <a:schemeClr val="bg1"/>
          </a:solidFill>
          <a:ln w="25400" cap="rnd">
            <a:noFill/>
            <a:round/>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9964" name="TextBox 75"/>
          <p:cNvSpPr txBox="1">
            <a:spLocks noChangeArrowheads="1"/>
          </p:cNvSpPr>
          <p:nvPr/>
        </p:nvSpPr>
        <p:spPr bwMode="auto">
          <a:xfrm>
            <a:off x="4030663" y="2576513"/>
            <a:ext cx="2754312" cy="276225"/>
          </a:xfrm>
          <a:prstGeom prst="rect">
            <a:avLst/>
          </a:prstGeom>
          <a:noFill/>
          <a:ln w="9525">
            <a:noFill/>
            <a:miter lim="800000"/>
            <a:headEnd/>
            <a:tailEnd/>
          </a:ln>
        </p:spPr>
        <p:txBody>
          <a:bodyPr wrap="none">
            <a:spAutoFit/>
          </a:bodyPr>
          <a:lstStyle/>
          <a:p>
            <a:r>
              <a:rPr lang="en-US" sz="1200">
                <a:solidFill>
                  <a:schemeClr val="bg1"/>
                </a:solidFill>
                <a:latin typeface="Trebuchet MS" pitchFamily="-110" charset="0"/>
              </a:rPr>
              <a:t>variable length button/action button</a:t>
            </a:r>
          </a:p>
        </p:txBody>
      </p:sp>
      <p:sp>
        <p:nvSpPr>
          <p:cNvPr id="102" name="TextBox 22"/>
          <p:cNvSpPr txBox="1">
            <a:spLocks noChangeArrowheads="1"/>
          </p:cNvSpPr>
          <p:nvPr/>
        </p:nvSpPr>
        <p:spPr bwMode="auto">
          <a:xfrm>
            <a:off x="1735138" y="1778000"/>
            <a:ext cx="1573212" cy="338138"/>
          </a:xfrm>
          <a:prstGeom prst="rect">
            <a:avLst/>
          </a:prstGeom>
          <a:noFill/>
          <a:ln w="9525">
            <a:noFill/>
            <a:miter lim="800000"/>
            <a:headEnd/>
            <a:tailEnd/>
          </a:ln>
        </p:spPr>
        <p:txBody>
          <a:bodyPr wrap="none">
            <a:spAutoFit/>
          </a:bodyPr>
          <a:lstStyle/>
          <a:p>
            <a:r>
              <a:rPr lang="en-US" sz="1600" b="1">
                <a:solidFill>
                  <a:srgbClr val="7F7F7F"/>
                </a:solidFill>
                <a:latin typeface="Trebuchet MS Bold" pitchFamily="-110" charset="0"/>
              </a:rPr>
              <a:t>Company Logo</a:t>
            </a:r>
          </a:p>
        </p:txBody>
      </p:sp>
      <p:sp>
        <p:nvSpPr>
          <p:cNvPr id="39966" name="TextBox 49"/>
          <p:cNvSpPr txBox="1">
            <a:spLocks noChangeArrowheads="1"/>
          </p:cNvSpPr>
          <p:nvPr/>
        </p:nvSpPr>
        <p:spPr bwMode="auto">
          <a:xfrm>
            <a:off x="4033838" y="2765425"/>
            <a:ext cx="1728787" cy="276225"/>
          </a:xfrm>
          <a:prstGeom prst="rect">
            <a:avLst/>
          </a:prstGeom>
          <a:noFill/>
          <a:ln w="9525">
            <a:noFill/>
            <a:miter lim="800000"/>
            <a:headEnd/>
            <a:tailEnd/>
          </a:ln>
        </p:spPr>
        <p:txBody>
          <a:bodyPr wrap="none">
            <a:spAutoFit/>
          </a:bodyPr>
          <a:lstStyle/>
          <a:p>
            <a:r>
              <a:rPr lang="en-US" sz="1200">
                <a:latin typeface="Trebuchet MS" pitchFamily="-110" charset="0"/>
              </a:rPr>
              <a:t>variable length Button</a:t>
            </a:r>
          </a:p>
        </p:txBody>
      </p:sp>
      <p:sp>
        <p:nvSpPr>
          <p:cNvPr id="41" name="Rectangle 40"/>
          <p:cNvSpPr/>
          <p:nvPr/>
        </p:nvSpPr>
        <p:spPr>
          <a:xfrm>
            <a:off x="3916363" y="2852738"/>
            <a:ext cx="117475" cy="114300"/>
          </a:xfrm>
          <a:prstGeom prst="rect">
            <a:avLst/>
          </a:prstGeom>
          <a:solidFill>
            <a:schemeClr val="bg1">
              <a:lumMod val="75000"/>
            </a:schemeClr>
          </a:solidFill>
          <a:ln w="25400" cap="rnd">
            <a:noFill/>
            <a:round/>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9968" name="TextBox 51"/>
          <p:cNvSpPr txBox="1">
            <a:spLocks noChangeArrowheads="1"/>
          </p:cNvSpPr>
          <p:nvPr/>
        </p:nvSpPr>
        <p:spPr bwMode="auto">
          <a:xfrm>
            <a:off x="4030663" y="2938463"/>
            <a:ext cx="1728787" cy="276225"/>
          </a:xfrm>
          <a:prstGeom prst="rect">
            <a:avLst/>
          </a:prstGeom>
          <a:noFill/>
          <a:ln w="9525">
            <a:noFill/>
            <a:miter lim="800000"/>
            <a:headEnd/>
            <a:tailEnd/>
          </a:ln>
        </p:spPr>
        <p:txBody>
          <a:bodyPr wrap="none">
            <a:spAutoFit/>
          </a:bodyPr>
          <a:lstStyle/>
          <a:p>
            <a:r>
              <a:rPr lang="en-US" sz="1200">
                <a:latin typeface="Trebuchet MS" pitchFamily="-110" charset="0"/>
              </a:rPr>
              <a:t>variable length Button</a:t>
            </a:r>
          </a:p>
        </p:txBody>
      </p:sp>
      <p:sp>
        <p:nvSpPr>
          <p:cNvPr id="44" name="Rectangle 43"/>
          <p:cNvSpPr/>
          <p:nvPr/>
        </p:nvSpPr>
        <p:spPr>
          <a:xfrm>
            <a:off x="3914775" y="3019425"/>
            <a:ext cx="117475" cy="114300"/>
          </a:xfrm>
          <a:prstGeom prst="rect">
            <a:avLst/>
          </a:prstGeom>
          <a:solidFill>
            <a:schemeClr val="bg1">
              <a:lumMod val="75000"/>
            </a:schemeClr>
          </a:solidFill>
          <a:ln w="25400" cap="rnd">
            <a:noFill/>
            <a:round/>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9970" name="TextBox 53"/>
          <p:cNvSpPr txBox="1">
            <a:spLocks noChangeArrowheads="1"/>
          </p:cNvSpPr>
          <p:nvPr/>
        </p:nvSpPr>
        <p:spPr bwMode="auto">
          <a:xfrm>
            <a:off x="4030663" y="3103563"/>
            <a:ext cx="1728787" cy="276225"/>
          </a:xfrm>
          <a:prstGeom prst="rect">
            <a:avLst/>
          </a:prstGeom>
          <a:noFill/>
          <a:ln w="9525">
            <a:noFill/>
            <a:miter lim="800000"/>
            <a:headEnd/>
            <a:tailEnd/>
          </a:ln>
        </p:spPr>
        <p:txBody>
          <a:bodyPr wrap="none">
            <a:spAutoFit/>
          </a:bodyPr>
          <a:lstStyle/>
          <a:p>
            <a:r>
              <a:rPr lang="en-US" sz="1200">
                <a:latin typeface="Trebuchet MS" pitchFamily="-110" charset="0"/>
              </a:rPr>
              <a:t>variable length Button</a:t>
            </a:r>
          </a:p>
        </p:txBody>
      </p:sp>
      <p:sp>
        <p:nvSpPr>
          <p:cNvPr id="46" name="Rectangle 45"/>
          <p:cNvSpPr/>
          <p:nvPr/>
        </p:nvSpPr>
        <p:spPr>
          <a:xfrm>
            <a:off x="3914775" y="3195638"/>
            <a:ext cx="117475" cy="114300"/>
          </a:xfrm>
          <a:prstGeom prst="rect">
            <a:avLst/>
          </a:prstGeom>
          <a:solidFill>
            <a:schemeClr val="bg1">
              <a:lumMod val="75000"/>
            </a:schemeClr>
          </a:solidFill>
          <a:ln w="25400" cap="rnd">
            <a:noFill/>
            <a:round/>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9972" name="TextBox 55"/>
          <p:cNvSpPr txBox="1">
            <a:spLocks noChangeArrowheads="1"/>
          </p:cNvSpPr>
          <p:nvPr/>
        </p:nvSpPr>
        <p:spPr bwMode="auto">
          <a:xfrm>
            <a:off x="4038600" y="3287713"/>
            <a:ext cx="1728788" cy="276225"/>
          </a:xfrm>
          <a:prstGeom prst="rect">
            <a:avLst/>
          </a:prstGeom>
          <a:noFill/>
          <a:ln w="9525">
            <a:noFill/>
            <a:miter lim="800000"/>
            <a:headEnd/>
            <a:tailEnd/>
          </a:ln>
        </p:spPr>
        <p:txBody>
          <a:bodyPr wrap="none">
            <a:spAutoFit/>
          </a:bodyPr>
          <a:lstStyle/>
          <a:p>
            <a:r>
              <a:rPr lang="en-US" sz="1200">
                <a:latin typeface="Trebuchet MS" pitchFamily="-110" charset="0"/>
              </a:rPr>
              <a:t>variable length Button</a:t>
            </a:r>
          </a:p>
        </p:txBody>
      </p:sp>
      <p:sp>
        <p:nvSpPr>
          <p:cNvPr id="48" name="Rectangle 47"/>
          <p:cNvSpPr/>
          <p:nvPr/>
        </p:nvSpPr>
        <p:spPr>
          <a:xfrm>
            <a:off x="3913188" y="3371850"/>
            <a:ext cx="117475" cy="114300"/>
          </a:xfrm>
          <a:prstGeom prst="rect">
            <a:avLst/>
          </a:prstGeom>
          <a:solidFill>
            <a:schemeClr val="bg1">
              <a:lumMod val="75000"/>
            </a:schemeClr>
          </a:solidFill>
          <a:ln w="25400" cap="rnd">
            <a:noFill/>
            <a:round/>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9974" name="Title 1"/>
          <p:cNvSpPr txBox="1">
            <a:spLocks/>
          </p:cNvSpPr>
          <p:nvPr/>
        </p:nvSpPr>
        <p:spPr bwMode="auto">
          <a:xfrm>
            <a:off x="347663" y="231775"/>
            <a:ext cx="8229600" cy="398463"/>
          </a:xfrm>
          <a:prstGeom prst="rect">
            <a:avLst/>
          </a:prstGeom>
          <a:noFill/>
          <a:ln w="9525">
            <a:noFill/>
            <a:miter lim="800000"/>
            <a:headEnd/>
            <a:tailEnd/>
          </a:ln>
        </p:spPr>
        <p:txBody>
          <a:bodyPr anchor="ctr"/>
          <a:lstStyle/>
          <a:p>
            <a:r>
              <a:rPr lang="en-US" sz="1600" b="1">
                <a:solidFill>
                  <a:srgbClr val="262626"/>
                </a:solidFill>
                <a:latin typeface="Trebuchet MS" pitchFamily="-110" charset="0"/>
              </a:rPr>
              <a:t>Screen Type: </a:t>
            </a:r>
            <a:r>
              <a:rPr lang="en-US" sz="1600">
                <a:solidFill>
                  <a:srgbClr val="262626"/>
                </a:solidFill>
                <a:latin typeface="Trebuchet MS" pitchFamily="-110" charset="0"/>
              </a:rPr>
              <a:t>Detail/Springboard </a:t>
            </a:r>
            <a:r>
              <a:rPr lang="en-US" sz="1600">
                <a:solidFill>
                  <a:srgbClr val="595959"/>
                </a:solidFill>
                <a:latin typeface="Arial" charset="0"/>
                <a:cs typeface="Arial" charset="0"/>
              </a:rPr>
              <a:t/>
            </a:r>
            <a:br>
              <a:rPr lang="en-US" sz="1600">
                <a:solidFill>
                  <a:srgbClr val="595959"/>
                </a:solidFill>
                <a:latin typeface="Arial" charset="0"/>
                <a:cs typeface="Arial" charset="0"/>
              </a:rPr>
            </a:br>
            <a:endParaRPr lang="en-US" sz="1600">
              <a:solidFill>
                <a:srgbClr val="595959"/>
              </a:solidFill>
              <a:latin typeface="Arial" charset="0"/>
              <a:cs typeface="Arial" charset="0"/>
            </a:endParaRPr>
          </a:p>
        </p:txBody>
      </p:sp>
      <p:sp>
        <p:nvSpPr>
          <p:cNvPr id="39975" name="Rectangle 44"/>
          <p:cNvSpPr>
            <a:spLocks noChangeArrowheads="1"/>
          </p:cNvSpPr>
          <p:nvPr/>
        </p:nvSpPr>
        <p:spPr bwMode="auto">
          <a:xfrm>
            <a:off x="347663" y="534988"/>
            <a:ext cx="877887" cy="261937"/>
          </a:xfrm>
          <a:prstGeom prst="rect">
            <a:avLst/>
          </a:prstGeom>
          <a:noFill/>
          <a:ln w="9525">
            <a:noFill/>
            <a:miter lim="800000"/>
            <a:headEnd/>
            <a:tailEnd/>
          </a:ln>
        </p:spPr>
        <p:txBody>
          <a:bodyPr wrap="none">
            <a:spAutoFit/>
          </a:bodyPr>
          <a:lstStyle/>
          <a:p>
            <a:pPr>
              <a:spcAft>
                <a:spcPts val="600"/>
              </a:spcAft>
            </a:pPr>
            <a:r>
              <a:rPr lang="en-US" sz="1100">
                <a:solidFill>
                  <a:srgbClr val="404040"/>
                </a:solidFill>
                <a:latin typeface="Trebuchet MS" pitchFamily="-110" charset="0"/>
              </a:rPr>
              <a:t>DVD Poster</a:t>
            </a:r>
          </a:p>
        </p:txBody>
      </p:sp>
      <p:sp>
        <p:nvSpPr>
          <p:cNvPr id="39976" name="TextBox 10"/>
          <p:cNvSpPr txBox="1">
            <a:spLocks noChangeArrowheads="1"/>
          </p:cNvSpPr>
          <p:nvPr/>
        </p:nvSpPr>
        <p:spPr bwMode="auto">
          <a:xfrm>
            <a:off x="6262688" y="1828800"/>
            <a:ext cx="1058862" cy="276225"/>
          </a:xfrm>
          <a:prstGeom prst="rect">
            <a:avLst/>
          </a:prstGeom>
          <a:noFill/>
          <a:ln w="9525">
            <a:noFill/>
            <a:miter lim="800000"/>
            <a:headEnd/>
            <a:tailEnd/>
          </a:ln>
        </p:spPr>
        <p:txBody>
          <a:bodyPr wrap="none">
            <a:spAutoFit/>
          </a:bodyPr>
          <a:lstStyle/>
          <a:p>
            <a:pPr algn="r"/>
            <a:r>
              <a:rPr lang="en-US" sz="1200" b="1">
                <a:solidFill>
                  <a:srgbClr val="262626"/>
                </a:solidFill>
                <a:latin typeface="Trebuchet MS Bold" pitchFamily="-110" charset="0"/>
              </a:rPr>
              <a:t>Breadcrumb</a:t>
            </a:r>
          </a:p>
        </p:txBody>
      </p:sp>
      <p:grpSp>
        <p:nvGrpSpPr>
          <p:cNvPr id="39977" name="Group 50"/>
          <p:cNvGrpSpPr>
            <a:grpSpLocks/>
          </p:cNvGrpSpPr>
          <p:nvPr/>
        </p:nvGrpSpPr>
        <p:grpSpPr bwMode="auto">
          <a:xfrm>
            <a:off x="1143000" y="1524000"/>
            <a:ext cx="6781800" cy="3810000"/>
            <a:chOff x="1143000" y="1524000"/>
            <a:chExt cx="6781800" cy="3810000"/>
          </a:xfrm>
        </p:grpSpPr>
        <p:sp>
          <p:nvSpPr>
            <p:cNvPr id="53" name="Rectangle 52"/>
            <p:cNvSpPr/>
            <p:nvPr/>
          </p:nvSpPr>
          <p:spPr>
            <a:xfrm>
              <a:off x="1143000" y="1524000"/>
              <a:ext cx="6781800" cy="3810000"/>
            </a:xfrm>
            <a:prstGeom prst="rect">
              <a:avLst/>
            </a:prstGeom>
            <a:no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4" name="Rectangle 53"/>
            <p:cNvSpPr/>
            <p:nvPr/>
          </p:nvSpPr>
          <p:spPr>
            <a:xfrm>
              <a:off x="1473200" y="1709738"/>
              <a:ext cx="6088063" cy="3421062"/>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5" name="Rectangle 54"/>
            <p:cNvSpPr/>
            <p:nvPr/>
          </p:nvSpPr>
          <p:spPr>
            <a:xfrm>
              <a:off x="1820863" y="1879600"/>
              <a:ext cx="5418137" cy="3065463"/>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6" name="Rectangle 55"/>
            <p:cNvSpPr/>
            <p:nvPr/>
          </p:nvSpPr>
          <p:spPr>
            <a:xfrm>
              <a:off x="1147763"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7" name="Rectangle 56"/>
            <p:cNvSpPr/>
            <p:nvPr/>
          </p:nvSpPr>
          <p:spPr>
            <a:xfrm>
              <a:off x="7132638"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8" name="Rectangle 57"/>
            <p:cNvSpPr/>
            <p:nvPr/>
          </p:nvSpPr>
          <p:spPr>
            <a:xfrm rot="5400000">
              <a:off x="4148138" y="180975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9" name="Rectangle 58"/>
            <p:cNvSpPr/>
            <p:nvPr/>
          </p:nvSpPr>
          <p:spPr>
            <a:xfrm rot="5400000">
              <a:off x="4148138" y="502920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9985" name="Date Placeholder 3"/>
            <p:cNvSpPr txBox="1">
              <a:spLocks/>
            </p:cNvSpPr>
            <p:nvPr/>
          </p:nvSpPr>
          <p:spPr bwMode="auto">
            <a:xfrm>
              <a:off x="1430338" y="4899025"/>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Action Safe</a:t>
              </a:r>
            </a:p>
          </p:txBody>
        </p:sp>
        <p:sp>
          <p:nvSpPr>
            <p:cNvPr id="39986" name="Date Placeholder 3"/>
            <p:cNvSpPr txBox="1">
              <a:spLocks/>
            </p:cNvSpPr>
            <p:nvPr/>
          </p:nvSpPr>
          <p:spPr bwMode="auto">
            <a:xfrm>
              <a:off x="1785938" y="4711700"/>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Title Safe</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3"/>
          <p:cNvSpPr>
            <a:spLocks noGrp="1"/>
          </p:cNvSpPr>
          <p:nvPr>
            <p:ph type="dt" sz="quarter" idx="10"/>
          </p:nvPr>
        </p:nvSpPr>
        <p:spPr bwMode="auto">
          <a:noFill/>
          <a:ln>
            <a:miter lim="800000"/>
            <a:headEnd/>
            <a:tailEnd/>
          </a:ln>
        </p:spPr>
        <p:txBody>
          <a:bodyPr/>
          <a:lstStyle/>
          <a:p>
            <a:fld id="{990EF35D-C918-4D09-9357-1FFCA852BD80}" type="datetime1">
              <a:rPr lang="en-US"/>
              <a:pPr/>
              <a:t>12/17/2009</a:t>
            </a:fld>
            <a:endParaRPr lang="en-US"/>
          </a:p>
        </p:txBody>
      </p:sp>
      <p:sp>
        <p:nvSpPr>
          <p:cNvPr id="40963" name="Footer Placeholder 4"/>
          <p:cNvSpPr>
            <a:spLocks noGrp="1"/>
          </p:cNvSpPr>
          <p:nvPr>
            <p:ph type="ftr" sz="quarter" idx="11"/>
          </p:nvPr>
        </p:nvSpPr>
        <p:spPr bwMode="auto">
          <a:noFill/>
          <a:ln>
            <a:miter lim="800000"/>
            <a:headEnd/>
            <a:tailEnd/>
          </a:ln>
        </p:spPr>
        <p:txBody>
          <a:bodyPr/>
          <a:lstStyle/>
          <a:p>
            <a:r>
              <a:rPr lang="en-US"/>
              <a:t>Roku Confidential</a:t>
            </a:r>
          </a:p>
        </p:txBody>
      </p:sp>
      <p:sp>
        <p:nvSpPr>
          <p:cNvPr id="40964" name="Slide Number Placeholder 5"/>
          <p:cNvSpPr>
            <a:spLocks noGrp="1"/>
          </p:cNvSpPr>
          <p:nvPr>
            <p:ph type="sldNum" sz="quarter" idx="12"/>
          </p:nvPr>
        </p:nvSpPr>
        <p:spPr bwMode="auto">
          <a:noFill/>
          <a:ln>
            <a:miter lim="800000"/>
            <a:headEnd/>
            <a:tailEnd/>
          </a:ln>
        </p:spPr>
        <p:txBody>
          <a:bodyPr/>
          <a:lstStyle/>
          <a:p>
            <a:fld id="{8487FC8A-EAFF-4DCE-A63A-22E602DB7C83}" type="slidenum">
              <a:rPr lang="en-US"/>
              <a:pPr/>
              <a:t>18</a:t>
            </a:fld>
            <a:endParaRPr lang="en-US"/>
          </a:p>
        </p:txBody>
      </p:sp>
      <p:sp>
        <p:nvSpPr>
          <p:cNvPr id="47" name="Rectangle 46"/>
          <p:cNvSpPr/>
          <p:nvPr/>
        </p:nvSpPr>
        <p:spPr>
          <a:xfrm>
            <a:off x="1143000" y="1524000"/>
            <a:ext cx="6781800" cy="3810000"/>
          </a:xfrm>
          <a:prstGeom prst="rect">
            <a:avLst/>
          </a:prstGeom>
          <a:no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78" name="Rectangle 77"/>
          <p:cNvSpPr/>
          <p:nvPr/>
        </p:nvSpPr>
        <p:spPr>
          <a:xfrm>
            <a:off x="1143000" y="1524000"/>
            <a:ext cx="6781800" cy="642938"/>
          </a:xfrm>
          <a:prstGeom prst="rect">
            <a:avLst/>
          </a:prstGeom>
          <a:solidFill>
            <a:schemeClr val="bg1">
              <a:lumMod val="95000"/>
            </a:schemeClr>
          </a:solid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0967" name="TextBox 49"/>
          <p:cNvSpPr txBox="1">
            <a:spLocks noChangeArrowheads="1"/>
          </p:cNvSpPr>
          <p:nvPr/>
        </p:nvSpPr>
        <p:spPr bwMode="auto">
          <a:xfrm>
            <a:off x="4033838" y="2765425"/>
            <a:ext cx="1728787" cy="276225"/>
          </a:xfrm>
          <a:prstGeom prst="rect">
            <a:avLst/>
          </a:prstGeom>
          <a:noFill/>
          <a:ln w="9525">
            <a:noFill/>
            <a:miter lim="800000"/>
            <a:headEnd/>
            <a:tailEnd/>
          </a:ln>
        </p:spPr>
        <p:txBody>
          <a:bodyPr wrap="none">
            <a:spAutoFit/>
          </a:bodyPr>
          <a:lstStyle/>
          <a:p>
            <a:r>
              <a:rPr lang="en-US" sz="1200">
                <a:latin typeface="Trebuchet MS" pitchFamily="-110" charset="0"/>
              </a:rPr>
              <a:t>variable length Button</a:t>
            </a:r>
          </a:p>
        </p:txBody>
      </p:sp>
      <p:sp>
        <p:nvSpPr>
          <p:cNvPr id="81" name="Rectangle 80"/>
          <p:cNvSpPr/>
          <p:nvPr/>
        </p:nvSpPr>
        <p:spPr>
          <a:xfrm>
            <a:off x="3916363" y="2852738"/>
            <a:ext cx="117475" cy="114300"/>
          </a:xfrm>
          <a:prstGeom prst="rect">
            <a:avLst/>
          </a:prstGeom>
          <a:solidFill>
            <a:schemeClr val="bg1">
              <a:lumMod val="75000"/>
            </a:schemeClr>
          </a:solidFill>
          <a:ln w="25400" cap="rnd">
            <a:noFill/>
            <a:round/>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0969" name="TextBox 51"/>
          <p:cNvSpPr txBox="1">
            <a:spLocks noChangeArrowheads="1"/>
          </p:cNvSpPr>
          <p:nvPr/>
        </p:nvSpPr>
        <p:spPr bwMode="auto">
          <a:xfrm>
            <a:off x="4030663" y="2938463"/>
            <a:ext cx="1728787" cy="276225"/>
          </a:xfrm>
          <a:prstGeom prst="rect">
            <a:avLst/>
          </a:prstGeom>
          <a:noFill/>
          <a:ln w="9525">
            <a:noFill/>
            <a:miter lim="800000"/>
            <a:headEnd/>
            <a:tailEnd/>
          </a:ln>
        </p:spPr>
        <p:txBody>
          <a:bodyPr wrap="none">
            <a:spAutoFit/>
          </a:bodyPr>
          <a:lstStyle/>
          <a:p>
            <a:r>
              <a:rPr lang="en-US" sz="1200">
                <a:latin typeface="Trebuchet MS" pitchFamily="-110" charset="0"/>
              </a:rPr>
              <a:t>variable length Button</a:t>
            </a:r>
          </a:p>
        </p:txBody>
      </p:sp>
      <p:sp>
        <p:nvSpPr>
          <p:cNvPr id="83" name="Rectangle 82"/>
          <p:cNvSpPr/>
          <p:nvPr/>
        </p:nvSpPr>
        <p:spPr>
          <a:xfrm>
            <a:off x="3914775" y="3019425"/>
            <a:ext cx="117475" cy="114300"/>
          </a:xfrm>
          <a:prstGeom prst="rect">
            <a:avLst/>
          </a:prstGeom>
          <a:solidFill>
            <a:schemeClr val="bg1">
              <a:lumMod val="75000"/>
            </a:schemeClr>
          </a:solidFill>
          <a:ln w="25400" cap="rnd">
            <a:noFill/>
            <a:round/>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0971" name="TextBox 53"/>
          <p:cNvSpPr txBox="1">
            <a:spLocks noChangeArrowheads="1"/>
          </p:cNvSpPr>
          <p:nvPr/>
        </p:nvSpPr>
        <p:spPr bwMode="auto">
          <a:xfrm>
            <a:off x="4030663" y="3103563"/>
            <a:ext cx="1728787" cy="276225"/>
          </a:xfrm>
          <a:prstGeom prst="rect">
            <a:avLst/>
          </a:prstGeom>
          <a:noFill/>
          <a:ln w="9525">
            <a:noFill/>
            <a:miter lim="800000"/>
            <a:headEnd/>
            <a:tailEnd/>
          </a:ln>
        </p:spPr>
        <p:txBody>
          <a:bodyPr wrap="none">
            <a:spAutoFit/>
          </a:bodyPr>
          <a:lstStyle/>
          <a:p>
            <a:r>
              <a:rPr lang="en-US" sz="1200">
                <a:latin typeface="Trebuchet MS" pitchFamily="-110" charset="0"/>
              </a:rPr>
              <a:t>variable length Button</a:t>
            </a:r>
          </a:p>
        </p:txBody>
      </p:sp>
      <p:sp>
        <p:nvSpPr>
          <p:cNvPr id="85" name="Rectangle 84"/>
          <p:cNvSpPr/>
          <p:nvPr/>
        </p:nvSpPr>
        <p:spPr>
          <a:xfrm>
            <a:off x="3914775" y="3195638"/>
            <a:ext cx="117475" cy="114300"/>
          </a:xfrm>
          <a:prstGeom prst="rect">
            <a:avLst/>
          </a:prstGeom>
          <a:solidFill>
            <a:schemeClr val="bg1">
              <a:lumMod val="75000"/>
            </a:schemeClr>
          </a:solidFill>
          <a:ln w="25400" cap="rnd">
            <a:noFill/>
            <a:round/>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0973" name="TextBox 55"/>
          <p:cNvSpPr txBox="1">
            <a:spLocks noChangeArrowheads="1"/>
          </p:cNvSpPr>
          <p:nvPr/>
        </p:nvSpPr>
        <p:spPr bwMode="auto">
          <a:xfrm>
            <a:off x="4038600" y="3287713"/>
            <a:ext cx="1728788" cy="276225"/>
          </a:xfrm>
          <a:prstGeom prst="rect">
            <a:avLst/>
          </a:prstGeom>
          <a:noFill/>
          <a:ln w="9525">
            <a:noFill/>
            <a:miter lim="800000"/>
            <a:headEnd/>
            <a:tailEnd/>
          </a:ln>
        </p:spPr>
        <p:txBody>
          <a:bodyPr wrap="none">
            <a:spAutoFit/>
          </a:bodyPr>
          <a:lstStyle/>
          <a:p>
            <a:r>
              <a:rPr lang="en-US" sz="1200">
                <a:latin typeface="Trebuchet MS" pitchFamily="-110" charset="0"/>
              </a:rPr>
              <a:t>variable length Button</a:t>
            </a:r>
          </a:p>
        </p:txBody>
      </p:sp>
      <p:sp>
        <p:nvSpPr>
          <p:cNvPr id="87" name="Rectangle 86"/>
          <p:cNvSpPr/>
          <p:nvPr/>
        </p:nvSpPr>
        <p:spPr>
          <a:xfrm>
            <a:off x="3913188" y="3371850"/>
            <a:ext cx="117475" cy="114300"/>
          </a:xfrm>
          <a:prstGeom prst="rect">
            <a:avLst/>
          </a:prstGeom>
          <a:solidFill>
            <a:schemeClr val="bg1">
              <a:lumMod val="75000"/>
            </a:schemeClr>
          </a:solidFill>
          <a:ln w="25400" cap="rnd">
            <a:noFill/>
            <a:round/>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0975" name="TextBox 58"/>
          <p:cNvSpPr txBox="1">
            <a:spLocks noChangeArrowheads="1"/>
          </p:cNvSpPr>
          <p:nvPr/>
        </p:nvSpPr>
        <p:spPr bwMode="auto">
          <a:xfrm>
            <a:off x="2138363" y="3611563"/>
            <a:ext cx="828675" cy="307975"/>
          </a:xfrm>
          <a:prstGeom prst="rect">
            <a:avLst/>
          </a:prstGeom>
          <a:noFill/>
          <a:ln w="9525">
            <a:noFill/>
            <a:miter lim="800000"/>
            <a:headEnd/>
            <a:tailEnd/>
          </a:ln>
        </p:spPr>
        <p:txBody>
          <a:bodyPr wrap="none">
            <a:spAutoFit/>
          </a:bodyPr>
          <a:lstStyle/>
          <a:p>
            <a:r>
              <a:rPr lang="en-US" sz="1400" b="1">
                <a:latin typeface="Arial Narrow" pitchFamily="-110" charset="0"/>
              </a:rPr>
              <a:t>ACTOR 1</a:t>
            </a:r>
          </a:p>
        </p:txBody>
      </p:sp>
      <p:sp>
        <p:nvSpPr>
          <p:cNvPr id="40976" name="TextBox 59"/>
          <p:cNvSpPr txBox="1">
            <a:spLocks noChangeArrowheads="1"/>
          </p:cNvSpPr>
          <p:nvPr/>
        </p:nvSpPr>
        <p:spPr bwMode="auto">
          <a:xfrm>
            <a:off x="2989263" y="3611563"/>
            <a:ext cx="828675" cy="307975"/>
          </a:xfrm>
          <a:prstGeom prst="rect">
            <a:avLst/>
          </a:prstGeom>
          <a:noFill/>
          <a:ln w="9525">
            <a:noFill/>
            <a:miter lim="800000"/>
            <a:headEnd/>
            <a:tailEnd/>
          </a:ln>
        </p:spPr>
        <p:txBody>
          <a:bodyPr wrap="none">
            <a:spAutoFit/>
          </a:bodyPr>
          <a:lstStyle/>
          <a:p>
            <a:r>
              <a:rPr lang="en-US" sz="1400" b="1">
                <a:latin typeface="Arial Narrow Bold" pitchFamily="-110" charset="0"/>
              </a:rPr>
              <a:t>ACTOR 2</a:t>
            </a:r>
          </a:p>
        </p:txBody>
      </p:sp>
      <p:sp>
        <p:nvSpPr>
          <p:cNvPr id="40977" name="TextBox 60"/>
          <p:cNvSpPr txBox="1">
            <a:spLocks noChangeArrowheads="1"/>
          </p:cNvSpPr>
          <p:nvPr/>
        </p:nvSpPr>
        <p:spPr bwMode="auto">
          <a:xfrm>
            <a:off x="2132013" y="3879850"/>
            <a:ext cx="4770437" cy="769938"/>
          </a:xfrm>
          <a:prstGeom prst="rect">
            <a:avLst/>
          </a:prstGeom>
          <a:noFill/>
          <a:ln w="9525">
            <a:noFill/>
            <a:miter lim="800000"/>
            <a:headEnd/>
            <a:tailEnd/>
          </a:ln>
        </p:spPr>
        <p:txBody>
          <a:bodyPr>
            <a:spAutoFit/>
          </a:bodyPr>
          <a:lstStyle/>
          <a:p>
            <a:pPr algn="just"/>
            <a:r>
              <a:rPr lang="en-US" sz="1100">
                <a:latin typeface="Trebuchet MS" pitchFamily="-110" charset="0"/>
              </a:rPr>
              <a:t>Roll Over Paragraph 1 Lorem ipsum dolor sit amet, consectetur adipiscing elit. Vivamus sed diam nec dolor lobortis feugiat sed quis semLorem ipsum dolor sit amet, consectetur adipiscing elit. Vivamus sed diam nec dolor lobortis feugiat sed quis sem. </a:t>
            </a:r>
          </a:p>
        </p:txBody>
      </p:sp>
      <p:sp>
        <p:nvSpPr>
          <p:cNvPr id="40978" name="TextBox 68"/>
          <p:cNvSpPr txBox="1">
            <a:spLocks noChangeArrowheads="1"/>
          </p:cNvSpPr>
          <p:nvPr/>
        </p:nvSpPr>
        <p:spPr bwMode="auto">
          <a:xfrm>
            <a:off x="5027613" y="3635375"/>
            <a:ext cx="942975" cy="277813"/>
          </a:xfrm>
          <a:prstGeom prst="rect">
            <a:avLst/>
          </a:prstGeom>
          <a:noFill/>
          <a:ln w="9525">
            <a:noFill/>
            <a:miter lim="800000"/>
            <a:headEnd/>
            <a:tailEnd/>
          </a:ln>
        </p:spPr>
        <p:txBody>
          <a:bodyPr wrap="none">
            <a:spAutoFit/>
          </a:bodyPr>
          <a:lstStyle/>
          <a:p>
            <a:r>
              <a:rPr lang="en-US" sz="1200">
                <a:latin typeface="Trebuchet MS" pitchFamily="-110" charset="0"/>
              </a:rPr>
              <a:t>Star </a:t>
            </a:r>
            <a:r>
              <a:rPr lang="en-US" altLang="zh-CN" sz="1200">
                <a:latin typeface="Trebuchet MS" pitchFamily="-110" charset="0"/>
              </a:rPr>
              <a:t>R</a:t>
            </a:r>
            <a:r>
              <a:rPr lang="en-US" sz="1200">
                <a:latin typeface="Trebuchet MS" pitchFamily="-110" charset="0"/>
              </a:rPr>
              <a:t>ating</a:t>
            </a:r>
          </a:p>
        </p:txBody>
      </p:sp>
      <p:sp>
        <p:nvSpPr>
          <p:cNvPr id="100" name="5-Point Star 99"/>
          <p:cNvSpPr>
            <a:spLocks noChangeArrowheads="1"/>
          </p:cNvSpPr>
          <p:nvPr/>
        </p:nvSpPr>
        <p:spPr bwMode="auto">
          <a:xfrm>
            <a:off x="5929313" y="3700463"/>
            <a:ext cx="165100" cy="152400"/>
          </a:xfrm>
          <a:custGeom>
            <a:avLst/>
            <a:gdLst>
              <a:gd name="T0" fmla="*/ 82550 w 165100"/>
              <a:gd name="T1" fmla="*/ 0 h 152400"/>
              <a:gd name="T2" fmla="*/ 0 w 165100"/>
              <a:gd name="T3" fmla="*/ 58211 h 152400"/>
              <a:gd name="T4" fmla="*/ 31531 w 165100"/>
              <a:gd name="T5" fmla="*/ 152400 h 152400"/>
              <a:gd name="T6" fmla="*/ 133569 w 165100"/>
              <a:gd name="T7" fmla="*/ 152400 h 152400"/>
              <a:gd name="T8" fmla="*/ 165100 w 165100"/>
              <a:gd name="T9" fmla="*/ 58211 h 152400"/>
              <a:gd name="T10" fmla="*/ 3 60000 65536"/>
              <a:gd name="T11" fmla="*/ 2 60000 65536"/>
              <a:gd name="T12" fmla="*/ 1 60000 65536"/>
              <a:gd name="T13" fmla="*/ 1 60000 65536"/>
              <a:gd name="T14" fmla="*/ 0 60000 65536"/>
              <a:gd name="T15" fmla="*/ 51019 w 165100"/>
              <a:gd name="T16" fmla="*/ 58212 h 152400"/>
              <a:gd name="T17" fmla="*/ 114081 w 165100"/>
              <a:gd name="T18" fmla="*/ 116422 h 152400"/>
            </a:gdLst>
            <a:ahLst/>
            <a:cxnLst>
              <a:cxn ang="T10">
                <a:pos x="T0" y="T1"/>
              </a:cxn>
              <a:cxn ang="T11">
                <a:pos x="T2" y="T3"/>
              </a:cxn>
              <a:cxn ang="T12">
                <a:pos x="T4" y="T5"/>
              </a:cxn>
              <a:cxn ang="T13">
                <a:pos x="T6" y="T7"/>
              </a:cxn>
              <a:cxn ang="T14">
                <a:pos x="T8" y="T9"/>
              </a:cxn>
            </a:cxnLst>
            <a:rect l="T15" t="T16" r="T17" b="T18"/>
            <a:pathLst>
              <a:path w="165100" h="152400">
                <a:moveTo>
                  <a:pt x="0" y="58211"/>
                </a:moveTo>
                <a:lnTo>
                  <a:pt x="63063" y="58212"/>
                </a:lnTo>
                <a:lnTo>
                  <a:pt x="82550" y="0"/>
                </a:lnTo>
                <a:lnTo>
                  <a:pt x="102037" y="58212"/>
                </a:lnTo>
                <a:lnTo>
                  <a:pt x="165100" y="58211"/>
                </a:lnTo>
                <a:lnTo>
                  <a:pt x="114081" y="94188"/>
                </a:lnTo>
                <a:lnTo>
                  <a:pt x="133569" y="152400"/>
                </a:lnTo>
                <a:lnTo>
                  <a:pt x="82550" y="116422"/>
                </a:lnTo>
                <a:lnTo>
                  <a:pt x="31531" y="152400"/>
                </a:lnTo>
                <a:lnTo>
                  <a:pt x="51019" y="94188"/>
                </a:lnTo>
                <a:close/>
              </a:path>
            </a:pathLst>
          </a:custGeom>
          <a:solidFill>
            <a:schemeClr val="bg1"/>
          </a:solidFill>
          <a:ln w="9525">
            <a:solidFill>
              <a:schemeClr val="tx1"/>
            </a:solidFill>
            <a:miter lim="800000"/>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101" name="5-Point Star 100"/>
          <p:cNvSpPr>
            <a:spLocks noChangeArrowheads="1"/>
          </p:cNvSpPr>
          <p:nvPr/>
        </p:nvSpPr>
        <p:spPr bwMode="auto">
          <a:xfrm>
            <a:off x="6115050" y="3695700"/>
            <a:ext cx="165100" cy="152400"/>
          </a:xfrm>
          <a:custGeom>
            <a:avLst/>
            <a:gdLst>
              <a:gd name="T0" fmla="*/ 82550 w 165100"/>
              <a:gd name="T1" fmla="*/ 0 h 152400"/>
              <a:gd name="T2" fmla="*/ 0 w 165100"/>
              <a:gd name="T3" fmla="*/ 58211 h 152400"/>
              <a:gd name="T4" fmla="*/ 31531 w 165100"/>
              <a:gd name="T5" fmla="*/ 152400 h 152400"/>
              <a:gd name="T6" fmla="*/ 133569 w 165100"/>
              <a:gd name="T7" fmla="*/ 152400 h 152400"/>
              <a:gd name="T8" fmla="*/ 165100 w 165100"/>
              <a:gd name="T9" fmla="*/ 58211 h 152400"/>
              <a:gd name="T10" fmla="*/ 3 60000 65536"/>
              <a:gd name="T11" fmla="*/ 2 60000 65536"/>
              <a:gd name="T12" fmla="*/ 1 60000 65536"/>
              <a:gd name="T13" fmla="*/ 1 60000 65536"/>
              <a:gd name="T14" fmla="*/ 0 60000 65536"/>
              <a:gd name="T15" fmla="*/ 51019 w 165100"/>
              <a:gd name="T16" fmla="*/ 58212 h 152400"/>
              <a:gd name="T17" fmla="*/ 114081 w 165100"/>
              <a:gd name="T18" fmla="*/ 116422 h 152400"/>
            </a:gdLst>
            <a:ahLst/>
            <a:cxnLst>
              <a:cxn ang="T10">
                <a:pos x="T0" y="T1"/>
              </a:cxn>
              <a:cxn ang="T11">
                <a:pos x="T2" y="T3"/>
              </a:cxn>
              <a:cxn ang="T12">
                <a:pos x="T4" y="T5"/>
              </a:cxn>
              <a:cxn ang="T13">
                <a:pos x="T6" y="T7"/>
              </a:cxn>
              <a:cxn ang="T14">
                <a:pos x="T8" y="T9"/>
              </a:cxn>
            </a:cxnLst>
            <a:rect l="T15" t="T16" r="T17" b="T18"/>
            <a:pathLst>
              <a:path w="165100" h="152400">
                <a:moveTo>
                  <a:pt x="0" y="58211"/>
                </a:moveTo>
                <a:lnTo>
                  <a:pt x="63063" y="58212"/>
                </a:lnTo>
                <a:lnTo>
                  <a:pt x="82550" y="0"/>
                </a:lnTo>
                <a:lnTo>
                  <a:pt x="102037" y="58212"/>
                </a:lnTo>
                <a:lnTo>
                  <a:pt x="165100" y="58211"/>
                </a:lnTo>
                <a:lnTo>
                  <a:pt x="114081" y="94188"/>
                </a:lnTo>
                <a:lnTo>
                  <a:pt x="133569" y="152400"/>
                </a:lnTo>
                <a:lnTo>
                  <a:pt x="82550" y="116422"/>
                </a:lnTo>
                <a:lnTo>
                  <a:pt x="31531" y="152400"/>
                </a:lnTo>
                <a:lnTo>
                  <a:pt x="51019" y="94188"/>
                </a:lnTo>
                <a:close/>
              </a:path>
            </a:pathLst>
          </a:custGeom>
          <a:solidFill>
            <a:schemeClr val="bg1"/>
          </a:solidFill>
          <a:ln w="9525">
            <a:solidFill>
              <a:schemeClr val="tx1"/>
            </a:solidFill>
            <a:miter lim="800000"/>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102" name="5-Point Star 101"/>
          <p:cNvSpPr>
            <a:spLocks noChangeArrowheads="1"/>
          </p:cNvSpPr>
          <p:nvPr/>
        </p:nvSpPr>
        <p:spPr bwMode="auto">
          <a:xfrm>
            <a:off x="6297613" y="3690938"/>
            <a:ext cx="165100" cy="152400"/>
          </a:xfrm>
          <a:custGeom>
            <a:avLst/>
            <a:gdLst>
              <a:gd name="T0" fmla="*/ 82550 w 165100"/>
              <a:gd name="T1" fmla="*/ 0 h 152400"/>
              <a:gd name="T2" fmla="*/ 0 w 165100"/>
              <a:gd name="T3" fmla="*/ 58211 h 152400"/>
              <a:gd name="T4" fmla="*/ 31531 w 165100"/>
              <a:gd name="T5" fmla="*/ 152400 h 152400"/>
              <a:gd name="T6" fmla="*/ 133569 w 165100"/>
              <a:gd name="T7" fmla="*/ 152400 h 152400"/>
              <a:gd name="T8" fmla="*/ 165100 w 165100"/>
              <a:gd name="T9" fmla="*/ 58211 h 152400"/>
              <a:gd name="T10" fmla="*/ 3 60000 65536"/>
              <a:gd name="T11" fmla="*/ 2 60000 65536"/>
              <a:gd name="T12" fmla="*/ 1 60000 65536"/>
              <a:gd name="T13" fmla="*/ 1 60000 65536"/>
              <a:gd name="T14" fmla="*/ 0 60000 65536"/>
              <a:gd name="T15" fmla="*/ 51019 w 165100"/>
              <a:gd name="T16" fmla="*/ 58212 h 152400"/>
              <a:gd name="T17" fmla="*/ 114081 w 165100"/>
              <a:gd name="T18" fmla="*/ 116422 h 152400"/>
            </a:gdLst>
            <a:ahLst/>
            <a:cxnLst>
              <a:cxn ang="T10">
                <a:pos x="T0" y="T1"/>
              </a:cxn>
              <a:cxn ang="T11">
                <a:pos x="T2" y="T3"/>
              </a:cxn>
              <a:cxn ang="T12">
                <a:pos x="T4" y="T5"/>
              </a:cxn>
              <a:cxn ang="T13">
                <a:pos x="T6" y="T7"/>
              </a:cxn>
              <a:cxn ang="T14">
                <a:pos x="T8" y="T9"/>
              </a:cxn>
            </a:cxnLst>
            <a:rect l="T15" t="T16" r="T17" b="T18"/>
            <a:pathLst>
              <a:path w="165100" h="152400">
                <a:moveTo>
                  <a:pt x="0" y="58211"/>
                </a:moveTo>
                <a:lnTo>
                  <a:pt x="63063" y="58212"/>
                </a:lnTo>
                <a:lnTo>
                  <a:pt x="82550" y="0"/>
                </a:lnTo>
                <a:lnTo>
                  <a:pt x="102037" y="58212"/>
                </a:lnTo>
                <a:lnTo>
                  <a:pt x="165100" y="58211"/>
                </a:lnTo>
                <a:lnTo>
                  <a:pt x="114081" y="94188"/>
                </a:lnTo>
                <a:lnTo>
                  <a:pt x="133569" y="152400"/>
                </a:lnTo>
                <a:lnTo>
                  <a:pt x="82550" y="116422"/>
                </a:lnTo>
                <a:lnTo>
                  <a:pt x="31531" y="152400"/>
                </a:lnTo>
                <a:lnTo>
                  <a:pt x="51019" y="94188"/>
                </a:lnTo>
                <a:close/>
              </a:path>
            </a:pathLst>
          </a:custGeom>
          <a:solidFill>
            <a:schemeClr val="bg1"/>
          </a:solidFill>
          <a:ln w="9525">
            <a:solidFill>
              <a:schemeClr val="tx1"/>
            </a:solidFill>
            <a:miter lim="800000"/>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103" name="5-Point Star 102"/>
          <p:cNvSpPr>
            <a:spLocks noChangeArrowheads="1"/>
          </p:cNvSpPr>
          <p:nvPr/>
        </p:nvSpPr>
        <p:spPr bwMode="auto">
          <a:xfrm>
            <a:off x="6488113" y="3690938"/>
            <a:ext cx="165100" cy="152400"/>
          </a:xfrm>
          <a:custGeom>
            <a:avLst/>
            <a:gdLst>
              <a:gd name="T0" fmla="*/ 82550 w 165100"/>
              <a:gd name="T1" fmla="*/ 0 h 152400"/>
              <a:gd name="T2" fmla="*/ 0 w 165100"/>
              <a:gd name="T3" fmla="*/ 58211 h 152400"/>
              <a:gd name="T4" fmla="*/ 31531 w 165100"/>
              <a:gd name="T5" fmla="*/ 152400 h 152400"/>
              <a:gd name="T6" fmla="*/ 133569 w 165100"/>
              <a:gd name="T7" fmla="*/ 152400 h 152400"/>
              <a:gd name="T8" fmla="*/ 165100 w 165100"/>
              <a:gd name="T9" fmla="*/ 58211 h 152400"/>
              <a:gd name="T10" fmla="*/ 3 60000 65536"/>
              <a:gd name="T11" fmla="*/ 2 60000 65536"/>
              <a:gd name="T12" fmla="*/ 1 60000 65536"/>
              <a:gd name="T13" fmla="*/ 1 60000 65536"/>
              <a:gd name="T14" fmla="*/ 0 60000 65536"/>
              <a:gd name="T15" fmla="*/ 51019 w 165100"/>
              <a:gd name="T16" fmla="*/ 58212 h 152400"/>
              <a:gd name="T17" fmla="*/ 114081 w 165100"/>
              <a:gd name="T18" fmla="*/ 116422 h 152400"/>
            </a:gdLst>
            <a:ahLst/>
            <a:cxnLst>
              <a:cxn ang="T10">
                <a:pos x="T0" y="T1"/>
              </a:cxn>
              <a:cxn ang="T11">
                <a:pos x="T2" y="T3"/>
              </a:cxn>
              <a:cxn ang="T12">
                <a:pos x="T4" y="T5"/>
              </a:cxn>
              <a:cxn ang="T13">
                <a:pos x="T6" y="T7"/>
              </a:cxn>
              <a:cxn ang="T14">
                <a:pos x="T8" y="T9"/>
              </a:cxn>
            </a:cxnLst>
            <a:rect l="T15" t="T16" r="T17" b="T18"/>
            <a:pathLst>
              <a:path w="165100" h="152400">
                <a:moveTo>
                  <a:pt x="0" y="58211"/>
                </a:moveTo>
                <a:lnTo>
                  <a:pt x="63063" y="58212"/>
                </a:lnTo>
                <a:lnTo>
                  <a:pt x="82550" y="0"/>
                </a:lnTo>
                <a:lnTo>
                  <a:pt x="102037" y="58212"/>
                </a:lnTo>
                <a:lnTo>
                  <a:pt x="165100" y="58211"/>
                </a:lnTo>
                <a:lnTo>
                  <a:pt x="114081" y="94188"/>
                </a:lnTo>
                <a:lnTo>
                  <a:pt x="133569" y="152400"/>
                </a:lnTo>
                <a:lnTo>
                  <a:pt x="82550" y="116422"/>
                </a:lnTo>
                <a:lnTo>
                  <a:pt x="31531" y="152400"/>
                </a:lnTo>
                <a:lnTo>
                  <a:pt x="51019" y="94188"/>
                </a:lnTo>
                <a:close/>
              </a:path>
            </a:pathLst>
          </a:custGeom>
          <a:solidFill>
            <a:schemeClr val="bg1"/>
          </a:solidFill>
          <a:ln w="9525">
            <a:solidFill>
              <a:schemeClr val="tx1"/>
            </a:solidFill>
            <a:miter lim="800000"/>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104" name="5-Point Star 103"/>
          <p:cNvSpPr>
            <a:spLocks noChangeArrowheads="1"/>
          </p:cNvSpPr>
          <p:nvPr/>
        </p:nvSpPr>
        <p:spPr bwMode="auto">
          <a:xfrm>
            <a:off x="6665913" y="3695700"/>
            <a:ext cx="165100" cy="152400"/>
          </a:xfrm>
          <a:custGeom>
            <a:avLst/>
            <a:gdLst>
              <a:gd name="T0" fmla="*/ 82550 w 165100"/>
              <a:gd name="T1" fmla="*/ 0 h 152400"/>
              <a:gd name="T2" fmla="*/ 0 w 165100"/>
              <a:gd name="T3" fmla="*/ 58211 h 152400"/>
              <a:gd name="T4" fmla="*/ 31531 w 165100"/>
              <a:gd name="T5" fmla="*/ 152400 h 152400"/>
              <a:gd name="T6" fmla="*/ 133569 w 165100"/>
              <a:gd name="T7" fmla="*/ 152400 h 152400"/>
              <a:gd name="T8" fmla="*/ 165100 w 165100"/>
              <a:gd name="T9" fmla="*/ 58211 h 152400"/>
              <a:gd name="T10" fmla="*/ 3 60000 65536"/>
              <a:gd name="T11" fmla="*/ 2 60000 65536"/>
              <a:gd name="T12" fmla="*/ 1 60000 65536"/>
              <a:gd name="T13" fmla="*/ 1 60000 65536"/>
              <a:gd name="T14" fmla="*/ 0 60000 65536"/>
              <a:gd name="T15" fmla="*/ 51019 w 165100"/>
              <a:gd name="T16" fmla="*/ 58212 h 152400"/>
              <a:gd name="T17" fmla="*/ 114081 w 165100"/>
              <a:gd name="T18" fmla="*/ 116422 h 152400"/>
            </a:gdLst>
            <a:ahLst/>
            <a:cxnLst>
              <a:cxn ang="T10">
                <a:pos x="T0" y="T1"/>
              </a:cxn>
              <a:cxn ang="T11">
                <a:pos x="T2" y="T3"/>
              </a:cxn>
              <a:cxn ang="T12">
                <a:pos x="T4" y="T5"/>
              </a:cxn>
              <a:cxn ang="T13">
                <a:pos x="T6" y="T7"/>
              </a:cxn>
              <a:cxn ang="T14">
                <a:pos x="T8" y="T9"/>
              </a:cxn>
            </a:cxnLst>
            <a:rect l="T15" t="T16" r="T17" b="T18"/>
            <a:pathLst>
              <a:path w="165100" h="152400">
                <a:moveTo>
                  <a:pt x="0" y="58211"/>
                </a:moveTo>
                <a:lnTo>
                  <a:pt x="63063" y="58212"/>
                </a:lnTo>
                <a:lnTo>
                  <a:pt x="82550" y="0"/>
                </a:lnTo>
                <a:lnTo>
                  <a:pt x="102037" y="58212"/>
                </a:lnTo>
                <a:lnTo>
                  <a:pt x="165100" y="58211"/>
                </a:lnTo>
                <a:lnTo>
                  <a:pt x="114081" y="94188"/>
                </a:lnTo>
                <a:lnTo>
                  <a:pt x="133569" y="152400"/>
                </a:lnTo>
                <a:lnTo>
                  <a:pt x="82550" y="116422"/>
                </a:lnTo>
                <a:lnTo>
                  <a:pt x="31531" y="152400"/>
                </a:lnTo>
                <a:lnTo>
                  <a:pt x="51019" y="94188"/>
                </a:lnTo>
                <a:close/>
              </a:path>
            </a:pathLst>
          </a:custGeom>
          <a:solidFill>
            <a:schemeClr val="bg1"/>
          </a:solidFill>
          <a:ln w="9525">
            <a:solidFill>
              <a:schemeClr val="tx1"/>
            </a:solidFill>
            <a:miter lim="800000"/>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106" name="Rounded Rectangle 105"/>
          <p:cNvSpPr>
            <a:spLocks noChangeArrowheads="1"/>
          </p:cNvSpPr>
          <p:nvPr/>
        </p:nvSpPr>
        <p:spPr bwMode="auto">
          <a:xfrm flipV="1">
            <a:off x="2192338" y="2362200"/>
            <a:ext cx="1422400" cy="1092200"/>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108" name="Rounded Rectangle 107"/>
          <p:cNvSpPr/>
          <p:nvPr/>
        </p:nvSpPr>
        <p:spPr>
          <a:xfrm>
            <a:off x="3802063" y="2616200"/>
            <a:ext cx="3003550" cy="211138"/>
          </a:xfrm>
          <a:prstGeom prst="roundRect">
            <a:avLst>
              <a:gd name="adj" fmla="val 36637"/>
            </a:avLst>
          </a:prstGeom>
          <a:solidFill>
            <a:schemeClr val="tx1">
              <a:lumMod val="95000"/>
              <a:lumOff val="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110" name="Rectangle 109"/>
          <p:cNvSpPr/>
          <p:nvPr/>
        </p:nvSpPr>
        <p:spPr>
          <a:xfrm>
            <a:off x="3914775" y="2660650"/>
            <a:ext cx="117475" cy="114300"/>
          </a:xfrm>
          <a:prstGeom prst="rect">
            <a:avLst/>
          </a:prstGeom>
          <a:solidFill>
            <a:schemeClr val="bg1"/>
          </a:solidFill>
          <a:ln w="25400" cap="rnd">
            <a:noFill/>
            <a:round/>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112" name="TextBox 22"/>
          <p:cNvSpPr txBox="1">
            <a:spLocks noChangeArrowheads="1"/>
          </p:cNvSpPr>
          <p:nvPr/>
        </p:nvSpPr>
        <p:spPr bwMode="auto">
          <a:xfrm>
            <a:off x="1735138" y="1778000"/>
            <a:ext cx="1573212" cy="338138"/>
          </a:xfrm>
          <a:prstGeom prst="rect">
            <a:avLst/>
          </a:prstGeom>
          <a:noFill/>
          <a:ln w="9525">
            <a:noFill/>
            <a:miter lim="800000"/>
            <a:headEnd/>
            <a:tailEnd/>
          </a:ln>
        </p:spPr>
        <p:txBody>
          <a:bodyPr wrap="none">
            <a:spAutoFit/>
          </a:bodyPr>
          <a:lstStyle/>
          <a:p>
            <a:r>
              <a:rPr lang="en-US" sz="1600" b="1">
                <a:solidFill>
                  <a:srgbClr val="7F7F7F"/>
                </a:solidFill>
                <a:latin typeface="Trebuchet MS Bold" pitchFamily="-110" charset="0"/>
              </a:rPr>
              <a:t>Company Logo</a:t>
            </a:r>
          </a:p>
        </p:txBody>
      </p:sp>
      <p:sp>
        <p:nvSpPr>
          <p:cNvPr id="40988" name="Title 1"/>
          <p:cNvSpPr txBox="1">
            <a:spLocks/>
          </p:cNvSpPr>
          <p:nvPr/>
        </p:nvSpPr>
        <p:spPr bwMode="auto">
          <a:xfrm>
            <a:off x="347663" y="231775"/>
            <a:ext cx="8229600" cy="398463"/>
          </a:xfrm>
          <a:prstGeom prst="rect">
            <a:avLst/>
          </a:prstGeom>
          <a:noFill/>
          <a:ln w="9525">
            <a:noFill/>
            <a:miter lim="800000"/>
            <a:headEnd/>
            <a:tailEnd/>
          </a:ln>
        </p:spPr>
        <p:txBody>
          <a:bodyPr anchor="ctr"/>
          <a:lstStyle/>
          <a:p>
            <a:r>
              <a:rPr lang="en-US" sz="1600" b="1">
                <a:solidFill>
                  <a:srgbClr val="262626"/>
                </a:solidFill>
                <a:latin typeface="Trebuchet MS" pitchFamily="-110" charset="0"/>
              </a:rPr>
              <a:t>Screen Type: </a:t>
            </a:r>
            <a:r>
              <a:rPr lang="en-US" sz="1600">
                <a:solidFill>
                  <a:srgbClr val="262626"/>
                </a:solidFill>
                <a:latin typeface="Trebuchet MS" pitchFamily="-110" charset="0"/>
              </a:rPr>
              <a:t>Detail/Springboard </a:t>
            </a:r>
            <a:r>
              <a:rPr lang="en-US" sz="1600">
                <a:solidFill>
                  <a:srgbClr val="595959"/>
                </a:solidFill>
                <a:latin typeface="Arial" charset="0"/>
                <a:cs typeface="Arial" charset="0"/>
              </a:rPr>
              <a:t/>
            </a:r>
            <a:br>
              <a:rPr lang="en-US" sz="1600">
                <a:solidFill>
                  <a:srgbClr val="595959"/>
                </a:solidFill>
                <a:latin typeface="Arial" charset="0"/>
                <a:cs typeface="Arial" charset="0"/>
              </a:rPr>
            </a:br>
            <a:endParaRPr lang="en-US" sz="1600">
              <a:solidFill>
                <a:srgbClr val="595959"/>
              </a:solidFill>
              <a:latin typeface="Arial" charset="0"/>
              <a:cs typeface="Arial" charset="0"/>
            </a:endParaRPr>
          </a:p>
        </p:txBody>
      </p:sp>
      <p:sp>
        <p:nvSpPr>
          <p:cNvPr id="40989" name="Rectangle 44"/>
          <p:cNvSpPr>
            <a:spLocks noChangeArrowheads="1"/>
          </p:cNvSpPr>
          <p:nvPr/>
        </p:nvSpPr>
        <p:spPr bwMode="auto">
          <a:xfrm>
            <a:off x="347663" y="534988"/>
            <a:ext cx="846137" cy="261937"/>
          </a:xfrm>
          <a:prstGeom prst="rect">
            <a:avLst/>
          </a:prstGeom>
          <a:noFill/>
          <a:ln w="9525">
            <a:noFill/>
            <a:miter lim="800000"/>
            <a:headEnd/>
            <a:tailEnd/>
          </a:ln>
        </p:spPr>
        <p:txBody>
          <a:bodyPr wrap="none">
            <a:spAutoFit/>
          </a:bodyPr>
          <a:lstStyle/>
          <a:p>
            <a:pPr>
              <a:spcAft>
                <a:spcPts val="600"/>
              </a:spcAft>
            </a:pPr>
            <a:r>
              <a:rPr lang="en-US" sz="1100">
                <a:solidFill>
                  <a:srgbClr val="404040"/>
                </a:solidFill>
                <a:latin typeface="Trebuchet MS" pitchFamily="-110" charset="0"/>
              </a:rPr>
              <a:t>4X3 Poster</a:t>
            </a:r>
          </a:p>
        </p:txBody>
      </p:sp>
      <p:sp>
        <p:nvSpPr>
          <p:cNvPr id="40990" name="TextBox 10"/>
          <p:cNvSpPr txBox="1">
            <a:spLocks noChangeArrowheads="1"/>
          </p:cNvSpPr>
          <p:nvPr/>
        </p:nvSpPr>
        <p:spPr bwMode="auto">
          <a:xfrm>
            <a:off x="6262688" y="1828800"/>
            <a:ext cx="1058862" cy="276225"/>
          </a:xfrm>
          <a:prstGeom prst="rect">
            <a:avLst/>
          </a:prstGeom>
          <a:noFill/>
          <a:ln w="9525">
            <a:noFill/>
            <a:miter lim="800000"/>
            <a:headEnd/>
            <a:tailEnd/>
          </a:ln>
        </p:spPr>
        <p:txBody>
          <a:bodyPr wrap="none">
            <a:spAutoFit/>
          </a:bodyPr>
          <a:lstStyle/>
          <a:p>
            <a:pPr algn="r"/>
            <a:r>
              <a:rPr lang="en-US" sz="1200" b="1">
                <a:solidFill>
                  <a:srgbClr val="262626"/>
                </a:solidFill>
                <a:latin typeface="Trebuchet MS Bold" pitchFamily="-110" charset="0"/>
              </a:rPr>
              <a:t>Breadcrumb</a:t>
            </a:r>
          </a:p>
        </p:txBody>
      </p:sp>
      <p:sp>
        <p:nvSpPr>
          <p:cNvPr id="40991" name="TextBox 61"/>
          <p:cNvSpPr txBox="1">
            <a:spLocks noChangeArrowheads="1"/>
          </p:cNvSpPr>
          <p:nvPr/>
        </p:nvSpPr>
        <p:spPr bwMode="auto">
          <a:xfrm>
            <a:off x="2133600" y="4622800"/>
            <a:ext cx="569913" cy="276225"/>
          </a:xfrm>
          <a:prstGeom prst="rect">
            <a:avLst/>
          </a:prstGeom>
          <a:noFill/>
          <a:ln w="9525">
            <a:noFill/>
            <a:miter lim="800000"/>
            <a:headEnd/>
            <a:tailEnd/>
          </a:ln>
        </p:spPr>
        <p:txBody>
          <a:bodyPr wrap="none">
            <a:spAutoFit/>
          </a:bodyPr>
          <a:lstStyle/>
          <a:p>
            <a:r>
              <a:rPr lang="en-US" sz="1200">
                <a:latin typeface="Arial Narrow" pitchFamily="-110" charset="0"/>
              </a:rPr>
              <a:t>Length</a:t>
            </a:r>
          </a:p>
        </p:txBody>
      </p:sp>
      <p:sp>
        <p:nvSpPr>
          <p:cNvPr id="40992" name="TextBox 62"/>
          <p:cNvSpPr txBox="1">
            <a:spLocks noChangeArrowheads="1"/>
          </p:cNvSpPr>
          <p:nvPr/>
        </p:nvSpPr>
        <p:spPr bwMode="auto">
          <a:xfrm>
            <a:off x="2603500" y="4629150"/>
            <a:ext cx="949325" cy="276225"/>
          </a:xfrm>
          <a:prstGeom prst="rect">
            <a:avLst/>
          </a:prstGeom>
          <a:noFill/>
          <a:ln w="9525">
            <a:noFill/>
            <a:miter lim="800000"/>
            <a:headEnd/>
            <a:tailEnd/>
          </a:ln>
        </p:spPr>
        <p:txBody>
          <a:bodyPr wrap="none">
            <a:spAutoFit/>
          </a:bodyPr>
          <a:lstStyle/>
          <a:p>
            <a:r>
              <a:rPr lang="en-US" sz="1200">
                <a:latin typeface="Arial Narrow" pitchFamily="-110" charset="0"/>
              </a:rPr>
              <a:t>Release Date</a:t>
            </a:r>
          </a:p>
        </p:txBody>
      </p:sp>
      <p:sp>
        <p:nvSpPr>
          <p:cNvPr id="40993" name="TextBox 63"/>
          <p:cNvSpPr txBox="1">
            <a:spLocks noChangeArrowheads="1"/>
          </p:cNvSpPr>
          <p:nvPr/>
        </p:nvSpPr>
        <p:spPr bwMode="auto">
          <a:xfrm>
            <a:off x="3454400" y="4629150"/>
            <a:ext cx="549275" cy="276225"/>
          </a:xfrm>
          <a:prstGeom prst="rect">
            <a:avLst/>
          </a:prstGeom>
          <a:noFill/>
          <a:ln w="9525">
            <a:noFill/>
            <a:miter lim="800000"/>
            <a:headEnd/>
            <a:tailEnd/>
          </a:ln>
        </p:spPr>
        <p:txBody>
          <a:bodyPr wrap="none">
            <a:spAutoFit/>
          </a:bodyPr>
          <a:lstStyle/>
          <a:p>
            <a:r>
              <a:rPr lang="en-US" sz="1200">
                <a:latin typeface="Arial Narrow" pitchFamily="-110" charset="0"/>
              </a:rPr>
              <a:t>Rating</a:t>
            </a:r>
          </a:p>
        </p:txBody>
      </p:sp>
      <p:sp>
        <p:nvSpPr>
          <p:cNvPr id="40994" name="TextBox 64"/>
          <p:cNvSpPr txBox="1">
            <a:spLocks noChangeArrowheads="1"/>
          </p:cNvSpPr>
          <p:nvPr/>
        </p:nvSpPr>
        <p:spPr bwMode="auto">
          <a:xfrm>
            <a:off x="3908425" y="4629150"/>
            <a:ext cx="1152525" cy="276225"/>
          </a:xfrm>
          <a:prstGeom prst="rect">
            <a:avLst/>
          </a:prstGeom>
          <a:noFill/>
          <a:ln w="9525">
            <a:noFill/>
            <a:miter lim="800000"/>
            <a:headEnd/>
            <a:tailEnd/>
          </a:ln>
        </p:spPr>
        <p:txBody>
          <a:bodyPr wrap="none">
            <a:spAutoFit/>
          </a:bodyPr>
          <a:lstStyle/>
          <a:p>
            <a:r>
              <a:rPr lang="en-US" sz="1200">
                <a:latin typeface="Arial Narrow" pitchFamily="-110" charset="0"/>
              </a:rPr>
              <a:t>HD (if applicable)</a:t>
            </a:r>
          </a:p>
        </p:txBody>
      </p:sp>
      <p:sp>
        <p:nvSpPr>
          <p:cNvPr id="40995" name="TextBox 65"/>
          <p:cNvSpPr txBox="1">
            <a:spLocks noChangeArrowheads="1"/>
          </p:cNvSpPr>
          <p:nvPr/>
        </p:nvSpPr>
        <p:spPr bwMode="auto">
          <a:xfrm>
            <a:off x="5500688" y="4605338"/>
            <a:ext cx="1450975" cy="307975"/>
          </a:xfrm>
          <a:prstGeom prst="rect">
            <a:avLst/>
          </a:prstGeom>
          <a:noFill/>
          <a:ln w="9525">
            <a:noFill/>
            <a:miter lim="800000"/>
            <a:headEnd/>
            <a:tailEnd/>
          </a:ln>
        </p:spPr>
        <p:txBody>
          <a:bodyPr wrap="none">
            <a:spAutoFit/>
          </a:bodyPr>
          <a:lstStyle/>
          <a:p>
            <a:r>
              <a:rPr lang="en-US" sz="1400" b="1">
                <a:latin typeface="Arial Narrow Bold" pitchFamily="-110" charset="0"/>
              </a:rPr>
              <a:t>DIRECTOR NAME</a:t>
            </a:r>
          </a:p>
        </p:txBody>
      </p:sp>
      <p:sp>
        <p:nvSpPr>
          <p:cNvPr id="40996" name="TextBox 66"/>
          <p:cNvSpPr txBox="1">
            <a:spLocks noChangeArrowheads="1"/>
          </p:cNvSpPr>
          <p:nvPr/>
        </p:nvSpPr>
        <p:spPr bwMode="auto">
          <a:xfrm>
            <a:off x="2138363" y="4814888"/>
            <a:ext cx="801687" cy="276225"/>
          </a:xfrm>
          <a:prstGeom prst="rect">
            <a:avLst/>
          </a:prstGeom>
          <a:noFill/>
          <a:ln w="9525">
            <a:noFill/>
            <a:miter lim="800000"/>
            <a:headEnd/>
            <a:tailEnd/>
          </a:ln>
        </p:spPr>
        <p:txBody>
          <a:bodyPr wrap="none">
            <a:spAutoFit/>
          </a:bodyPr>
          <a:lstStyle/>
          <a:p>
            <a:r>
              <a:rPr lang="en-US" sz="1200">
                <a:latin typeface="Arial Narrow" pitchFamily="-110" charset="0"/>
              </a:rPr>
              <a:t>Category 1</a:t>
            </a:r>
          </a:p>
        </p:txBody>
      </p:sp>
      <p:sp>
        <p:nvSpPr>
          <p:cNvPr id="40997" name="TextBox 67"/>
          <p:cNvSpPr txBox="1">
            <a:spLocks noChangeArrowheads="1"/>
          </p:cNvSpPr>
          <p:nvPr/>
        </p:nvSpPr>
        <p:spPr bwMode="auto">
          <a:xfrm>
            <a:off x="2820988" y="4821238"/>
            <a:ext cx="803275" cy="276225"/>
          </a:xfrm>
          <a:prstGeom prst="rect">
            <a:avLst/>
          </a:prstGeom>
          <a:noFill/>
          <a:ln w="9525">
            <a:noFill/>
            <a:miter lim="800000"/>
            <a:headEnd/>
            <a:tailEnd/>
          </a:ln>
        </p:spPr>
        <p:txBody>
          <a:bodyPr wrap="none">
            <a:spAutoFit/>
          </a:bodyPr>
          <a:lstStyle/>
          <a:p>
            <a:r>
              <a:rPr lang="en-US" sz="1200">
                <a:latin typeface="Arial Narrow" pitchFamily="-110" charset="0"/>
              </a:rPr>
              <a:t>Category 2</a:t>
            </a:r>
          </a:p>
        </p:txBody>
      </p:sp>
      <p:sp>
        <p:nvSpPr>
          <p:cNvPr id="40998" name="TextBox 74"/>
          <p:cNvSpPr txBox="1">
            <a:spLocks noChangeArrowheads="1"/>
          </p:cNvSpPr>
          <p:nvPr/>
        </p:nvSpPr>
        <p:spPr bwMode="auto">
          <a:xfrm>
            <a:off x="5033963" y="4630738"/>
            <a:ext cx="608012" cy="276225"/>
          </a:xfrm>
          <a:prstGeom prst="rect">
            <a:avLst/>
          </a:prstGeom>
          <a:noFill/>
          <a:ln w="9525">
            <a:noFill/>
            <a:miter lim="800000"/>
            <a:headEnd/>
            <a:tailEnd/>
          </a:ln>
        </p:spPr>
        <p:txBody>
          <a:bodyPr wrap="none">
            <a:spAutoFit/>
          </a:bodyPr>
          <a:lstStyle/>
          <a:p>
            <a:r>
              <a:rPr lang="en-US" sz="1200">
                <a:latin typeface="Arial Narrow" pitchFamily="-110" charset="0"/>
              </a:rPr>
              <a:t>director</a:t>
            </a:r>
          </a:p>
        </p:txBody>
      </p:sp>
      <p:sp>
        <p:nvSpPr>
          <p:cNvPr id="40999" name="TextBox 75"/>
          <p:cNvSpPr txBox="1">
            <a:spLocks noChangeArrowheads="1"/>
          </p:cNvSpPr>
          <p:nvPr/>
        </p:nvSpPr>
        <p:spPr bwMode="auto">
          <a:xfrm>
            <a:off x="4030663" y="2576513"/>
            <a:ext cx="2754312" cy="276225"/>
          </a:xfrm>
          <a:prstGeom prst="rect">
            <a:avLst/>
          </a:prstGeom>
          <a:noFill/>
          <a:ln w="9525">
            <a:noFill/>
            <a:miter lim="800000"/>
            <a:headEnd/>
            <a:tailEnd/>
          </a:ln>
        </p:spPr>
        <p:txBody>
          <a:bodyPr wrap="none">
            <a:spAutoFit/>
          </a:bodyPr>
          <a:lstStyle/>
          <a:p>
            <a:r>
              <a:rPr lang="en-US" sz="1200">
                <a:solidFill>
                  <a:schemeClr val="bg1"/>
                </a:solidFill>
                <a:latin typeface="Trebuchet MS" pitchFamily="-110" charset="0"/>
              </a:rPr>
              <a:t>variable length button/action button</a:t>
            </a:r>
          </a:p>
        </p:txBody>
      </p:sp>
      <p:sp>
        <p:nvSpPr>
          <p:cNvPr id="41000" name="TextBox 57"/>
          <p:cNvSpPr txBox="1">
            <a:spLocks noChangeArrowheads="1"/>
          </p:cNvSpPr>
          <p:nvPr/>
        </p:nvSpPr>
        <p:spPr bwMode="auto">
          <a:xfrm>
            <a:off x="3810000" y="2305050"/>
            <a:ext cx="2105025" cy="307975"/>
          </a:xfrm>
          <a:prstGeom prst="rect">
            <a:avLst/>
          </a:prstGeom>
          <a:noFill/>
          <a:ln w="9525">
            <a:noFill/>
            <a:miter lim="800000"/>
            <a:headEnd/>
            <a:tailEnd/>
          </a:ln>
        </p:spPr>
        <p:txBody>
          <a:bodyPr wrap="none">
            <a:spAutoFit/>
          </a:bodyPr>
          <a:lstStyle/>
          <a:p>
            <a:r>
              <a:rPr lang="en-US" sz="1400" b="1">
                <a:latin typeface="Arial Narrow" pitchFamily="-110" charset="0"/>
              </a:rPr>
              <a:t>Title Lorem Ipsum Dolor Sit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3"/>
          <p:cNvSpPr>
            <a:spLocks noGrp="1"/>
          </p:cNvSpPr>
          <p:nvPr>
            <p:ph type="dt" sz="quarter" idx="10"/>
          </p:nvPr>
        </p:nvSpPr>
        <p:spPr bwMode="auto">
          <a:noFill/>
          <a:ln>
            <a:miter lim="800000"/>
            <a:headEnd/>
            <a:tailEnd/>
          </a:ln>
        </p:spPr>
        <p:txBody>
          <a:bodyPr/>
          <a:lstStyle/>
          <a:p>
            <a:fld id="{25180244-5CB3-4FAC-A7E7-6C474FA461DF}" type="datetime1">
              <a:rPr lang="en-US"/>
              <a:pPr/>
              <a:t>12/17/2009</a:t>
            </a:fld>
            <a:endParaRPr lang="en-US"/>
          </a:p>
        </p:txBody>
      </p:sp>
      <p:sp>
        <p:nvSpPr>
          <p:cNvPr id="41987" name="Footer Placeholder 4"/>
          <p:cNvSpPr>
            <a:spLocks noGrp="1"/>
          </p:cNvSpPr>
          <p:nvPr>
            <p:ph type="ftr" sz="quarter" idx="11"/>
          </p:nvPr>
        </p:nvSpPr>
        <p:spPr bwMode="auto">
          <a:noFill/>
          <a:ln>
            <a:miter lim="800000"/>
            <a:headEnd/>
            <a:tailEnd/>
          </a:ln>
        </p:spPr>
        <p:txBody>
          <a:bodyPr/>
          <a:lstStyle/>
          <a:p>
            <a:r>
              <a:rPr lang="en-US"/>
              <a:t>Roku Confidential</a:t>
            </a:r>
          </a:p>
        </p:txBody>
      </p:sp>
      <p:sp>
        <p:nvSpPr>
          <p:cNvPr id="41988" name="Slide Number Placeholder 5"/>
          <p:cNvSpPr>
            <a:spLocks noGrp="1"/>
          </p:cNvSpPr>
          <p:nvPr>
            <p:ph type="sldNum" sz="quarter" idx="12"/>
          </p:nvPr>
        </p:nvSpPr>
        <p:spPr bwMode="auto">
          <a:noFill/>
          <a:ln>
            <a:miter lim="800000"/>
            <a:headEnd/>
            <a:tailEnd/>
          </a:ln>
        </p:spPr>
        <p:txBody>
          <a:bodyPr/>
          <a:lstStyle/>
          <a:p>
            <a:fld id="{65078DCC-D24F-4AFC-936E-AC46457ADA22}" type="slidenum">
              <a:rPr lang="en-US"/>
              <a:pPr/>
              <a:t>19</a:t>
            </a:fld>
            <a:endParaRPr lang="en-US"/>
          </a:p>
        </p:txBody>
      </p:sp>
      <p:sp>
        <p:nvSpPr>
          <p:cNvPr id="79" name="Rounded Rectangle 78"/>
          <p:cNvSpPr>
            <a:spLocks noChangeArrowheads="1"/>
          </p:cNvSpPr>
          <p:nvPr/>
        </p:nvSpPr>
        <p:spPr bwMode="auto">
          <a:xfrm flipV="1">
            <a:off x="2217738" y="2379663"/>
            <a:ext cx="1498600" cy="871537"/>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41" name="Rectangle 40"/>
          <p:cNvSpPr/>
          <p:nvPr/>
        </p:nvSpPr>
        <p:spPr>
          <a:xfrm>
            <a:off x="1143000" y="1524000"/>
            <a:ext cx="6781800" cy="3810000"/>
          </a:xfrm>
          <a:prstGeom prst="rect">
            <a:avLst/>
          </a:prstGeom>
          <a:no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2" name="Rectangle 41"/>
          <p:cNvSpPr/>
          <p:nvPr/>
        </p:nvSpPr>
        <p:spPr>
          <a:xfrm>
            <a:off x="1143000" y="1524000"/>
            <a:ext cx="6781800" cy="642938"/>
          </a:xfrm>
          <a:prstGeom prst="rect">
            <a:avLst/>
          </a:prstGeom>
          <a:solidFill>
            <a:schemeClr val="bg1">
              <a:lumMod val="95000"/>
            </a:schemeClr>
          </a:solid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1992" name="TextBox 58"/>
          <p:cNvSpPr txBox="1">
            <a:spLocks noChangeArrowheads="1"/>
          </p:cNvSpPr>
          <p:nvPr/>
        </p:nvSpPr>
        <p:spPr bwMode="auto">
          <a:xfrm>
            <a:off x="2138363" y="3611563"/>
            <a:ext cx="828675" cy="307975"/>
          </a:xfrm>
          <a:prstGeom prst="rect">
            <a:avLst/>
          </a:prstGeom>
          <a:noFill/>
          <a:ln w="9525">
            <a:noFill/>
            <a:miter lim="800000"/>
            <a:headEnd/>
            <a:tailEnd/>
          </a:ln>
        </p:spPr>
        <p:txBody>
          <a:bodyPr wrap="none">
            <a:spAutoFit/>
          </a:bodyPr>
          <a:lstStyle/>
          <a:p>
            <a:r>
              <a:rPr lang="en-US" sz="1400" b="1">
                <a:latin typeface="Arial Narrow" pitchFamily="-110" charset="0"/>
              </a:rPr>
              <a:t>ACTOR 1</a:t>
            </a:r>
          </a:p>
        </p:txBody>
      </p:sp>
      <p:sp>
        <p:nvSpPr>
          <p:cNvPr id="41993" name="TextBox 59"/>
          <p:cNvSpPr txBox="1">
            <a:spLocks noChangeArrowheads="1"/>
          </p:cNvSpPr>
          <p:nvPr/>
        </p:nvSpPr>
        <p:spPr bwMode="auto">
          <a:xfrm>
            <a:off x="2989263" y="3611563"/>
            <a:ext cx="828675" cy="307975"/>
          </a:xfrm>
          <a:prstGeom prst="rect">
            <a:avLst/>
          </a:prstGeom>
          <a:noFill/>
          <a:ln w="9525">
            <a:noFill/>
            <a:miter lim="800000"/>
            <a:headEnd/>
            <a:tailEnd/>
          </a:ln>
        </p:spPr>
        <p:txBody>
          <a:bodyPr wrap="none">
            <a:spAutoFit/>
          </a:bodyPr>
          <a:lstStyle/>
          <a:p>
            <a:r>
              <a:rPr lang="en-US" sz="1400" b="1">
                <a:latin typeface="Arial Narrow Bold" pitchFamily="-110" charset="0"/>
              </a:rPr>
              <a:t>ACTOR 2</a:t>
            </a:r>
          </a:p>
        </p:txBody>
      </p:sp>
      <p:sp>
        <p:nvSpPr>
          <p:cNvPr id="41994" name="TextBox 60"/>
          <p:cNvSpPr txBox="1">
            <a:spLocks noChangeArrowheads="1"/>
          </p:cNvSpPr>
          <p:nvPr/>
        </p:nvSpPr>
        <p:spPr bwMode="auto">
          <a:xfrm>
            <a:off x="2132013" y="3879850"/>
            <a:ext cx="4770437" cy="769938"/>
          </a:xfrm>
          <a:prstGeom prst="rect">
            <a:avLst/>
          </a:prstGeom>
          <a:noFill/>
          <a:ln w="9525">
            <a:noFill/>
            <a:miter lim="800000"/>
            <a:headEnd/>
            <a:tailEnd/>
          </a:ln>
        </p:spPr>
        <p:txBody>
          <a:bodyPr>
            <a:spAutoFit/>
          </a:bodyPr>
          <a:lstStyle/>
          <a:p>
            <a:pPr algn="just"/>
            <a:r>
              <a:rPr lang="en-US" sz="1100">
                <a:latin typeface="Trebuchet MS" pitchFamily="-110" charset="0"/>
              </a:rPr>
              <a:t>Roll Over Paragraph 1 Lorem ipsum dolor sit amet, consectetur adipiscing elit. Vivamus sed diam nec dolor lobortis feugiat sed quis semLorem ipsum dolor sit amet, consectetur adipiscing elit. Vivamus sed diam nec dolor lobortis feugiat sed quis sem. </a:t>
            </a:r>
          </a:p>
        </p:txBody>
      </p:sp>
      <p:sp>
        <p:nvSpPr>
          <p:cNvPr id="41995" name="TextBox 68"/>
          <p:cNvSpPr txBox="1">
            <a:spLocks noChangeArrowheads="1"/>
          </p:cNvSpPr>
          <p:nvPr/>
        </p:nvSpPr>
        <p:spPr bwMode="auto">
          <a:xfrm>
            <a:off x="5027613" y="3635375"/>
            <a:ext cx="942975" cy="277813"/>
          </a:xfrm>
          <a:prstGeom prst="rect">
            <a:avLst/>
          </a:prstGeom>
          <a:noFill/>
          <a:ln w="9525">
            <a:noFill/>
            <a:miter lim="800000"/>
            <a:headEnd/>
            <a:tailEnd/>
          </a:ln>
        </p:spPr>
        <p:txBody>
          <a:bodyPr wrap="none">
            <a:spAutoFit/>
          </a:bodyPr>
          <a:lstStyle/>
          <a:p>
            <a:r>
              <a:rPr lang="en-US" sz="1200">
                <a:latin typeface="Trebuchet MS" pitchFamily="-110" charset="0"/>
              </a:rPr>
              <a:t>Star </a:t>
            </a:r>
            <a:r>
              <a:rPr lang="en-US" altLang="zh-CN" sz="1200">
                <a:latin typeface="Trebuchet MS" pitchFamily="-110" charset="0"/>
              </a:rPr>
              <a:t>R</a:t>
            </a:r>
            <a:r>
              <a:rPr lang="en-US" sz="1200">
                <a:latin typeface="Trebuchet MS" pitchFamily="-110" charset="0"/>
              </a:rPr>
              <a:t>ating</a:t>
            </a:r>
          </a:p>
        </p:txBody>
      </p:sp>
      <p:sp>
        <p:nvSpPr>
          <p:cNvPr id="99" name="5-Point Star 98"/>
          <p:cNvSpPr>
            <a:spLocks noChangeArrowheads="1"/>
          </p:cNvSpPr>
          <p:nvPr/>
        </p:nvSpPr>
        <p:spPr bwMode="auto">
          <a:xfrm>
            <a:off x="5929313" y="3700463"/>
            <a:ext cx="165100" cy="152400"/>
          </a:xfrm>
          <a:custGeom>
            <a:avLst/>
            <a:gdLst>
              <a:gd name="T0" fmla="*/ 82550 w 165100"/>
              <a:gd name="T1" fmla="*/ 0 h 152400"/>
              <a:gd name="T2" fmla="*/ 0 w 165100"/>
              <a:gd name="T3" fmla="*/ 58211 h 152400"/>
              <a:gd name="T4" fmla="*/ 31531 w 165100"/>
              <a:gd name="T5" fmla="*/ 152400 h 152400"/>
              <a:gd name="T6" fmla="*/ 133569 w 165100"/>
              <a:gd name="T7" fmla="*/ 152400 h 152400"/>
              <a:gd name="T8" fmla="*/ 165100 w 165100"/>
              <a:gd name="T9" fmla="*/ 58211 h 152400"/>
              <a:gd name="T10" fmla="*/ 3 60000 65536"/>
              <a:gd name="T11" fmla="*/ 2 60000 65536"/>
              <a:gd name="T12" fmla="*/ 1 60000 65536"/>
              <a:gd name="T13" fmla="*/ 1 60000 65536"/>
              <a:gd name="T14" fmla="*/ 0 60000 65536"/>
              <a:gd name="T15" fmla="*/ 51019 w 165100"/>
              <a:gd name="T16" fmla="*/ 58212 h 152400"/>
              <a:gd name="T17" fmla="*/ 114081 w 165100"/>
              <a:gd name="T18" fmla="*/ 116422 h 152400"/>
            </a:gdLst>
            <a:ahLst/>
            <a:cxnLst>
              <a:cxn ang="T10">
                <a:pos x="T0" y="T1"/>
              </a:cxn>
              <a:cxn ang="T11">
                <a:pos x="T2" y="T3"/>
              </a:cxn>
              <a:cxn ang="T12">
                <a:pos x="T4" y="T5"/>
              </a:cxn>
              <a:cxn ang="T13">
                <a:pos x="T6" y="T7"/>
              </a:cxn>
              <a:cxn ang="T14">
                <a:pos x="T8" y="T9"/>
              </a:cxn>
            </a:cxnLst>
            <a:rect l="T15" t="T16" r="T17" b="T18"/>
            <a:pathLst>
              <a:path w="165100" h="152400">
                <a:moveTo>
                  <a:pt x="0" y="58211"/>
                </a:moveTo>
                <a:lnTo>
                  <a:pt x="63063" y="58212"/>
                </a:lnTo>
                <a:lnTo>
                  <a:pt x="82550" y="0"/>
                </a:lnTo>
                <a:lnTo>
                  <a:pt x="102037" y="58212"/>
                </a:lnTo>
                <a:lnTo>
                  <a:pt x="165100" y="58211"/>
                </a:lnTo>
                <a:lnTo>
                  <a:pt x="114081" y="94188"/>
                </a:lnTo>
                <a:lnTo>
                  <a:pt x="133569" y="152400"/>
                </a:lnTo>
                <a:lnTo>
                  <a:pt x="82550" y="116422"/>
                </a:lnTo>
                <a:lnTo>
                  <a:pt x="31531" y="152400"/>
                </a:lnTo>
                <a:lnTo>
                  <a:pt x="51019" y="94188"/>
                </a:lnTo>
                <a:close/>
              </a:path>
            </a:pathLst>
          </a:custGeom>
          <a:solidFill>
            <a:schemeClr val="bg1"/>
          </a:solidFill>
          <a:ln w="9525">
            <a:solidFill>
              <a:schemeClr val="tx1"/>
            </a:solidFill>
            <a:miter lim="800000"/>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100" name="5-Point Star 99"/>
          <p:cNvSpPr>
            <a:spLocks noChangeArrowheads="1"/>
          </p:cNvSpPr>
          <p:nvPr/>
        </p:nvSpPr>
        <p:spPr bwMode="auto">
          <a:xfrm>
            <a:off x="6115050" y="3695700"/>
            <a:ext cx="165100" cy="152400"/>
          </a:xfrm>
          <a:custGeom>
            <a:avLst/>
            <a:gdLst>
              <a:gd name="T0" fmla="*/ 82550 w 165100"/>
              <a:gd name="T1" fmla="*/ 0 h 152400"/>
              <a:gd name="T2" fmla="*/ 0 w 165100"/>
              <a:gd name="T3" fmla="*/ 58211 h 152400"/>
              <a:gd name="T4" fmla="*/ 31531 w 165100"/>
              <a:gd name="T5" fmla="*/ 152400 h 152400"/>
              <a:gd name="T6" fmla="*/ 133569 w 165100"/>
              <a:gd name="T7" fmla="*/ 152400 h 152400"/>
              <a:gd name="T8" fmla="*/ 165100 w 165100"/>
              <a:gd name="T9" fmla="*/ 58211 h 152400"/>
              <a:gd name="T10" fmla="*/ 3 60000 65536"/>
              <a:gd name="T11" fmla="*/ 2 60000 65536"/>
              <a:gd name="T12" fmla="*/ 1 60000 65536"/>
              <a:gd name="T13" fmla="*/ 1 60000 65536"/>
              <a:gd name="T14" fmla="*/ 0 60000 65536"/>
              <a:gd name="T15" fmla="*/ 51019 w 165100"/>
              <a:gd name="T16" fmla="*/ 58212 h 152400"/>
              <a:gd name="T17" fmla="*/ 114081 w 165100"/>
              <a:gd name="T18" fmla="*/ 116422 h 152400"/>
            </a:gdLst>
            <a:ahLst/>
            <a:cxnLst>
              <a:cxn ang="T10">
                <a:pos x="T0" y="T1"/>
              </a:cxn>
              <a:cxn ang="T11">
                <a:pos x="T2" y="T3"/>
              </a:cxn>
              <a:cxn ang="T12">
                <a:pos x="T4" y="T5"/>
              </a:cxn>
              <a:cxn ang="T13">
                <a:pos x="T6" y="T7"/>
              </a:cxn>
              <a:cxn ang="T14">
                <a:pos x="T8" y="T9"/>
              </a:cxn>
            </a:cxnLst>
            <a:rect l="T15" t="T16" r="T17" b="T18"/>
            <a:pathLst>
              <a:path w="165100" h="152400">
                <a:moveTo>
                  <a:pt x="0" y="58211"/>
                </a:moveTo>
                <a:lnTo>
                  <a:pt x="63063" y="58212"/>
                </a:lnTo>
                <a:lnTo>
                  <a:pt x="82550" y="0"/>
                </a:lnTo>
                <a:lnTo>
                  <a:pt x="102037" y="58212"/>
                </a:lnTo>
                <a:lnTo>
                  <a:pt x="165100" y="58211"/>
                </a:lnTo>
                <a:lnTo>
                  <a:pt x="114081" y="94188"/>
                </a:lnTo>
                <a:lnTo>
                  <a:pt x="133569" y="152400"/>
                </a:lnTo>
                <a:lnTo>
                  <a:pt x="82550" y="116422"/>
                </a:lnTo>
                <a:lnTo>
                  <a:pt x="31531" y="152400"/>
                </a:lnTo>
                <a:lnTo>
                  <a:pt x="51019" y="94188"/>
                </a:lnTo>
                <a:close/>
              </a:path>
            </a:pathLst>
          </a:custGeom>
          <a:solidFill>
            <a:schemeClr val="bg1"/>
          </a:solidFill>
          <a:ln w="9525">
            <a:solidFill>
              <a:schemeClr val="tx1"/>
            </a:solidFill>
            <a:miter lim="800000"/>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101" name="5-Point Star 100"/>
          <p:cNvSpPr>
            <a:spLocks noChangeArrowheads="1"/>
          </p:cNvSpPr>
          <p:nvPr/>
        </p:nvSpPr>
        <p:spPr bwMode="auto">
          <a:xfrm>
            <a:off x="6297613" y="3690938"/>
            <a:ext cx="165100" cy="152400"/>
          </a:xfrm>
          <a:custGeom>
            <a:avLst/>
            <a:gdLst>
              <a:gd name="T0" fmla="*/ 82550 w 165100"/>
              <a:gd name="T1" fmla="*/ 0 h 152400"/>
              <a:gd name="T2" fmla="*/ 0 w 165100"/>
              <a:gd name="T3" fmla="*/ 58211 h 152400"/>
              <a:gd name="T4" fmla="*/ 31531 w 165100"/>
              <a:gd name="T5" fmla="*/ 152400 h 152400"/>
              <a:gd name="T6" fmla="*/ 133569 w 165100"/>
              <a:gd name="T7" fmla="*/ 152400 h 152400"/>
              <a:gd name="T8" fmla="*/ 165100 w 165100"/>
              <a:gd name="T9" fmla="*/ 58211 h 152400"/>
              <a:gd name="T10" fmla="*/ 3 60000 65536"/>
              <a:gd name="T11" fmla="*/ 2 60000 65536"/>
              <a:gd name="T12" fmla="*/ 1 60000 65536"/>
              <a:gd name="T13" fmla="*/ 1 60000 65536"/>
              <a:gd name="T14" fmla="*/ 0 60000 65536"/>
              <a:gd name="T15" fmla="*/ 51019 w 165100"/>
              <a:gd name="T16" fmla="*/ 58212 h 152400"/>
              <a:gd name="T17" fmla="*/ 114081 w 165100"/>
              <a:gd name="T18" fmla="*/ 116422 h 152400"/>
            </a:gdLst>
            <a:ahLst/>
            <a:cxnLst>
              <a:cxn ang="T10">
                <a:pos x="T0" y="T1"/>
              </a:cxn>
              <a:cxn ang="T11">
                <a:pos x="T2" y="T3"/>
              </a:cxn>
              <a:cxn ang="T12">
                <a:pos x="T4" y="T5"/>
              </a:cxn>
              <a:cxn ang="T13">
                <a:pos x="T6" y="T7"/>
              </a:cxn>
              <a:cxn ang="T14">
                <a:pos x="T8" y="T9"/>
              </a:cxn>
            </a:cxnLst>
            <a:rect l="T15" t="T16" r="T17" b="T18"/>
            <a:pathLst>
              <a:path w="165100" h="152400">
                <a:moveTo>
                  <a:pt x="0" y="58211"/>
                </a:moveTo>
                <a:lnTo>
                  <a:pt x="63063" y="58212"/>
                </a:lnTo>
                <a:lnTo>
                  <a:pt x="82550" y="0"/>
                </a:lnTo>
                <a:lnTo>
                  <a:pt x="102037" y="58212"/>
                </a:lnTo>
                <a:lnTo>
                  <a:pt x="165100" y="58211"/>
                </a:lnTo>
                <a:lnTo>
                  <a:pt x="114081" y="94188"/>
                </a:lnTo>
                <a:lnTo>
                  <a:pt x="133569" y="152400"/>
                </a:lnTo>
                <a:lnTo>
                  <a:pt x="82550" y="116422"/>
                </a:lnTo>
                <a:lnTo>
                  <a:pt x="31531" y="152400"/>
                </a:lnTo>
                <a:lnTo>
                  <a:pt x="51019" y="94188"/>
                </a:lnTo>
                <a:close/>
              </a:path>
            </a:pathLst>
          </a:custGeom>
          <a:solidFill>
            <a:schemeClr val="bg1"/>
          </a:solidFill>
          <a:ln w="9525">
            <a:solidFill>
              <a:schemeClr val="tx1"/>
            </a:solidFill>
            <a:miter lim="800000"/>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102" name="5-Point Star 101"/>
          <p:cNvSpPr>
            <a:spLocks noChangeArrowheads="1"/>
          </p:cNvSpPr>
          <p:nvPr/>
        </p:nvSpPr>
        <p:spPr bwMode="auto">
          <a:xfrm>
            <a:off x="6488113" y="3690938"/>
            <a:ext cx="165100" cy="152400"/>
          </a:xfrm>
          <a:custGeom>
            <a:avLst/>
            <a:gdLst>
              <a:gd name="T0" fmla="*/ 82550 w 165100"/>
              <a:gd name="T1" fmla="*/ 0 h 152400"/>
              <a:gd name="T2" fmla="*/ 0 w 165100"/>
              <a:gd name="T3" fmla="*/ 58211 h 152400"/>
              <a:gd name="T4" fmla="*/ 31531 w 165100"/>
              <a:gd name="T5" fmla="*/ 152400 h 152400"/>
              <a:gd name="T6" fmla="*/ 133569 w 165100"/>
              <a:gd name="T7" fmla="*/ 152400 h 152400"/>
              <a:gd name="T8" fmla="*/ 165100 w 165100"/>
              <a:gd name="T9" fmla="*/ 58211 h 152400"/>
              <a:gd name="T10" fmla="*/ 3 60000 65536"/>
              <a:gd name="T11" fmla="*/ 2 60000 65536"/>
              <a:gd name="T12" fmla="*/ 1 60000 65536"/>
              <a:gd name="T13" fmla="*/ 1 60000 65536"/>
              <a:gd name="T14" fmla="*/ 0 60000 65536"/>
              <a:gd name="T15" fmla="*/ 51019 w 165100"/>
              <a:gd name="T16" fmla="*/ 58212 h 152400"/>
              <a:gd name="T17" fmla="*/ 114081 w 165100"/>
              <a:gd name="T18" fmla="*/ 116422 h 152400"/>
            </a:gdLst>
            <a:ahLst/>
            <a:cxnLst>
              <a:cxn ang="T10">
                <a:pos x="T0" y="T1"/>
              </a:cxn>
              <a:cxn ang="T11">
                <a:pos x="T2" y="T3"/>
              </a:cxn>
              <a:cxn ang="T12">
                <a:pos x="T4" y="T5"/>
              </a:cxn>
              <a:cxn ang="T13">
                <a:pos x="T6" y="T7"/>
              </a:cxn>
              <a:cxn ang="T14">
                <a:pos x="T8" y="T9"/>
              </a:cxn>
            </a:cxnLst>
            <a:rect l="T15" t="T16" r="T17" b="T18"/>
            <a:pathLst>
              <a:path w="165100" h="152400">
                <a:moveTo>
                  <a:pt x="0" y="58211"/>
                </a:moveTo>
                <a:lnTo>
                  <a:pt x="63063" y="58212"/>
                </a:lnTo>
                <a:lnTo>
                  <a:pt x="82550" y="0"/>
                </a:lnTo>
                <a:lnTo>
                  <a:pt x="102037" y="58212"/>
                </a:lnTo>
                <a:lnTo>
                  <a:pt x="165100" y="58211"/>
                </a:lnTo>
                <a:lnTo>
                  <a:pt x="114081" y="94188"/>
                </a:lnTo>
                <a:lnTo>
                  <a:pt x="133569" y="152400"/>
                </a:lnTo>
                <a:lnTo>
                  <a:pt x="82550" y="116422"/>
                </a:lnTo>
                <a:lnTo>
                  <a:pt x="31531" y="152400"/>
                </a:lnTo>
                <a:lnTo>
                  <a:pt x="51019" y="94188"/>
                </a:lnTo>
                <a:close/>
              </a:path>
            </a:pathLst>
          </a:custGeom>
          <a:solidFill>
            <a:schemeClr val="bg1"/>
          </a:solidFill>
          <a:ln w="9525">
            <a:solidFill>
              <a:schemeClr val="tx1"/>
            </a:solidFill>
            <a:miter lim="800000"/>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103" name="5-Point Star 102"/>
          <p:cNvSpPr>
            <a:spLocks noChangeArrowheads="1"/>
          </p:cNvSpPr>
          <p:nvPr/>
        </p:nvSpPr>
        <p:spPr bwMode="auto">
          <a:xfrm>
            <a:off x="6665913" y="3695700"/>
            <a:ext cx="165100" cy="152400"/>
          </a:xfrm>
          <a:custGeom>
            <a:avLst/>
            <a:gdLst>
              <a:gd name="T0" fmla="*/ 82550 w 165100"/>
              <a:gd name="T1" fmla="*/ 0 h 152400"/>
              <a:gd name="T2" fmla="*/ 0 w 165100"/>
              <a:gd name="T3" fmla="*/ 58211 h 152400"/>
              <a:gd name="T4" fmla="*/ 31531 w 165100"/>
              <a:gd name="T5" fmla="*/ 152400 h 152400"/>
              <a:gd name="T6" fmla="*/ 133569 w 165100"/>
              <a:gd name="T7" fmla="*/ 152400 h 152400"/>
              <a:gd name="T8" fmla="*/ 165100 w 165100"/>
              <a:gd name="T9" fmla="*/ 58211 h 152400"/>
              <a:gd name="T10" fmla="*/ 3 60000 65536"/>
              <a:gd name="T11" fmla="*/ 2 60000 65536"/>
              <a:gd name="T12" fmla="*/ 1 60000 65536"/>
              <a:gd name="T13" fmla="*/ 1 60000 65536"/>
              <a:gd name="T14" fmla="*/ 0 60000 65536"/>
              <a:gd name="T15" fmla="*/ 51019 w 165100"/>
              <a:gd name="T16" fmla="*/ 58212 h 152400"/>
              <a:gd name="T17" fmla="*/ 114081 w 165100"/>
              <a:gd name="T18" fmla="*/ 116422 h 152400"/>
            </a:gdLst>
            <a:ahLst/>
            <a:cxnLst>
              <a:cxn ang="T10">
                <a:pos x="T0" y="T1"/>
              </a:cxn>
              <a:cxn ang="T11">
                <a:pos x="T2" y="T3"/>
              </a:cxn>
              <a:cxn ang="T12">
                <a:pos x="T4" y="T5"/>
              </a:cxn>
              <a:cxn ang="T13">
                <a:pos x="T6" y="T7"/>
              </a:cxn>
              <a:cxn ang="T14">
                <a:pos x="T8" y="T9"/>
              </a:cxn>
            </a:cxnLst>
            <a:rect l="T15" t="T16" r="T17" b="T18"/>
            <a:pathLst>
              <a:path w="165100" h="152400">
                <a:moveTo>
                  <a:pt x="0" y="58211"/>
                </a:moveTo>
                <a:lnTo>
                  <a:pt x="63063" y="58212"/>
                </a:lnTo>
                <a:lnTo>
                  <a:pt x="82550" y="0"/>
                </a:lnTo>
                <a:lnTo>
                  <a:pt x="102037" y="58212"/>
                </a:lnTo>
                <a:lnTo>
                  <a:pt x="165100" y="58211"/>
                </a:lnTo>
                <a:lnTo>
                  <a:pt x="114081" y="94188"/>
                </a:lnTo>
                <a:lnTo>
                  <a:pt x="133569" y="152400"/>
                </a:lnTo>
                <a:lnTo>
                  <a:pt x="82550" y="116422"/>
                </a:lnTo>
                <a:lnTo>
                  <a:pt x="31531" y="152400"/>
                </a:lnTo>
                <a:lnTo>
                  <a:pt x="51019" y="94188"/>
                </a:lnTo>
                <a:close/>
              </a:path>
            </a:pathLst>
          </a:custGeom>
          <a:solidFill>
            <a:schemeClr val="bg1"/>
          </a:solidFill>
          <a:ln w="9525">
            <a:solidFill>
              <a:schemeClr val="tx1"/>
            </a:solidFill>
            <a:miter lim="800000"/>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108" name="TextBox 22"/>
          <p:cNvSpPr txBox="1">
            <a:spLocks noChangeArrowheads="1"/>
          </p:cNvSpPr>
          <p:nvPr/>
        </p:nvSpPr>
        <p:spPr bwMode="auto">
          <a:xfrm>
            <a:off x="1735138" y="1778000"/>
            <a:ext cx="1573212" cy="338138"/>
          </a:xfrm>
          <a:prstGeom prst="rect">
            <a:avLst/>
          </a:prstGeom>
          <a:noFill/>
          <a:ln w="9525">
            <a:noFill/>
            <a:miter lim="800000"/>
            <a:headEnd/>
            <a:tailEnd/>
          </a:ln>
        </p:spPr>
        <p:txBody>
          <a:bodyPr wrap="none">
            <a:spAutoFit/>
          </a:bodyPr>
          <a:lstStyle/>
          <a:p>
            <a:r>
              <a:rPr lang="en-US" sz="1600" b="1">
                <a:solidFill>
                  <a:srgbClr val="7F7F7F"/>
                </a:solidFill>
                <a:latin typeface="Trebuchet MS Bold" pitchFamily="-110" charset="0"/>
              </a:rPr>
              <a:t>Company Logo</a:t>
            </a:r>
          </a:p>
        </p:txBody>
      </p:sp>
      <p:sp>
        <p:nvSpPr>
          <p:cNvPr id="42002" name="Title 1"/>
          <p:cNvSpPr txBox="1">
            <a:spLocks/>
          </p:cNvSpPr>
          <p:nvPr/>
        </p:nvSpPr>
        <p:spPr bwMode="auto">
          <a:xfrm>
            <a:off x="347663" y="231775"/>
            <a:ext cx="8229600" cy="398463"/>
          </a:xfrm>
          <a:prstGeom prst="rect">
            <a:avLst/>
          </a:prstGeom>
          <a:noFill/>
          <a:ln w="9525">
            <a:noFill/>
            <a:miter lim="800000"/>
            <a:headEnd/>
            <a:tailEnd/>
          </a:ln>
        </p:spPr>
        <p:txBody>
          <a:bodyPr anchor="ctr"/>
          <a:lstStyle/>
          <a:p>
            <a:r>
              <a:rPr lang="en-US" sz="1600" b="1">
                <a:solidFill>
                  <a:srgbClr val="262626"/>
                </a:solidFill>
                <a:latin typeface="Trebuchet MS" pitchFamily="-110" charset="0"/>
              </a:rPr>
              <a:t>Screen Type: </a:t>
            </a:r>
            <a:r>
              <a:rPr lang="en-US" sz="1600">
                <a:solidFill>
                  <a:srgbClr val="262626"/>
                </a:solidFill>
                <a:latin typeface="Trebuchet MS" pitchFamily="-110" charset="0"/>
              </a:rPr>
              <a:t>Detail/Springboard </a:t>
            </a:r>
            <a:r>
              <a:rPr lang="en-US" sz="1600">
                <a:solidFill>
                  <a:srgbClr val="595959"/>
                </a:solidFill>
                <a:latin typeface="Arial" charset="0"/>
                <a:cs typeface="Arial" charset="0"/>
              </a:rPr>
              <a:t/>
            </a:r>
            <a:br>
              <a:rPr lang="en-US" sz="1600">
                <a:solidFill>
                  <a:srgbClr val="595959"/>
                </a:solidFill>
                <a:latin typeface="Arial" charset="0"/>
                <a:cs typeface="Arial" charset="0"/>
              </a:rPr>
            </a:br>
            <a:endParaRPr lang="en-US" sz="1600">
              <a:solidFill>
                <a:srgbClr val="595959"/>
              </a:solidFill>
              <a:latin typeface="Arial" charset="0"/>
              <a:cs typeface="Arial" charset="0"/>
            </a:endParaRPr>
          </a:p>
        </p:txBody>
      </p:sp>
      <p:sp>
        <p:nvSpPr>
          <p:cNvPr id="42003" name="Rectangle 44"/>
          <p:cNvSpPr>
            <a:spLocks noChangeArrowheads="1"/>
          </p:cNvSpPr>
          <p:nvPr/>
        </p:nvSpPr>
        <p:spPr bwMode="auto">
          <a:xfrm>
            <a:off x="347663" y="534988"/>
            <a:ext cx="920750" cy="261937"/>
          </a:xfrm>
          <a:prstGeom prst="rect">
            <a:avLst/>
          </a:prstGeom>
          <a:noFill/>
          <a:ln w="9525">
            <a:noFill/>
            <a:miter lim="800000"/>
            <a:headEnd/>
            <a:tailEnd/>
          </a:ln>
        </p:spPr>
        <p:txBody>
          <a:bodyPr wrap="none">
            <a:spAutoFit/>
          </a:bodyPr>
          <a:lstStyle/>
          <a:p>
            <a:pPr>
              <a:spcAft>
                <a:spcPts val="600"/>
              </a:spcAft>
            </a:pPr>
            <a:r>
              <a:rPr lang="en-US" sz="1100">
                <a:solidFill>
                  <a:srgbClr val="404040"/>
                </a:solidFill>
                <a:latin typeface="Trebuchet MS" pitchFamily="-110" charset="0"/>
              </a:rPr>
              <a:t>16X9 Poster</a:t>
            </a:r>
          </a:p>
        </p:txBody>
      </p:sp>
      <p:sp>
        <p:nvSpPr>
          <p:cNvPr id="42004" name="TextBox 10"/>
          <p:cNvSpPr txBox="1">
            <a:spLocks noChangeArrowheads="1"/>
          </p:cNvSpPr>
          <p:nvPr/>
        </p:nvSpPr>
        <p:spPr bwMode="auto">
          <a:xfrm>
            <a:off x="6262688" y="1828800"/>
            <a:ext cx="1058862" cy="276225"/>
          </a:xfrm>
          <a:prstGeom prst="rect">
            <a:avLst/>
          </a:prstGeom>
          <a:noFill/>
          <a:ln w="9525">
            <a:noFill/>
            <a:miter lim="800000"/>
            <a:headEnd/>
            <a:tailEnd/>
          </a:ln>
        </p:spPr>
        <p:txBody>
          <a:bodyPr wrap="none">
            <a:spAutoFit/>
          </a:bodyPr>
          <a:lstStyle/>
          <a:p>
            <a:pPr algn="r"/>
            <a:r>
              <a:rPr lang="en-US" sz="1200" b="1">
                <a:solidFill>
                  <a:srgbClr val="262626"/>
                </a:solidFill>
                <a:latin typeface="Trebuchet MS Bold" pitchFamily="-110" charset="0"/>
              </a:rPr>
              <a:t>Breadcrumb</a:t>
            </a:r>
          </a:p>
        </p:txBody>
      </p:sp>
      <p:sp>
        <p:nvSpPr>
          <p:cNvPr id="42005" name="TextBox 61"/>
          <p:cNvSpPr txBox="1">
            <a:spLocks noChangeArrowheads="1"/>
          </p:cNvSpPr>
          <p:nvPr/>
        </p:nvSpPr>
        <p:spPr bwMode="auto">
          <a:xfrm>
            <a:off x="2133600" y="4622800"/>
            <a:ext cx="569913" cy="276225"/>
          </a:xfrm>
          <a:prstGeom prst="rect">
            <a:avLst/>
          </a:prstGeom>
          <a:noFill/>
          <a:ln w="9525">
            <a:noFill/>
            <a:miter lim="800000"/>
            <a:headEnd/>
            <a:tailEnd/>
          </a:ln>
        </p:spPr>
        <p:txBody>
          <a:bodyPr wrap="none">
            <a:spAutoFit/>
          </a:bodyPr>
          <a:lstStyle/>
          <a:p>
            <a:r>
              <a:rPr lang="en-US" sz="1200">
                <a:latin typeface="Arial Narrow" pitchFamily="-110" charset="0"/>
              </a:rPr>
              <a:t>Length</a:t>
            </a:r>
          </a:p>
        </p:txBody>
      </p:sp>
      <p:sp>
        <p:nvSpPr>
          <p:cNvPr id="42006" name="TextBox 62"/>
          <p:cNvSpPr txBox="1">
            <a:spLocks noChangeArrowheads="1"/>
          </p:cNvSpPr>
          <p:nvPr/>
        </p:nvSpPr>
        <p:spPr bwMode="auto">
          <a:xfrm>
            <a:off x="2603500" y="4629150"/>
            <a:ext cx="949325" cy="276225"/>
          </a:xfrm>
          <a:prstGeom prst="rect">
            <a:avLst/>
          </a:prstGeom>
          <a:noFill/>
          <a:ln w="9525">
            <a:noFill/>
            <a:miter lim="800000"/>
            <a:headEnd/>
            <a:tailEnd/>
          </a:ln>
        </p:spPr>
        <p:txBody>
          <a:bodyPr wrap="none">
            <a:spAutoFit/>
          </a:bodyPr>
          <a:lstStyle/>
          <a:p>
            <a:r>
              <a:rPr lang="en-US" sz="1200">
                <a:latin typeface="Arial Narrow" pitchFamily="-110" charset="0"/>
              </a:rPr>
              <a:t>Release Date</a:t>
            </a:r>
          </a:p>
        </p:txBody>
      </p:sp>
      <p:sp>
        <p:nvSpPr>
          <p:cNvPr id="42007" name="TextBox 63"/>
          <p:cNvSpPr txBox="1">
            <a:spLocks noChangeArrowheads="1"/>
          </p:cNvSpPr>
          <p:nvPr/>
        </p:nvSpPr>
        <p:spPr bwMode="auto">
          <a:xfrm>
            <a:off x="3454400" y="4629150"/>
            <a:ext cx="549275" cy="276225"/>
          </a:xfrm>
          <a:prstGeom prst="rect">
            <a:avLst/>
          </a:prstGeom>
          <a:noFill/>
          <a:ln w="9525">
            <a:noFill/>
            <a:miter lim="800000"/>
            <a:headEnd/>
            <a:tailEnd/>
          </a:ln>
        </p:spPr>
        <p:txBody>
          <a:bodyPr wrap="none">
            <a:spAutoFit/>
          </a:bodyPr>
          <a:lstStyle/>
          <a:p>
            <a:r>
              <a:rPr lang="en-US" sz="1200">
                <a:latin typeface="Arial Narrow" pitchFamily="-110" charset="0"/>
              </a:rPr>
              <a:t>Rating</a:t>
            </a:r>
          </a:p>
        </p:txBody>
      </p:sp>
      <p:sp>
        <p:nvSpPr>
          <p:cNvPr id="42008" name="TextBox 64"/>
          <p:cNvSpPr txBox="1">
            <a:spLocks noChangeArrowheads="1"/>
          </p:cNvSpPr>
          <p:nvPr/>
        </p:nvSpPr>
        <p:spPr bwMode="auto">
          <a:xfrm>
            <a:off x="3908425" y="4629150"/>
            <a:ext cx="1152525" cy="276225"/>
          </a:xfrm>
          <a:prstGeom prst="rect">
            <a:avLst/>
          </a:prstGeom>
          <a:noFill/>
          <a:ln w="9525">
            <a:noFill/>
            <a:miter lim="800000"/>
            <a:headEnd/>
            <a:tailEnd/>
          </a:ln>
        </p:spPr>
        <p:txBody>
          <a:bodyPr wrap="none">
            <a:spAutoFit/>
          </a:bodyPr>
          <a:lstStyle/>
          <a:p>
            <a:r>
              <a:rPr lang="en-US" sz="1200">
                <a:latin typeface="Arial Narrow" pitchFamily="-110" charset="0"/>
              </a:rPr>
              <a:t>HD (if applicable)</a:t>
            </a:r>
          </a:p>
        </p:txBody>
      </p:sp>
      <p:sp>
        <p:nvSpPr>
          <p:cNvPr id="42009" name="TextBox 65"/>
          <p:cNvSpPr txBox="1">
            <a:spLocks noChangeArrowheads="1"/>
          </p:cNvSpPr>
          <p:nvPr/>
        </p:nvSpPr>
        <p:spPr bwMode="auto">
          <a:xfrm>
            <a:off x="5500688" y="4605338"/>
            <a:ext cx="1450975" cy="307975"/>
          </a:xfrm>
          <a:prstGeom prst="rect">
            <a:avLst/>
          </a:prstGeom>
          <a:noFill/>
          <a:ln w="9525">
            <a:noFill/>
            <a:miter lim="800000"/>
            <a:headEnd/>
            <a:tailEnd/>
          </a:ln>
        </p:spPr>
        <p:txBody>
          <a:bodyPr wrap="none">
            <a:spAutoFit/>
          </a:bodyPr>
          <a:lstStyle/>
          <a:p>
            <a:r>
              <a:rPr lang="en-US" sz="1400" b="1">
                <a:latin typeface="Arial Narrow Bold" pitchFamily="-110" charset="0"/>
              </a:rPr>
              <a:t>DIRECTOR NAME</a:t>
            </a:r>
          </a:p>
        </p:txBody>
      </p:sp>
      <p:sp>
        <p:nvSpPr>
          <p:cNvPr id="42010" name="TextBox 66"/>
          <p:cNvSpPr txBox="1">
            <a:spLocks noChangeArrowheads="1"/>
          </p:cNvSpPr>
          <p:nvPr/>
        </p:nvSpPr>
        <p:spPr bwMode="auto">
          <a:xfrm>
            <a:off x="2138363" y="4814888"/>
            <a:ext cx="801687" cy="276225"/>
          </a:xfrm>
          <a:prstGeom prst="rect">
            <a:avLst/>
          </a:prstGeom>
          <a:noFill/>
          <a:ln w="9525">
            <a:noFill/>
            <a:miter lim="800000"/>
            <a:headEnd/>
            <a:tailEnd/>
          </a:ln>
        </p:spPr>
        <p:txBody>
          <a:bodyPr wrap="none">
            <a:spAutoFit/>
          </a:bodyPr>
          <a:lstStyle/>
          <a:p>
            <a:r>
              <a:rPr lang="en-US" sz="1200">
                <a:latin typeface="Arial Narrow" pitchFamily="-110" charset="0"/>
              </a:rPr>
              <a:t>Category 1</a:t>
            </a:r>
          </a:p>
        </p:txBody>
      </p:sp>
      <p:sp>
        <p:nvSpPr>
          <p:cNvPr id="42011" name="TextBox 67"/>
          <p:cNvSpPr txBox="1">
            <a:spLocks noChangeArrowheads="1"/>
          </p:cNvSpPr>
          <p:nvPr/>
        </p:nvSpPr>
        <p:spPr bwMode="auto">
          <a:xfrm>
            <a:off x="2820988" y="4821238"/>
            <a:ext cx="803275" cy="276225"/>
          </a:xfrm>
          <a:prstGeom prst="rect">
            <a:avLst/>
          </a:prstGeom>
          <a:noFill/>
          <a:ln w="9525">
            <a:noFill/>
            <a:miter lim="800000"/>
            <a:headEnd/>
            <a:tailEnd/>
          </a:ln>
        </p:spPr>
        <p:txBody>
          <a:bodyPr wrap="none">
            <a:spAutoFit/>
          </a:bodyPr>
          <a:lstStyle/>
          <a:p>
            <a:r>
              <a:rPr lang="en-US" sz="1200">
                <a:latin typeface="Arial Narrow" pitchFamily="-110" charset="0"/>
              </a:rPr>
              <a:t>Category 2</a:t>
            </a:r>
          </a:p>
        </p:txBody>
      </p:sp>
      <p:sp>
        <p:nvSpPr>
          <p:cNvPr id="42012" name="TextBox 74"/>
          <p:cNvSpPr txBox="1">
            <a:spLocks noChangeArrowheads="1"/>
          </p:cNvSpPr>
          <p:nvPr/>
        </p:nvSpPr>
        <p:spPr bwMode="auto">
          <a:xfrm>
            <a:off x="5033963" y="4630738"/>
            <a:ext cx="608012" cy="276225"/>
          </a:xfrm>
          <a:prstGeom prst="rect">
            <a:avLst/>
          </a:prstGeom>
          <a:noFill/>
          <a:ln w="9525">
            <a:noFill/>
            <a:miter lim="800000"/>
            <a:headEnd/>
            <a:tailEnd/>
          </a:ln>
        </p:spPr>
        <p:txBody>
          <a:bodyPr wrap="none">
            <a:spAutoFit/>
          </a:bodyPr>
          <a:lstStyle/>
          <a:p>
            <a:r>
              <a:rPr lang="en-US" sz="1200">
                <a:latin typeface="Arial Narrow" pitchFamily="-110" charset="0"/>
              </a:rPr>
              <a:t>director</a:t>
            </a:r>
          </a:p>
        </p:txBody>
      </p:sp>
      <p:sp>
        <p:nvSpPr>
          <p:cNvPr id="64" name="Rounded Rectangle 63"/>
          <p:cNvSpPr/>
          <p:nvPr/>
        </p:nvSpPr>
        <p:spPr>
          <a:xfrm>
            <a:off x="3802063" y="2616200"/>
            <a:ext cx="3003550" cy="211138"/>
          </a:xfrm>
          <a:prstGeom prst="roundRect">
            <a:avLst>
              <a:gd name="adj" fmla="val 36637"/>
            </a:avLst>
          </a:prstGeom>
          <a:solidFill>
            <a:schemeClr val="tx1">
              <a:lumMod val="95000"/>
              <a:lumOff val="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65" name="Rectangle 64"/>
          <p:cNvSpPr/>
          <p:nvPr/>
        </p:nvSpPr>
        <p:spPr>
          <a:xfrm>
            <a:off x="3914775" y="2660650"/>
            <a:ext cx="117475" cy="114300"/>
          </a:xfrm>
          <a:prstGeom prst="rect">
            <a:avLst/>
          </a:prstGeom>
          <a:solidFill>
            <a:schemeClr val="bg1"/>
          </a:solidFill>
          <a:ln w="25400" cap="rnd">
            <a:noFill/>
            <a:round/>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2015" name="TextBox 49"/>
          <p:cNvSpPr txBox="1">
            <a:spLocks noChangeArrowheads="1"/>
          </p:cNvSpPr>
          <p:nvPr/>
        </p:nvSpPr>
        <p:spPr bwMode="auto">
          <a:xfrm>
            <a:off x="4033838" y="2765425"/>
            <a:ext cx="1728787" cy="276225"/>
          </a:xfrm>
          <a:prstGeom prst="rect">
            <a:avLst/>
          </a:prstGeom>
          <a:noFill/>
          <a:ln w="9525">
            <a:noFill/>
            <a:miter lim="800000"/>
            <a:headEnd/>
            <a:tailEnd/>
          </a:ln>
        </p:spPr>
        <p:txBody>
          <a:bodyPr wrap="none">
            <a:spAutoFit/>
          </a:bodyPr>
          <a:lstStyle/>
          <a:p>
            <a:r>
              <a:rPr lang="en-US" sz="1200">
                <a:latin typeface="Trebuchet MS" pitchFamily="-110" charset="0"/>
              </a:rPr>
              <a:t>variable length Button</a:t>
            </a:r>
          </a:p>
        </p:txBody>
      </p:sp>
      <p:sp>
        <p:nvSpPr>
          <p:cNvPr id="68" name="Rectangle 67"/>
          <p:cNvSpPr/>
          <p:nvPr/>
        </p:nvSpPr>
        <p:spPr>
          <a:xfrm>
            <a:off x="3916363" y="2852738"/>
            <a:ext cx="117475" cy="114300"/>
          </a:xfrm>
          <a:prstGeom prst="rect">
            <a:avLst/>
          </a:prstGeom>
          <a:solidFill>
            <a:schemeClr val="bg1">
              <a:lumMod val="75000"/>
            </a:schemeClr>
          </a:solidFill>
          <a:ln w="25400" cap="rnd">
            <a:noFill/>
            <a:round/>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2017" name="TextBox 51"/>
          <p:cNvSpPr txBox="1">
            <a:spLocks noChangeArrowheads="1"/>
          </p:cNvSpPr>
          <p:nvPr/>
        </p:nvSpPr>
        <p:spPr bwMode="auto">
          <a:xfrm>
            <a:off x="4030663" y="2938463"/>
            <a:ext cx="1728787" cy="276225"/>
          </a:xfrm>
          <a:prstGeom prst="rect">
            <a:avLst/>
          </a:prstGeom>
          <a:noFill/>
          <a:ln w="9525">
            <a:noFill/>
            <a:miter lim="800000"/>
            <a:headEnd/>
            <a:tailEnd/>
          </a:ln>
        </p:spPr>
        <p:txBody>
          <a:bodyPr wrap="none">
            <a:spAutoFit/>
          </a:bodyPr>
          <a:lstStyle/>
          <a:p>
            <a:r>
              <a:rPr lang="en-US" sz="1200">
                <a:latin typeface="Trebuchet MS" pitchFamily="-110" charset="0"/>
              </a:rPr>
              <a:t>variable length Button</a:t>
            </a:r>
          </a:p>
        </p:txBody>
      </p:sp>
      <p:sp>
        <p:nvSpPr>
          <p:cNvPr id="70" name="Rectangle 69"/>
          <p:cNvSpPr/>
          <p:nvPr/>
        </p:nvSpPr>
        <p:spPr>
          <a:xfrm>
            <a:off x="3914775" y="3019425"/>
            <a:ext cx="117475" cy="114300"/>
          </a:xfrm>
          <a:prstGeom prst="rect">
            <a:avLst/>
          </a:prstGeom>
          <a:solidFill>
            <a:schemeClr val="bg1">
              <a:lumMod val="75000"/>
            </a:schemeClr>
          </a:solidFill>
          <a:ln w="25400" cap="rnd">
            <a:noFill/>
            <a:round/>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2019" name="TextBox 53"/>
          <p:cNvSpPr txBox="1">
            <a:spLocks noChangeArrowheads="1"/>
          </p:cNvSpPr>
          <p:nvPr/>
        </p:nvSpPr>
        <p:spPr bwMode="auto">
          <a:xfrm>
            <a:off x="4030663" y="3103563"/>
            <a:ext cx="1728787" cy="276225"/>
          </a:xfrm>
          <a:prstGeom prst="rect">
            <a:avLst/>
          </a:prstGeom>
          <a:noFill/>
          <a:ln w="9525">
            <a:noFill/>
            <a:miter lim="800000"/>
            <a:headEnd/>
            <a:tailEnd/>
          </a:ln>
        </p:spPr>
        <p:txBody>
          <a:bodyPr wrap="none">
            <a:spAutoFit/>
          </a:bodyPr>
          <a:lstStyle/>
          <a:p>
            <a:r>
              <a:rPr lang="en-US" sz="1200">
                <a:latin typeface="Trebuchet MS" pitchFamily="-110" charset="0"/>
              </a:rPr>
              <a:t>variable length Button</a:t>
            </a:r>
          </a:p>
        </p:txBody>
      </p:sp>
      <p:sp>
        <p:nvSpPr>
          <p:cNvPr id="72" name="Rectangle 71"/>
          <p:cNvSpPr/>
          <p:nvPr/>
        </p:nvSpPr>
        <p:spPr>
          <a:xfrm>
            <a:off x="3914775" y="3195638"/>
            <a:ext cx="117475" cy="114300"/>
          </a:xfrm>
          <a:prstGeom prst="rect">
            <a:avLst/>
          </a:prstGeom>
          <a:solidFill>
            <a:schemeClr val="bg1">
              <a:lumMod val="75000"/>
            </a:schemeClr>
          </a:solidFill>
          <a:ln w="25400" cap="rnd">
            <a:noFill/>
            <a:round/>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2021" name="TextBox 55"/>
          <p:cNvSpPr txBox="1">
            <a:spLocks noChangeArrowheads="1"/>
          </p:cNvSpPr>
          <p:nvPr/>
        </p:nvSpPr>
        <p:spPr bwMode="auto">
          <a:xfrm>
            <a:off x="4038600" y="3287713"/>
            <a:ext cx="1728788" cy="276225"/>
          </a:xfrm>
          <a:prstGeom prst="rect">
            <a:avLst/>
          </a:prstGeom>
          <a:noFill/>
          <a:ln w="9525">
            <a:noFill/>
            <a:miter lim="800000"/>
            <a:headEnd/>
            <a:tailEnd/>
          </a:ln>
        </p:spPr>
        <p:txBody>
          <a:bodyPr wrap="none">
            <a:spAutoFit/>
          </a:bodyPr>
          <a:lstStyle/>
          <a:p>
            <a:r>
              <a:rPr lang="en-US" sz="1200">
                <a:latin typeface="Trebuchet MS" pitchFamily="-110" charset="0"/>
              </a:rPr>
              <a:t>variable length Button</a:t>
            </a:r>
          </a:p>
        </p:txBody>
      </p:sp>
      <p:sp>
        <p:nvSpPr>
          <p:cNvPr id="74" name="Rectangle 73"/>
          <p:cNvSpPr/>
          <p:nvPr/>
        </p:nvSpPr>
        <p:spPr>
          <a:xfrm>
            <a:off x="3913188" y="3371850"/>
            <a:ext cx="117475" cy="114300"/>
          </a:xfrm>
          <a:prstGeom prst="rect">
            <a:avLst/>
          </a:prstGeom>
          <a:solidFill>
            <a:schemeClr val="bg1">
              <a:lumMod val="75000"/>
            </a:schemeClr>
          </a:solidFill>
          <a:ln w="25400" cap="rnd">
            <a:noFill/>
            <a:round/>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2023" name="TextBox 75"/>
          <p:cNvSpPr txBox="1">
            <a:spLocks noChangeArrowheads="1"/>
          </p:cNvSpPr>
          <p:nvPr/>
        </p:nvSpPr>
        <p:spPr bwMode="auto">
          <a:xfrm>
            <a:off x="4030663" y="2576513"/>
            <a:ext cx="2754312" cy="276225"/>
          </a:xfrm>
          <a:prstGeom prst="rect">
            <a:avLst/>
          </a:prstGeom>
          <a:noFill/>
          <a:ln w="9525">
            <a:noFill/>
            <a:miter lim="800000"/>
            <a:headEnd/>
            <a:tailEnd/>
          </a:ln>
        </p:spPr>
        <p:txBody>
          <a:bodyPr wrap="none">
            <a:spAutoFit/>
          </a:bodyPr>
          <a:lstStyle/>
          <a:p>
            <a:r>
              <a:rPr lang="en-US" sz="1200">
                <a:solidFill>
                  <a:schemeClr val="bg1"/>
                </a:solidFill>
                <a:latin typeface="Trebuchet MS" pitchFamily="-110" charset="0"/>
              </a:rPr>
              <a:t>variable length button/action button</a:t>
            </a:r>
          </a:p>
        </p:txBody>
      </p:sp>
      <p:sp>
        <p:nvSpPr>
          <p:cNvPr id="42024" name="TextBox 57"/>
          <p:cNvSpPr txBox="1">
            <a:spLocks noChangeArrowheads="1"/>
          </p:cNvSpPr>
          <p:nvPr/>
        </p:nvSpPr>
        <p:spPr bwMode="auto">
          <a:xfrm>
            <a:off x="3810000" y="2305050"/>
            <a:ext cx="2105025" cy="307975"/>
          </a:xfrm>
          <a:prstGeom prst="rect">
            <a:avLst/>
          </a:prstGeom>
          <a:noFill/>
          <a:ln w="9525">
            <a:noFill/>
            <a:miter lim="800000"/>
            <a:headEnd/>
            <a:tailEnd/>
          </a:ln>
        </p:spPr>
        <p:txBody>
          <a:bodyPr wrap="none">
            <a:spAutoFit/>
          </a:bodyPr>
          <a:lstStyle/>
          <a:p>
            <a:r>
              <a:rPr lang="en-US" sz="1400" b="1">
                <a:latin typeface="Arial Narrow" pitchFamily="-110" charset="0"/>
              </a:rPr>
              <a:t>Title Lorem Ipsum Dolor Sit</a:t>
            </a:r>
          </a:p>
        </p:txBody>
      </p:sp>
      <p:grpSp>
        <p:nvGrpSpPr>
          <p:cNvPr id="42025" name="Group 42"/>
          <p:cNvGrpSpPr>
            <a:grpSpLocks/>
          </p:cNvGrpSpPr>
          <p:nvPr/>
        </p:nvGrpSpPr>
        <p:grpSpPr bwMode="auto">
          <a:xfrm>
            <a:off x="1143000" y="1524000"/>
            <a:ext cx="6781800" cy="3810000"/>
            <a:chOff x="1143000" y="1524000"/>
            <a:chExt cx="6781800" cy="3810000"/>
          </a:xfrm>
        </p:grpSpPr>
        <p:sp>
          <p:nvSpPr>
            <p:cNvPr id="44" name="Rectangle 43"/>
            <p:cNvSpPr/>
            <p:nvPr/>
          </p:nvSpPr>
          <p:spPr>
            <a:xfrm>
              <a:off x="1143000" y="1524000"/>
              <a:ext cx="6781800" cy="3810000"/>
            </a:xfrm>
            <a:prstGeom prst="rect">
              <a:avLst/>
            </a:prstGeom>
            <a:no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5" name="Rectangle 44"/>
            <p:cNvSpPr/>
            <p:nvPr/>
          </p:nvSpPr>
          <p:spPr>
            <a:xfrm>
              <a:off x="1473200" y="1709738"/>
              <a:ext cx="6088063" cy="3421062"/>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6" name="Rectangle 45"/>
            <p:cNvSpPr/>
            <p:nvPr/>
          </p:nvSpPr>
          <p:spPr>
            <a:xfrm>
              <a:off x="1820863" y="1879600"/>
              <a:ext cx="5418137" cy="3065463"/>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7" name="Rectangle 46"/>
            <p:cNvSpPr/>
            <p:nvPr/>
          </p:nvSpPr>
          <p:spPr>
            <a:xfrm>
              <a:off x="1147763"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8" name="Rectangle 47"/>
            <p:cNvSpPr/>
            <p:nvPr/>
          </p:nvSpPr>
          <p:spPr>
            <a:xfrm>
              <a:off x="7132638"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9" name="Rectangle 48"/>
            <p:cNvSpPr/>
            <p:nvPr/>
          </p:nvSpPr>
          <p:spPr>
            <a:xfrm rot="5400000">
              <a:off x="4148138" y="180975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0" name="Rectangle 49"/>
            <p:cNvSpPr/>
            <p:nvPr/>
          </p:nvSpPr>
          <p:spPr>
            <a:xfrm rot="5400000">
              <a:off x="4148138" y="502920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2033" name="Date Placeholder 3"/>
            <p:cNvSpPr txBox="1">
              <a:spLocks/>
            </p:cNvSpPr>
            <p:nvPr/>
          </p:nvSpPr>
          <p:spPr bwMode="auto">
            <a:xfrm>
              <a:off x="1430338" y="4899025"/>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Action Safe</a:t>
              </a:r>
            </a:p>
          </p:txBody>
        </p:sp>
        <p:sp>
          <p:nvSpPr>
            <p:cNvPr id="42034" name="Date Placeholder 3"/>
            <p:cNvSpPr txBox="1">
              <a:spLocks/>
            </p:cNvSpPr>
            <p:nvPr/>
          </p:nvSpPr>
          <p:spPr bwMode="auto">
            <a:xfrm>
              <a:off x="1785938" y="4711700"/>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Title Safe</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677863" y="1935163"/>
            <a:ext cx="7772400" cy="1470025"/>
          </a:xfrm>
        </p:spPr>
        <p:txBody>
          <a:bodyPr vert="horz" wrap="square" lIns="91440" tIns="45720" rIns="91440" bIns="45720" numCol="1" anchor="t" anchorCtr="0" compatLnSpc="1">
            <a:prstTxWarp prst="textNoShape">
              <a:avLst/>
            </a:prstTxWarp>
          </a:bodyPr>
          <a:lstStyle/>
          <a:p>
            <a:pPr algn="l" eaLnBrk="1" hangingPunct="1"/>
            <a:r>
              <a:rPr lang="en-US" sz="2800" smtClean="0">
                <a:solidFill>
                  <a:srgbClr val="404040"/>
                </a:solidFill>
                <a:latin typeface="Trebuchet MS Bold" pitchFamily="-110" charset="0"/>
              </a:rPr>
              <a:t>Roku Player</a:t>
            </a:r>
            <a:br>
              <a:rPr lang="en-US" sz="2800" smtClean="0">
                <a:solidFill>
                  <a:srgbClr val="404040"/>
                </a:solidFill>
                <a:latin typeface="Trebuchet MS Bold" pitchFamily="-110" charset="0"/>
              </a:rPr>
            </a:br>
            <a:r>
              <a:rPr lang="en-US" sz="2800" smtClean="0">
                <a:solidFill>
                  <a:srgbClr val="404040"/>
                </a:solidFill>
                <a:latin typeface="Trebuchet MS Bold" pitchFamily="-110" charset="0"/>
              </a:rPr>
              <a:t>Standard Screen Type Library</a:t>
            </a:r>
          </a:p>
        </p:txBody>
      </p:sp>
      <p:sp>
        <p:nvSpPr>
          <p:cNvPr id="4" name="Subtitle 2"/>
          <p:cNvSpPr txBox="1">
            <a:spLocks/>
          </p:cNvSpPr>
          <p:nvPr/>
        </p:nvSpPr>
        <p:spPr bwMode="auto">
          <a:xfrm>
            <a:off x="703263" y="5283200"/>
            <a:ext cx="5273675" cy="465138"/>
          </a:xfrm>
          <a:prstGeom prst="rect">
            <a:avLst/>
          </a:prstGeom>
          <a:noFill/>
          <a:ln w="9525">
            <a:noFill/>
            <a:miter lim="800000"/>
            <a:headEnd/>
            <a:tailEnd/>
          </a:ln>
        </p:spPr>
        <p:txBody>
          <a:bodyPr/>
          <a:lstStyle/>
          <a:p>
            <a:pPr>
              <a:spcAft>
                <a:spcPts val="600"/>
              </a:spcAft>
            </a:pPr>
            <a:r>
              <a:rPr lang="en-US" sz="1000" b="1" dirty="0" smtClean="0">
                <a:solidFill>
                  <a:srgbClr val="404040"/>
                </a:solidFill>
                <a:latin typeface="Trebuchet MS" pitchFamily="-110" charset="0"/>
              </a:rPr>
              <a:t>Version 0.3</a:t>
            </a:r>
          </a:p>
          <a:p>
            <a:pPr>
              <a:spcAft>
                <a:spcPts val="600"/>
              </a:spcAft>
            </a:pPr>
            <a:r>
              <a:rPr lang="en-US" sz="1000" b="1" dirty="0" smtClean="0">
                <a:solidFill>
                  <a:srgbClr val="404040"/>
                </a:solidFill>
                <a:latin typeface="Trebuchet MS" pitchFamily="-110" charset="0"/>
              </a:rPr>
              <a:t>12/7/2009</a:t>
            </a:r>
            <a:endParaRPr lang="en-US" sz="1000" b="1" dirty="0">
              <a:solidFill>
                <a:srgbClr val="404040"/>
              </a:solidFill>
              <a:latin typeface="Trebuchet MS" pitchFamily="-110"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3"/>
          <p:cNvSpPr>
            <a:spLocks noGrp="1"/>
          </p:cNvSpPr>
          <p:nvPr>
            <p:ph type="dt" sz="quarter" idx="10"/>
          </p:nvPr>
        </p:nvSpPr>
        <p:spPr bwMode="auto">
          <a:noFill/>
          <a:ln>
            <a:miter lim="800000"/>
            <a:headEnd/>
            <a:tailEnd/>
          </a:ln>
        </p:spPr>
        <p:txBody>
          <a:bodyPr/>
          <a:lstStyle/>
          <a:p>
            <a:fld id="{D58E14F7-5386-4B96-B8C6-86FC557D42F2}" type="datetime1">
              <a:rPr lang="en-US"/>
              <a:pPr/>
              <a:t>12/17/2009</a:t>
            </a:fld>
            <a:endParaRPr lang="en-US"/>
          </a:p>
        </p:txBody>
      </p:sp>
      <p:sp>
        <p:nvSpPr>
          <p:cNvPr id="43011" name="Footer Placeholder 4"/>
          <p:cNvSpPr>
            <a:spLocks noGrp="1"/>
          </p:cNvSpPr>
          <p:nvPr>
            <p:ph type="ftr" sz="quarter" idx="11"/>
          </p:nvPr>
        </p:nvSpPr>
        <p:spPr bwMode="auto">
          <a:noFill/>
          <a:ln>
            <a:miter lim="800000"/>
            <a:headEnd/>
            <a:tailEnd/>
          </a:ln>
        </p:spPr>
        <p:txBody>
          <a:bodyPr/>
          <a:lstStyle/>
          <a:p>
            <a:r>
              <a:rPr lang="en-US"/>
              <a:t>Roku Confidential</a:t>
            </a:r>
          </a:p>
        </p:txBody>
      </p:sp>
      <p:sp>
        <p:nvSpPr>
          <p:cNvPr id="43012" name="Slide Number Placeholder 5"/>
          <p:cNvSpPr>
            <a:spLocks noGrp="1"/>
          </p:cNvSpPr>
          <p:nvPr>
            <p:ph type="sldNum" sz="quarter" idx="12"/>
          </p:nvPr>
        </p:nvSpPr>
        <p:spPr bwMode="auto">
          <a:noFill/>
          <a:ln>
            <a:miter lim="800000"/>
            <a:headEnd/>
            <a:tailEnd/>
          </a:ln>
        </p:spPr>
        <p:txBody>
          <a:bodyPr/>
          <a:lstStyle/>
          <a:p>
            <a:fld id="{0FB7B3F4-F8F1-42C5-A613-39B89C870184}" type="slidenum">
              <a:rPr lang="en-US"/>
              <a:pPr/>
              <a:t>20</a:t>
            </a:fld>
            <a:endParaRPr lang="en-US"/>
          </a:p>
        </p:txBody>
      </p:sp>
      <p:sp>
        <p:nvSpPr>
          <p:cNvPr id="9" name="Rectangle 8"/>
          <p:cNvSpPr/>
          <p:nvPr/>
        </p:nvSpPr>
        <p:spPr>
          <a:xfrm>
            <a:off x="1143000" y="1524000"/>
            <a:ext cx="6781800" cy="3810000"/>
          </a:xfrm>
          <a:prstGeom prst="rect">
            <a:avLst/>
          </a:prstGeom>
          <a:no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10" name="Rectangle 9"/>
          <p:cNvSpPr/>
          <p:nvPr/>
        </p:nvSpPr>
        <p:spPr>
          <a:xfrm>
            <a:off x="1143000" y="1524000"/>
            <a:ext cx="6781800" cy="642938"/>
          </a:xfrm>
          <a:prstGeom prst="rect">
            <a:avLst/>
          </a:prstGeom>
          <a:solidFill>
            <a:schemeClr val="bg1">
              <a:lumMod val="95000"/>
            </a:schemeClr>
          </a:solid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3015" name="TextBox 58"/>
          <p:cNvSpPr txBox="1">
            <a:spLocks noChangeArrowheads="1"/>
          </p:cNvSpPr>
          <p:nvPr/>
        </p:nvSpPr>
        <p:spPr bwMode="auto">
          <a:xfrm>
            <a:off x="2138363" y="3611563"/>
            <a:ext cx="828675" cy="307975"/>
          </a:xfrm>
          <a:prstGeom prst="rect">
            <a:avLst/>
          </a:prstGeom>
          <a:noFill/>
          <a:ln w="9525">
            <a:noFill/>
            <a:miter lim="800000"/>
            <a:headEnd/>
            <a:tailEnd/>
          </a:ln>
        </p:spPr>
        <p:txBody>
          <a:bodyPr wrap="none">
            <a:spAutoFit/>
          </a:bodyPr>
          <a:lstStyle/>
          <a:p>
            <a:r>
              <a:rPr lang="en-US" sz="1400" b="1">
                <a:latin typeface="Arial Narrow" pitchFamily="-110" charset="0"/>
              </a:rPr>
              <a:t>ACTOR 1</a:t>
            </a:r>
          </a:p>
        </p:txBody>
      </p:sp>
      <p:sp>
        <p:nvSpPr>
          <p:cNvPr id="43016" name="TextBox 59"/>
          <p:cNvSpPr txBox="1">
            <a:spLocks noChangeArrowheads="1"/>
          </p:cNvSpPr>
          <p:nvPr/>
        </p:nvSpPr>
        <p:spPr bwMode="auto">
          <a:xfrm>
            <a:off x="2989263" y="3611563"/>
            <a:ext cx="828675" cy="307975"/>
          </a:xfrm>
          <a:prstGeom prst="rect">
            <a:avLst/>
          </a:prstGeom>
          <a:noFill/>
          <a:ln w="9525">
            <a:noFill/>
            <a:miter lim="800000"/>
            <a:headEnd/>
            <a:tailEnd/>
          </a:ln>
        </p:spPr>
        <p:txBody>
          <a:bodyPr wrap="none">
            <a:spAutoFit/>
          </a:bodyPr>
          <a:lstStyle/>
          <a:p>
            <a:r>
              <a:rPr lang="en-US" sz="1400" b="1">
                <a:latin typeface="Arial Narrow Bold" pitchFamily="-110" charset="0"/>
              </a:rPr>
              <a:t>ACTOR 2</a:t>
            </a:r>
          </a:p>
        </p:txBody>
      </p:sp>
      <p:sp>
        <p:nvSpPr>
          <p:cNvPr id="43017" name="TextBox 60"/>
          <p:cNvSpPr txBox="1">
            <a:spLocks noChangeArrowheads="1"/>
          </p:cNvSpPr>
          <p:nvPr/>
        </p:nvSpPr>
        <p:spPr bwMode="auto">
          <a:xfrm>
            <a:off x="2132013" y="3879850"/>
            <a:ext cx="4770437" cy="769938"/>
          </a:xfrm>
          <a:prstGeom prst="rect">
            <a:avLst/>
          </a:prstGeom>
          <a:noFill/>
          <a:ln w="9525">
            <a:noFill/>
            <a:miter lim="800000"/>
            <a:headEnd/>
            <a:tailEnd/>
          </a:ln>
        </p:spPr>
        <p:txBody>
          <a:bodyPr>
            <a:spAutoFit/>
          </a:bodyPr>
          <a:lstStyle/>
          <a:p>
            <a:pPr algn="just"/>
            <a:r>
              <a:rPr lang="en-US" sz="1100">
                <a:latin typeface="Trebuchet MS" pitchFamily="-110" charset="0"/>
              </a:rPr>
              <a:t>Roll Over Paragraph 1 Lorem ipsum dolor sit amet, consectetur adipiscing elit. Vivamus sed diam nec dolor lobortis feugiat sed quis semLorem ipsum dolor sit amet, consectetur adipiscing elit. Vivamus sed diam nec dolor lobortis feugiat sed quis sem. </a:t>
            </a:r>
          </a:p>
        </p:txBody>
      </p:sp>
      <p:sp>
        <p:nvSpPr>
          <p:cNvPr id="43018" name="TextBox 68"/>
          <p:cNvSpPr txBox="1">
            <a:spLocks noChangeArrowheads="1"/>
          </p:cNvSpPr>
          <p:nvPr/>
        </p:nvSpPr>
        <p:spPr bwMode="auto">
          <a:xfrm>
            <a:off x="5027613" y="3635375"/>
            <a:ext cx="942975" cy="277813"/>
          </a:xfrm>
          <a:prstGeom prst="rect">
            <a:avLst/>
          </a:prstGeom>
          <a:noFill/>
          <a:ln w="9525">
            <a:noFill/>
            <a:miter lim="800000"/>
            <a:headEnd/>
            <a:tailEnd/>
          </a:ln>
        </p:spPr>
        <p:txBody>
          <a:bodyPr wrap="none">
            <a:spAutoFit/>
          </a:bodyPr>
          <a:lstStyle/>
          <a:p>
            <a:r>
              <a:rPr lang="en-US" sz="1200">
                <a:latin typeface="Trebuchet MS" pitchFamily="-110" charset="0"/>
              </a:rPr>
              <a:t>Star </a:t>
            </a:r>
            <a:r>
              <a:rPr lang="en-US" altLang="zh-CN" sz="1200">
                <a:latin typeface="Trebuchet MS" pitchFamily="-110" charset="0"/>
              </a:rPr>
              <a:t>R</a:t>
            </a:r>
            <a:r>
              <a:rPr lang="en-US" sz="1200">
                <a:latin typeface="Trebuchet MS" pitchFamily="-110" charset="0"/>
              </a:rPr>
              <a:t>ating</a:t>
            </a:r>
          </a:p>
        </p:txBody>
      </p:sp>
      <p:sp>
        <p:nvSpPr>
          <p:cNvPr id="24" name="5-Point Star 23"/>
          <p:cNvSpPr>
            <a:spLocks noChangeArrowheads="1"/>
          </p:cNvSpPr>
          <p:nvPr/>
        </p:nvSpPr>
        <p:spPr bwMode="auto">
          <a:xfrm>
            <a:off x="5929313" y="3700463"/>
            <a:ext cx="165100" cy="152400"/>
          </a:xfrm>
          <a:custGeom>
            <a:avLst/>
            <a:gdLst>
              <a:gd name="T0" fmla="*/ 82550 w 165100"/>
              <a:gd name="T1" fmla="*/ 0 h 152400"/>
              <a:gd name="T2" fmla="*/ 0 w 165100"/>
              <a:gd name="T3" fmla="*/ 58211 h 152400"/>
              <a:gd name="T4" fmla="*/ 31531 w 165100"/>
              <a:gd name="T5" fmla="*/ 152400 h 152400"/>
              <a:gd name="T6" fmla="*/ 133569 w 165100"/>
              <a:gd name="T7" fmla="*/ 152400 h 152400"/>
              <a:gd name="T8" fmla="*/ 165100 w 165100"/>
              <a:gd name="T9" fmla="*/ 58211 h 152400"/>
              <a:gd name="T10" fmla="*/ 3 60000 65536"/>
              <a:gd name="T11" fmla="*/ 2 60000 65536"/>
              <a:gd name="T12" fmla="*/ 1 60000 65536"/>
              <a:gd name="T13" fmla="*/ 1 60000 65536"/>
              <a:gd name="T14" fmla="*/ 0 60000 65536"/>
              <a:gd name="T15" fmla="*/ 51019 w 165100"/>
              <a:gd name="T16" fmla="*/ 58212 h 152400"/>
              <a:gd name="T17" fmla="*/ 114081 w 165100"/>
              <a:gd name="T18" fmla="*/ 116422 h 152400"/>
            </a:gdLst>
            <a:ahLst/>
            <a:cxnLst>
              <a:cxn ang="T10">
                <a:pos x="T0" y="T1"/>
              </a:cxn>
              <a:cxn ang="T11">
                <a:pos x="T2" y="T3"/>
              </a:cxn>
              <a:cxn ang="T12">
                <a:pos x="T4" y="T5"/>
              </a:cxn>
              <a:cxn ang="T13">
                <a:pos x="T6" y="T7"/>
              </a:cxn>
              <a:cxn ang="T14">
                <a:pos x="T8" y="T9"/>
              </a:cxn>
            </a:cxnLst>
            <a:rect l="T15" t="T16" r="T17" b="T18"/>
            <a:pathLst>
              <a:path w="165100" h="152400">
                <a:moveTo>
                  <a:pt x="0" y="58211"/>
                </a:moveTo>
                <a:lnTo>
                  <a:pt x="63063" y="58212"/>
                </a:lnTo>
                <a:lnTo>
                  <a:pt x="82550" y="0"/>
                </a:lnTo>
                <a:lnTo>
                  <a:pt x="102037" y="58212"/>
                </a:lnTo>
                <a:lnTo>
                  <a:pt x="165100" y="58211"/>
                </a:lnTo>
                <a:lnTo>
                  <a:pt x="114081" y="94188"/>
                </a:lnTo>
                <a:lnTo>
                  <a:pt x="133569" y="152400"/>
                </a:lnTo>
                <a:lnTo>
                  <a:pt x="82550" y="116422"/>
                </a:lnTo>
                <a:lnTo>
                  <a:pt x="31531" y="152400"/>
                </a:lnTo>
                <a:lnTo>
                  <a:pt x="51019" y="94188"/>
                </a:lnTo>
                <a:close/>
              </a:path>
            </a:pathLst>
          </a:custGeom>
          <a:solidFill>
            <a:schemeClr val="bg1"/>
          </a:solidFill>
          <a:ln w="9525">
            <a:solidFill>
              <a:schemeClr val="tx1"/>
            </a:solidFill>
            <a:miter lim="800000"/>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25" name="5-Point Star 24"/>
          <p:cNvSpPr>
            <a:spLocks noChangeArrowheads="1"/>
          </p:cNvSpPr>
          <p:nvPr/>
        </p:nvSpPr>
        <p:spPr bwMode="auto">
          <a:xfrm>
            <a:off x="6115050" y="3695700"/>
            <a:ext cx="165100" cy="152400"/>
          </a:xfrm>
          <a:custGeom>
            <a:avLst/>
            <a:gdLst>
              <a:gd name="T0" fmla="*/ 82550 w 165100"/>
              <a:gd name="T1" fmla="*/ 0 h 152400"/>
              <a:gd name="T2" fmla="*/ 0 w 165100"/>
              <a:gd name="T3" fmla="*/ 58211 h 152400"/>
              <a:gd name="T4" fmla="*/ 31531 w 165100"/>
              <a:gd name="T5" fmla="*/ 152400 h 152400"/>
              <a:gd name="T6" fmla="*/ 133569 w 165100"/>
              <a:gd name="T7" fmla="*/ 152400 h 152400"/>
              <a:gd name="T8" fmla="*/ 165100 w 165100"/>
              <a:gd name="T9" fmla="*/ 58211 h 152400"/>
              <a:gd name="T10" fmla="*/ 3 60000 65536"/>
              <a:gd name="T11" fmla="*/ 2 60000 65536"/>
              <a:gd name="T12" fmla="*/ 1 60000 65536"/>
              <a:gd name="T13" fmla="*/ 1 60000 65536"/>
              <a:gd name="T14" fmla="*/ 0 60000 65536"/>
              <a:gd name="T15" fmla="*/ 51019 w 165100"/>
              <a:gd name="T16" fmla="*/ 58212 h 152400"/>
              <a:gd name="T17" fmla="*/ 114081 w 165100"/>
              <a:gd name="T18" fmla="*/ 116422 h 152400"/>
            </a:gdLst>
            <a:ahLst/>
            <a:cxnLst>
              <a:cxn ang="T10">
                <a:pos x="T0" y="T1"/>
              </a:cxn>
              <a:cxn ang="T11">
                <a:pos x="T2" y="T3"/>
              </a:cxn>
              <a:cxn ang="T12">
                <a:pos x="T4" y="T5"/>
              </a:cxn>
              <a:cxn ang="T13">
                <a:pos x="T6" y="T7"/>
              </a:cxn>
              <a:cxn ang="T14">
                <a:pos x="T8" y="T9"/>
              </a:cxn>
            </a:cxnLst>
            <a:rect l="T15" t="T16" r="T17" b="T18"/>
            <a:pathLst>
              <a:path w="165100" h="152400">
                <a:moveTo>
                  <a:pt x="0" y="58211"/>
                </a:moveTo>
                <a:lnTo>
                  <a:pt x="63063" y="58212"/>
                </a:lnTo>
                <a:lnTo>
                  <a:pt x="82550" y="0"/>
                </a:lnTo>
                <a:lnTo>
                  <a:pt x="102037" y="58212"/>
                </a:lnTo>
                <a:lnTo>
                  <a:pt x="165100" y="58211"/>
                </a:lnTo>
                <a:lnTo>
                  <a:pt x="114081" y="94188"/>
                </a:lnTo>
                <a:lnTo>
                  <a:pt x="133569" y="152400"/>
                </a:lnTo>
                <a:lnTo>
                  <a:pt x="82550" y="116422"/>
                </a:lnTo>
                <a:lnTo>
                  <a:pt x="31531" y="152400"/>
                </a:lnTo>
                <a:lnTo>
                  <a:pt x="51019" y="94188"/>
                </a:lnTo>
                <a:close/>
              </a:path>
            </a:pathLst>
          </a:custGeom>
          <a:solidFill>
            <a:schemeClr val="bg1"/>
          </a:solidFill>
          <a:ln w="9525">
            <a:solidFill>
              <a:schemeClr val="tx1"/>
            </a:solidFill>
            <a:miter lim="800000"/>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26" name="5-Point Star 25"/>
          <p:cNvSpPr>
            <a:spLocks noChangeArrowheads="1"/>
          </p:cNvSpPr>
          <p:nvPr/>
        </p:nvSpPr>
        <p:spPr bwMode="auto">
          <a:xfrm>
            <a:off x="6297613" y="3690938"/>
            <a:ext cx="165100" cy="152400"/>
          </a:xfrm>
          <a:custGeom>
            <a:avLst/>
            <a:gdLst>
              <a:gd name="T0" fmla="*/ 82550 w 165100"/>
              <a:gd name="T1" fmla="*/ 0 h 152400"/>
              <a:gd name="T2" fmla="*/ 0 w 165100"/>
              <a:gd name="T3" fmla="*/ 58211 h 152400"/>
              <a:gd name="T4" fmla="*/ 31531 w 165100"/>
              <a:gd name="T5" fmla="*/ 152400 h 152400"/>
              <a:gd name="T6" fmla="*/ 133569 w 165100"/>
              <a:gd name="T7" fmla="*/ 152400 h 152400"/>
              <a:gd name="T8" fmla="*/ 165100 w 165100"/>
              <a:gd name="T9" fmla="*/ 58211 h 152400"/>
              <a:gd name="T10" fmla="*/ 3 60000 65536"/>
              <a:gd name="T11" fmla="*/ 2 60000 65536"/>
              <a:gd name="T12" fmla="*/ 1 60000 65536"/>
              <a:gd name="T13" fmla="*/ 1 60000 65536"/>
              <a:gd name="T14" fmla="*/ 0 60000 65536"/>
              <a:gd name="T15" fmla="*/ 51019 w 165100"/>
              <a:gd name="T16" fmla="*/ 58212 h 152400"/>
              <a:gd name="T17" fmla="*/ 114081 w 165100"/>
              <a:gd name="T18" fmla="*/ 116422 h 152400"/>
            </a:gdLst>
            <a:ahLst/>
            <a:cxnLst>
              <a:cxn ang="T10">
                <a:pos x="T0" y="T1"/>
              </a:cxn>
              <a:cxn ang="T11">
                <a:pos x="T2" y="T3"/>
              </a:cxn>
              <a:cxn ang="T12">
                <a:pos x="T4" y="T5"/>
              </a:cxn>
              <a:cxn ang="T13">
                <a:pos x="T6" y="T7"/>
              </a:cxn>
              <a:cxn ang="T14">
                <a:pos x="T8" y="T9"/>
              </a:cxn>
            </a:cxnLst>
            <a:rect l="T15" t="T16" r="T17" b="T18"/>
            <a:pathLst>
              <a:path w="165100" h="152400">
                <a:moveTo>
                  <a:pt x="0" y="58211"/>
                </a:moveTo>
                <a:lnTo>
                  <a:pt x="63063" y="58212"/>
                </a:lnTo>
                <a:lnTo>
                  <a:pt x="82550" y="0"/>
                </a:lnTo>
                <a:lnTo>
                  <a:pt x="102037" y="58212"/>
                </a:lnTo>
                <a:lnTo>
                  <a:pt x="165100" y="58211"/>
                </a:lnTo>
                <a:lnTo>
                  <a:pt x="114081" y="94188"/>
                </a:lnTo>
                <a:lnTo>
                  <a:pt x="133569" y="152400"/>
                </a:lnTo>
                <a:lnTo>
                  <a:pt x="82550" y="116422"/>
                </a:lnTo>
                <a:lnTo>
                  <a:pt x="31531" y="152400"/>
                </a:lnTo>
                <a:lnTo>
                  <a:pt x="51019" y="94188"/>
                </a:lnTo>
                <a:close/>
              </a:path>
            </a:pathLst>
          </a:custGeom>
          <a:solidFill>
            <a:schemeClr val="bg1"/>
          </a:solidFill>
          <a:ln w="9525">
            <a:solidFill>
              <a:schemeClr val="tx1"/>
            </a:solidFill>
            <a:miter lim="800000"/>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27" name="5-Point Star 26"/>
          <p:cNvSpPr>
            <a:spLocks noChangeArrowheads="1"/>
          </p:cNvSpPr>
          <p:nvPr/>
        </p:nvSpPr>
        <p:spPr bwMode="auto">
          <a:xfrm>
            <a:off x="6488113" y="3690938"/>
            <a:ext cx="165100" cy="152400"/>
          </a:xfrm>
          <a:custGeom>
            <a:avLst/>
            <a:gdLst>
              <a:gd name="T0" fmla="*/ 82550 w 165100"/>
              <a:gd name="T1" fmla="*/ 0 h 152400"/>
              <a:gd name="T2" fmla="*/ 0 w 165100"/>
              <a:gd name="T3" fmla="*/ 58211 h 152400"/>
              <a:gd name="T4" fmla="*/ 31531 w 165100"/>
              <a:gd name="T5" fmla="*/ 152400 h 152400"/>
              <a:gd name="T6" fmla="*/ 133569 w 165100"/>
              <a:gd name="T7" fmla="*/ 152400 h 152400"/>
              <a:gd name="T8" fmla="*/ 165100 w 165100"/>
              <a:gd name="T9" fmla="*/ 58211 h 152400"/>
              <a:gd name="T10" fmla="*/ 3 60000 65536"/>
              <a:gd name="T11" fmla="*/ 2 60000 65536"/>
              <a:gd name="T12" fmla="*/ 1 60000 65536"/>
              <a:gd name="T13" fmla="*/ 1 60000 65536"/>
              <a:gd name="T14" fmla="*/ 0 60000 65536"/>
              <a:gd name="T15" fmla="*/ 51019 w 165100"/>
              <a:gd name="T16" fmla="*/ 58212 h 152400"/>
              <a:gd name="T17" fmla="*/ 114081 w 165100"/>
              <a:gd name="T18" fmla="*/ 116422 h 152400"/>
            </a:gdLst>
            <a:ahLst/>
            <a:cxnLst>
              <a:cxn ang="T10">
                <a:pos x="T0" y="T1"/>
              </a:cxn>
              <a:cxn ang="T11">
                <a:pos x="T2" y="T3"/>
              </a:cxn>
              <a:cxn ang="T12">
                <a:pos x="T4" y="T5"/>
              </a:cxn>
              <a:cxn ang="T13">
                <a:pos x="T6" y="T7"/>
              </a:cxn>
              <a:cxn ang="T14">
                <a:pos x="T8" y="T9"/>
              </a:cxn>
            </a:cxnLst>
            <a:rect l="T15" t="T16" r="T17" b="T18"/>
            <a:pathLst>
              <a:path w="165100" h="152400">
                <a:moveTo>
                  <a:pt x="0" y="58211"/>
                </a:moveTo>
                <a:lnTo>
                  <a:pt x="63063" y="58212"/>
                </a:lnTo>
                <a:lnTo>
                  <a:pt x="82550" y="0"/>
                </a:lnTo>
                <a:lnTo>
                  <a:pt x="102037" y="58212"/>
                </a:lnTo>
                <a:lnTo>
                  <a:pt x="165100" y="58211"/>
                </a:lnTo>
                <a:lnTo>
                  <a:pt x="114081" y="94188"/>
                </a:lnTo>
                <a:lnTo>
                  <a:pt x="133569" y="152400"/>
                </a:lnTo>
                <a:lnTo>
                  <a:pt x="82550" y="116422"/>
                </a:lnTo>
                <a:lnTo>
                  <a:pt x="31531" y="152400"/>
                </a:lnTo>
                <a:lnTo>
                  <a:pt x="51019" y="94188"/>
                </a:lnTo>
                <a:close/>
              </a:path>
            </a:pathLst>
          </a:custGeom>
          <a:solidFill>
            <a:schemeClr val="bg1"/>
          </a:solidFill>
          <a:ln w="9525">
            <a:solidFill>
              <a:schemeClr val="tx1"/>
            </a:solidFill>
            <a:miter lim="800000"/>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28" name="5-Point Star 27"/>
          <p:cNvSpPr>
            <a:spLocks noChangeArrowheads="1"/>
          </p:cNvSpPr>
          <p:nvPr/>
        </p:nvSpPr>
        <p:spPr bwMode="auto">
          <a:xfrm>
            <a:off x="6665913" y="3695700"/>
            <a:ext cx="165100" cy="152400"/>
          </a:xfrm>
          <a:custGeom>
            <a:avLst/>
            <a:gdLst>
              <a:gd name="T0" fmla="*/ 82550 w 165100"/>
              <a:gd name="T1" fmla="*/ 0 h 152400"/>
              <a:gd name="T2" fmla="*/ 0 w 165100"/>
              <a:gd name="T3" fmla="*/ 58211 h 152400"/>
              <a:gd name="T4" fmla="*/ 31531 w 165100"/>
              <a:gd name="T5" fmla="*/ 152400 h 152400"/>
              <a:gd name="T6" fmla="*/ 133569 w 165100"/>
              <a:gd name="T7" fmla="*/ 152400 h 152400"/>
              <a:gd name="T8" fmla="*/ 165100 w 165100"/>
              <a:gd name="T9" fmla="*/ 58211 h 152400"/>
              <a:gd name="T10" fmla="*/ 3 60000 65536"/>
              <a:gd name="T11" fmla="*/ 2 60000 65536"/>
              <a:gd name="T12" fmla="*/ 1 60000 65536"/>
              <a:gd name="T13" fmla="*/ 1 60000 65536"/>
              <a:gd name="T14" fmla="*/ 0 60000 65536"/>
              <a:gd name="T15" fmla="*/ 51019 w 165100"/>
              <a:gd name="T16" fmla="*/ 58212 h 152400"/>
              <a:gd name="T17" fmla="*/ 114081 w 165100"/>
              <a:gd name="T18" fmla="*/ 116422 h 152400"/>
            </a:gdLst>
            <a:ahLst/>
            <a:cxnLst>
              <a:cxn ang="T10">
                <a:pos x="T0" y="T1"/>
              </a:cxn>
              <a:cxn ang="T11">
                <a:pos x="T2" y="T3"/>
              </a:cxn>
              <a:cxn ang="T12">
                <a:pos x="T4" y="T5"/>
              </a:cxn>
              <a:cxn ang="T13">
                <a:pos x="T6" y="T7"/>
              </a:cxn>
              <a:cxn ang="T14">
                <a:pos x="T8" y="T9"/>
              </a:cxn>
            </a:cxnLst>
            <a:rect l="T15" t="T16" r="T17" b="T18"/>
            <a:pathLst>
              <a:path w="165100" h="152400">
                <a:moveTo>
                  <a:pt x="0" y="58211"/>
                </a:moveTo>
                <a:lnTo>
                  <a:pt x="63063" y="58212"/>
                </a:lnTo>
                <a:lnTo>
                  <a:pt x="82550" y="0"/>
                </a:lnTo>
                <a:lnTo>
                  <a:pt x="102037" y="58212"/>
                </a:lnTo>
                <a:lnTo>
                  <a:pt x="165100" y="58211"/>
                </a:lnTo>
                <a:lnTo>
                  <a:pt x="114081" y="94188"/>
                </a:lnTo>
                <a:lnTo>
                  <a:pt x="133569" y="152400"/>
                </a:lnTo>
                <a:lnTo>
                  <a:pt x="82550" y="116422"/>
                </a:lnTo>
                <a:lnTo>
                  <a:pt x="31531" y="152400"/>
                </a:lnTo>
                <a:lnTo>
                  <a:pt x="51019" y="94188"/>
                </a:lnTo>
                <a:close/>
              </a:path>
            </a:pathLst>
          </a:custGeom>
          <a:solidFill>
            <a:schemeClr val="bg1"/>
          </a:solidFill>
          <a:ln w="9525">
            <a:solidFill>
              <a:schemeClr val="tx1"/>
            </a:solidFill>
            <a:miter lim="800000"/>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33" name="TextBox 22"/>
          <p:cNvSpPr txBox="1">
            <a:spLocks noChangeArrowheads="1"/>
          </p:cNvSpPr>
          <p:nvPr/>
        </p:nvSpPr>
        <p:spPr bwMode="auto">
          <a:xfrm>
            <a:off x="1735138" y="1778000"/>
            <a:ext cx="1573212" cy="338138"/>
          </a:xfrm>
          <a:prstGeom prst="rect">
            <a:avLst/>
          </a:prstGeom>
          <a:noFill/>
          <a:ln w="9525">
            <a:noFill/>
            <a:miter lim="800000"/>
            <a:headEnd/>
            <a:tailEnd/>
          </a:ln>
        </p:spPr>
        <p:txBody>
          <a:bodyPr wrap="none">
            <a:spAutoFit/>
          </a:bodyPr>
          <a:lstStyle/>
          <a:p>
            <a:r>
              <a:rPr lang="en-US" sz="1600" b="1">
                <a:solidFill>
                  <a:srgbClr val="7F7F7F"/>
                </a:solidFill>
                <a:latin typeface="Trebuchet MS Bold" pitchFamily="-110" charset="0"/>
              </a:rPr>
              <a:t>Company Logo</a:t>
            </a:r>
          </a:p>
        </p:txBody>
      </p:sp>
      <p:sp>
        <p:nvSpPr>
          <p:cNvPr id="42" name="Rounded Rectangle 41"/>
          <p:cNvSpPr>
            <a:spLocks noChangeArrowheads="1"/>
          </p:cNvSpPr>
          <p:nvPr/>
        </p:nvSpPr>
        <p:spPr bwMode="auto">
          <a:xfrm flipV="1">
            <a:off x="2633663" y="2382838"/>
            <a:ext cx="1066800" cy="1077912"/>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43026" name="Title 1"/>
          <p:cNvSpPr txBox="1">
            <a:spLocks/>
          </p:cNvSpPr>
          <p:nvPr/>
        </p:nvSpPr>
        <p:spPr bwMode="auto">
          <a:xfrm>
            <a:off x="347663" y="231775"/>
            <a:ext cx="8229600" cy="398463"/>
          </a:xfrm>
          <a:prstGeom prst="rect">
            <a:avLst/>
          </a:prstGeom>
          <a:noFill/>
          <a:ln w="9525">
            <a:noFill/>
            <a:miter lim="800000"/>
            <a:headEnd/>
            <a:tailEnd/>
          </a:ln>
        </p:spPr>
        <p:txBody>
          <a:bodyPr anchor="ctr"/>
          <a:lstStyle/>
          <a:p>
            <a:r>
              <a:rPr lang="en-US" sz="1600" b="1">
                <a:solidFill>
                  <a:srgbClr val="262626"/>
                </a:solidFill>
                <a:latin typeface="Trebuchet MS" pitchFamily="-110" charset="0"/>
              </a:rPr>
              <a:t>Screen Type: </a:t>
            </a:r>
            <a:r>
              <a:rPr lang="en-US" sz="1600">
                <a:solidFill>
                  <a:srgbClr val="262626"/>
                </a:solidFill>
                <a:latin typeface="Trebuchet MS" pitchFamily="-110" charset="0"/>
              </a:rPr>
              <a:t>Detail/Springboard </a:t>
            </a:r>
            <a:r>
              <a:rPr lang="en-US" sz="1600">
                <a:solidFill>
                  <a:srgbClr val="595959"/>
                </a:solidFill>
                <a:latin typeface="Arial" charset="0"/>
                <a:cs typeface="Arial" charset="0"/>
              </a:rPr>
              <a:t/>
            </a:r>
            <a:br>
              <a:rPr lang="en-US" sz="1600">
                <a:solidFill>
                  <a:srgbClr val="595959"/>
                </a:solidFill>
                <a:latin typeface="Arial" charset="0"/>
                <a:cs typeface="Arial" charset="0"/>
              </a:rPr>
            </a:br>
            <a:endParaRPr lang="en-US" sz="1600">
              <a:solidFill>
                <a:srgbClr val="595959"/>
              </a:solidFill>
              <a:latin typeface="Arial" charset="0"/>
              <a:cs typeface="Arial" charset="0"/>
            </a:endParaRPr>
          </a:p>
        </p:txBody>
      </p:sp>
      <p:sp>
        <p:nvSpPr>
          <p:cNvPr id="43027" name="Rectangle 44"/>
          <p:cNvSpPr>
            <a:spLocks noChangeArrowheads="1"/>
          </p:cNvSpPr>
          <p:nvPr/>
        </p:nvSpPr>
        <p:spPr bwMode="auto">
          <a:xfrm>
            <a:off x="347663" y="534988"/>
            <a:ext cx="1049337" cy="261937"/>
          </a:xfrm>
          <a:prstGeom prst="rect">
            <a:avLst/>
          </a:prstGeom>
          <a:noFill/>
          <a:ln w="9525">
            <a:noFill/>
            <a:miter lim="800000"/>
            <a:headEnd/>
            <a:tailEnd/>
          </a:ln>
        </p:spPr>
        <p:txBody>
          <a:bodyPr wrap="none">
            <a:spAutoFit/>
          </a:bodyPr>
          <a:lstStyle/>
          <a:p>
            <a:pPr>
              <a:spcAft>
                <a:spcPts val="600"/>
              </a:spcAft>
            </a:pPr>
            <a:r>
              <a:rPr lang="en-US" sz="1100">
                <a:solidFill>
                  <a:srgbClr val="404040"/>
                </a:solidFill>
                <a:latin typeface="Trebuchet MS" pitchFamily="-110" charset="0"/>
              </a:rPr>
              <a:t>Square Poster</a:t>
            </a:r>
          </a:p>
        </p:txBody>
      </p:sp>
      <p:sp>
        <p:nvSpPr>
          <p:cNvPr id="43028" name="TextBox 10"/>
          <p:cNvSpPr txBox="1">
            <a:spLocks noChangeArrowheads="1"/>
          </p:cNvSpPr>
          <p:nvPr/>
        </p:nvSpPr>
        <p:spPr bwMode="auto">
          <a:xfrm>
            <a:off x="6262688" y="1828800"/>
            <a:ext cx="1058862" cy="276225"/>
          </a:xfrm>
          <a:prstGeom prst="rect">
            <a:avLst/>
          </a:prstGeom>
          <a:noFill/>
          <a:ln w="9525">
            <a:noFill/>
            <a:miter lim="800000"/>
            <a:headEnd/>
            <a:tailEnd/>
          </a:ln>
        </p:spPr>
        <p:txBody>
          <a:bodyPr wrap="none">
            <a:spAutoFit/>
          </a:bodyPr>
          <a:lstStyle/>
          <a:p>
            <a:pPr algn="r"/>
            <a:r>
              <a:rPr lang="en-US" sz="1200" b="1">
                <a:solidFill>
                  <a:srgbClr val="262626"/>
                </a:solidFill>
                <a:latin typeface="Trebuchet MS Bold" pitchFamily="-110" charset="0"/>
              </a:rPr>
              <a:t>Breadcrumb</a:t>
            </a:r>
          </a:p>
        </p:txBody>
      </p:sp>
      <p:sp>
        <p:nvSpPr>
          <p:cNvPr id="43029" name="TextBox 57"/>
          <p:cNvSpPr txBox="1">
            <a:spLocks noChangeArrowheads="1"/>
          </p:cNvSpPr>
          <p:nvPr/>
        </p:nvSpPr>
        <p:spPr bwMode="auto">
          <a:xfrm>
            <a:off x="3810000" y="2305050"/>
            <a:ext cx="2105025" cy="307975"/>
          </a:xfrm>
          <a:prstGeom prst="rect">
            <a:avLst/>
          </a:prstGeom>
          <a:noFill/>
          <a:ln w="9525">
            <a:noFill/>
            <a:miter lim="800000"/>
            <a:headEnd/>
            <a:tailEnd/>
          </a:ln>
        </p:spPr>
        <p:txBody>
          <a:bodyPr wrap="none">
            <a:spAutoFit/>
          </a:bodyPr>
          <a:lstStyle/>
          <a:p>
            <a:r>
              <a:rPr lang="en-US" sz="1400" b="1">
                <a:latin typeface="Arial Narrow" pitchFamily="-110" charset="0"/>
              </a:rPr>
              <a:t>Title Lorem Ipsum Dolor Sit</a:t>
            </a:r>
          </a:p>
        </p:txBody>
      </p:sp>
      <p:sp>
        <p:nvSpPr>
          <p:cNvPr id="43030" name="TextBox 61"/>
          <p:cNvSpPr txBox="1">
            <a:spLocks noChangeArrowheads="1"/>
          </p:cNvSpPr>
          <p:nvPr/>
        </p:nvSpPr>
        <p:spPr bwMode="auto">
          <a:xfrm>
            <a:off x="2133600" y="4622800"/>
            <a:ext cx="569913" cy="276225"/>
          </a:xfrm>
          <a:prstGeom prst="rect">
            <a:avLst/>
          </a:prstGeom>
          <a:noFill/>
          <a:ln w="9525">
            <a:noFill/>
            <a:miter lim="800000"/>
            <a:headEnd/>
            <a:tailEnd/>
          </a:ln>
        </p:spPr>
        <p:txBody>
          <a:bodyPr wrap="none">
            <a:spAutoFit/>
          </a:bodyPr>
          <a:lstStyle/>
          <a:p>
            <a:r>
              <a:rPr lang="en-US" sz="1200">
                <a:latin typeface="Arial Narrow" pitchFamily="-110" charset="0"/>
              </a:rPr>
              <a:t>Length</a:t>
            </a:r>
          </a:p>
        </p:txBody>
      </p:sp>
      <p:sp>
        <p:nvSpPr>
          <p:cNvPr id="43031" name="TextBox 62"/>
          <p:cNvSpPr txBox="1">
            <a:spLocks noChangeArrowheads="1"/>
          </p:cNvSpPr>
          <p:nvPr/>
        </p:nvSpPr>
        <p:spPr bwMode="auto">
          <a:xfrm>
            <a:off x="2603500" y="4629150"/>
            <a:ext cx="949325" cy="276225"/>
          </a:xfrm>
          <a:prstGeom prst="rect">
            <a:avLst/>
          </a:prstGeom>
          <a:noFill/>
          <a:ln w="9525">
            <a:noFill/>
            <a:miter lim="800000"/>
            <a:headEnd/>
            <a:tailEnd/>
          </a:ln>
        </p:spPr>
        <p:txBody>
          <a:bodyPr wrap="none">
            <a:spAutoFit/>
          </a:bodyPr>
          <a:lstStyle/>
          <a:p>
            <a:r>
              <a:rPr lang="en-US" sz="1200">
                <a:latin typeface="Arial Narrow" pitchFamily="-110" charset="0"/>
              </a:rPr>
              <a:t>Release Date</a:t>
            </a:r>
          </a:p>
        </p:txBody>
      </p:sp>
      <p:sp>
        <p:nvSpPr>
          <p:cNvPr id="43032" name="TextBox 63"/>
          <p:cNvSpPr txBox="1">
            <a:spLocks noChangeArrowheads="1"/>
          </p:cNvSpPr>
          <p:nvPr/>
        </p:nvSpPr>
        <p:spPr bwMode="auto">
          <a:xfrm>
            <a:off x="3454400" y="4629150"/>
            <a:ext cx="549275" cy="276225"/>
          </a:xfrm>
          <a:prstGeom prst="rect">
            <a:avLst/>
          </a:prstGeom>
          <a:noFill/>
          <a:ln w="9525">
            <a:noFill/>
            <a:miter lim="800000"/>
            <a:headEnd/>
            <a:tailEnd/>
          </a:ln>
        </p:spPr>
        <p:txBody>
          <a:bodyPr wrap="none">
            <a:spAutoFit/>
          </a:bodyPr>
          <a:lstStyle/>
          <a:p>
            <a:r>
              <a:rPr lang="en-US" sz="1200">
                <a:latin typeface="Arial Narrow" pitchFamily="-110" charset="0"/>
              </a:rPr>
              <a:t>Rating</a:t>
            </a:r>
          </a:p>
        </p:txBody>
      </p:sp>
      <p:sp>
        <p:nvSpPr>
          <p:cNvPr id="43033" name="TextBox 64"/>
          <p:cNvSpPr txBox="1">
            <a:spLocks noChangeArrowheads="1"/>
          </p:cNvSpPr>
          <p:nvPr/>
        </p:nvSpPr>
        <p:spPr bwMode="auto">
          <a:xfrm>
            <a:off x="3908425" y="4629150"/>
            <a:ext cx="1152525" cy="276225"/>
          </a:xfrm>
          <a:prstGeom prst="rect">
            <a:avLst/>
          </a:prstGeom>
          <a:noFill/>
          <a:ln w="9525">
            <a:noFill/>
            <a:miter lim="800000"/>
            <a:headEnd/>
            <a:tailEnd/>
          </a:ln>
        </p:spPr>
        <p:txBody>
          <a:bodyPr wrap="none">
            <a:spAutoFit/>
          </a:bodyPr>
          <a:lstStyle/>
          <a:p>
            <a:r>
              <a:rPr lang="en-US" sz="1200">
                <a:latin typeface="Arial Narrow" pitchFamily="-110" charset="0"/>
              </a:rPr>
              <a:t>HD (if applicable)</a:t>
            </a:r>
          </a:p>
        </p:txBody>
      </p:sp>
      <p:sp>
        <p:nvSpPr>
          <p:cNvPr id="43034" name="TextBox 65"/>
          <p:cNvSpPr txBox="1">
            <a:spLocks noChangeArrowheads="1"/>
          </p:cNvSpPr>
          <p:nvPr/>
        </p:nvSpPr>
        <p:spPr bwMode="auto">
          <a:xfrm>
            <a:off x="5500688" y="4605338"/>
            <a:ext cx="1450975" cy="307975"/>
          </a:xfrm>
          <a:prstGeom prst="rect">
            <a:avLst/>
          </a:prstGeom>
          <a:noFill/>
          <a:ln w="9525">
            <a:noFill/>
            <a:miter lim="800000"/>
            <a:headEnd/>
            <a:tailEnd/>
          </a:ln>
        </p:spPr>
        <p:txBody>
          <a:bodyPr wrap="none">
            <a:spAutoFit/>
          </a:bodyPr>
          <a:lstStyle/>
          <a:p>
            <a:r>
              <a:rPr lang="en-US" sz="1400" b="1">
                <a:latin typeface="Arial Narrow Bold" pitchFamily="-110" charset="0"/>
              </a:rPr>
              <a:t>DIRECTOR NAME</a:t>
            </a:r>
          </a:p>
        </p:txBody>
      </p:sp>
      <p:sp>
        <p:nvSpPr>
          <p:cNvPr id="43035" name="TextBox 66"/>
          <p:cNvSpPr txBox="1">
            <a:spLocks noChangeArrowheads="1"/>
          </p:cNvSpPr>
          <p:nvPr/>
        </p:nvSpPr>
        <p:spPr bwMode="auto">
          <a:xfrm>
            <a:off x="2138363" y="4814888"/>
            <a:ext cx="801687" cy="276225"/>
          </a:xfrm>
          <a:prstGeom prst="rect">
            <a:avLst/>
          </a:prstGeom>
          <a:noFill/>
          <a:ln w="9525">
            <a:noFill/>
            <a:miter lim="800000"/>
            <a:headEnd/>
            <a:tailEnd/>
          </a:ln>
        </p:spPr>
        <p:txBody>
          <a:bodyPr wrap="none">
            <a:spAutoFit/>
          </a:bodyPr>
          <a:lstStyle/>
          <a:p>
            <a:r>
              <a:rPr lang="en-US" sz="1200">
                <a:latin typeface="Arial Narrow" pitchFamily="-110" charset="0"/>
              </a:rPr>
              <a:t>Category 1</a:t>
            </a:r>
          </a:p>
        </p:txBody>
      </p:sp>
      <p:sp>
        <p:nvSpPr>
          <p:cNvPr id="43036" name="TextBox 67"/>
          <p:cNvSpPr txBox="1">
            <a:spLocks noChangeArrowheads="1"/>
          </p:cNvSpPr>
          <p:nvPr/>
        </p:nvSpPr>
        <p:spPr bwMode="auto">
          <a:xfrm>
            <a:off x="2820988" y="4821238"/>
            <a:ext cx="803275" cy="276225"/>
          </a:xfrm>
          <a:prstGeom prst="rect">
            <a:avLst/>
          </a:prstGeom>
          <a:noFill/>
          <a:ln w="9525">
            <a:noFill/>
            <a:miter lim="800000"/>
            <a:headEnd/>
            <a:tailEnd/>
          </a:ln>
        </p:spPr>
        <p:txBody>
          <a:bodyPr wrap="none">
            <a:spAutoFit/>
          </a:bodyPr>
          <a:lstStyle/>
          <a:p>
            <a:r>
              <a:rPr lang="en-US" sz="1200">
                <a:latin typeface="Arial Narrow" pitchFamily="-110" charset="0"/>
              </a:rPr>
              <a:t>Category 2</a:t>
            </a:r>
          </a:p>
        </p:txBody>
      </p:sp>
      <p:sp>
        <p:nvSpPr>
          <p:cNvPr id="43037" name="TextBox 74"/>
          <p:cNvSpPr txBox="1">
            <a:spLocks noChangeArrowheads="1"/>
          </p:cNvSpPr>
          <p:nvPr/>
        </p:nvSpPr>
        <p:spPr bwMode="auto">
          <a:xfrm>
            <a:off x="5033963" y="4630738"/>
            <a:ext cx="608012" cy="276225"/>
          </a:xfrm>
          <a:prstGeom prst="rect">
            <a:avLst/>
          </a:prstGeom>
          <a:noFill/>
          <a:ln w="9525">
            <a:noFill/>
            <a:miter lim="800000"/>
            <a:headEnd/>
            <a:tailEnd/>
          </a:ln>
        </p:spPr>
        <p:txBody>
          <a:bodyPr wrap="none">
            <a:spAutoFit/>
          </a:bodyPr>
          <a:lstStyle/>
          <a:p>
            <a:r>
              <a:rPr lang="en-US" sz="1200">
                <a:latin typeface="Arial Narrow" pitchFamily="-110" charset="0"/>
              </a:rPr>
              <a:t>director</a:t>
            </a:r>
          </a:p>
        </p:txBody>
      </p:sp>
      <p:sp>
        <p:nvSpPr>
          <p:cNvPr id="56" name="Rounded Rectangle 55"/>
          <p:cNvSpPr/>
          <p:nvPr/>
        </p:nvSpPr>
        <p:spPr>
          <a:xfrm>
            <a:off x="3802063" y="2616200"/>
            <a:ext cx="3003550" cy="211138"/>
          </a:xfrm>
          <a:prstGeom prst="roundRect">
            <a:avLst>
              <a:gd name="adj" fmla="val 36637"/>
            </a:avLst>
          </a:prstGeom>
          <a:solidFill>
            <a:schemeClr val="tx1">
              <a:lumMod val="95000"/>
              <a:lumOff val="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7" name="Rectangle 56"/>
          <p:cNvSpPr/>
          <p:nvPr/>
        </p:nvSpPr>
        <p:spPr>
          <a:xfrm>
            <a:off x="3914775" y="2660650"/>
            <a:ext cx="117475" cy="114300"/>
          </a:xfrm>
          <a:prstGeom prst="rect">
            <a:avLst/>
          </a:prstGeom>
          <a:solidFill>
            <a:schemeClr val="bg1"/>
          </a:solidFill>
          <a:ln w="25400" cap="rnd">
            <a:noFill/>
            <a:round/>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3040" name="TextBox 49"/>
          <p:cNvSpPr txBox="1">
            <a:spLocks noChangeArrowheads="1"/>
          </p:cNvSpPr>
          <p:nvPr/>
        </p:nvSpPr>
        <p:spPr bwMode="auto">
          <a:xfrm>
            <a:off x="4033838" y="2765425"/>
            <a:ext cx="1728787" cy="276225"/>
          </a:xfrm>
          <a:prstGeom prst="rect">
            <a:avLst/>
          </a:prstGeom>
          <a:noFill/>
          <a:ln w="9525">
            <a:noFill/>
            <a:miter lim="800000"/>
            <a:headEnd/>
            <a:tailEnd/>
          </a:ln>
        </p:spPr>
        <p:txBody>
          <a:bodyPr wrap="none">
            <a:spAutoFit/>
          </a:bodyPr>
          <a:lstStyle/>
          <a:p>
            <a:r>
              <a:rPr lang="en-US" sz="1200">
                <a:latin typeface="Trebuchet MS" pitchFamily="-110" charset="0"/>
              </a:rPr>
              <a:t>variable length Button</a:t>
            </a:r>
          </a:p>
        </p:txBody>
      </p:sp>
      <p:sp>
        <p:nvSpPr>
          <p:cNvPr id="60" name="Rectangle 59"/>
          <p:cNvSpPr/>
          <p:nvPr/>
        </p:nvSpPr>
        <p:spPr>
          <a:xfrm>
            <a:off x="3916363" y="2852738"/>
            <a:ext cx="117475" cy="114300"/>
          </a:xfrm>
          <a:prstGeom prst="rect">
            <a:avLst/>
          </a:prstGeom>
          <a:solidFill>
            <a:schemeClr val="bg1">
              <a:lumMod val="75000"/>
            </a:schemeClr>
          </a:solidFill>
          <a:ln w="25400" cap="rnd">
            <a:noFill/>
            <a:round/>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3042" name="TextBox 51"/>
          <p:cNvSpPr txBox="1">
            <a:spLocks noChangeArrowheads="1"/>
          </p:cNvSpPr>
          <p:nvPr/>
        </p:nvSpPr>
        <p:spPr bwMode="auto">
          <a:xfrm>
            <a:off x="4030663" y="2938463"/>
            <a:ext cx="1728787" cy="276225"/>
          </a:xfrm>
          <a:prstGeom prst="rect">
            <a:avLst/>
          </a:prstGeom>
          <a:noFill/>
          <a:ln w="9525">
            <a:noFill/>
            <a:miter lim="800000"/>
            <a:headEnd/>
            <a:tailEnd/>
          </a:ln>
        </p:spPr>
        <p:txBody>
          <a:bodyPr wrap="none">
            <a:spAutoFit/>
          </a:bodyPr>
          <a:lstStyle/>
          <a:p>
            <a:r>
              <a:rPr lang="en-US" sz="1200">
                <a:latin typeface="Trebuchet MS" pitchFamily="-110" charset="0"/>
              </a:rPr>
              <a:t>variable length Button</a:t>
            </a:r>
          </a:p>
        </p:txBody>
      </p:sp>
      <p:sp>
        <p:nvSpPr>
          <p:cNvPr id="62" name="Rectangle 61"/>
          <p:cNvSpPr/>
          <p:nvPr/>
        </p:nvSpPr>
        <p:spPr>
          <a:xfrm>
            <a:off x="3914775" y="3019425"/>
            <a:ext cx="117475" cy="114300"/>
          </a:xfrm>
          <a:prstGeom prst="rect">
            <a:avLst/>
          </a:prstGeom>
          <a:solidFill>
            <a:schemeClr val="bg1">
              <a:lumMod val="75000"/>
            </a:schemeClr>
          </a:solidFill>
          <a:ln w="25400" cap="rnd">
            <a:noFill/>
            <a:round/>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3044" name="TextBox 53"/>
          <p:cNvSpPr txBox="1">
            <a:spLocks noChangeArrowheads="1"/>
          </p:cNvSpPr>
          <p:nvPr/>
        </p:nvSpPr>
        <p:spPr bwMode="auto">
          <a:xfrm>
            <a:off x="4030663" y="3103563"/>
            <a:ext cx="1728787" cy="276225"/>
          </a:xfrm>
          <a:prstGeom prst="rect">
            <a:avLst/>
          </a:prstGeom>
          <a:noFill/>
          <a:ln w="9525">
            <a:noFill/>
            <a:miter lim="800000"/>
            <a:headEnd/>
            <a:tailEnd/>
          </a:ln>
        </p:spPr>
        <p:txBody>
          <a:bodyPr wrap="none">
            <a:spAutoFit/>
          </a:bodyPr>
          <a:lstStyle/>
          <a:p>
            <a:r>
              <a:rPr lang="en-US" sz="1200">
                <a:latin typeface="Trebuchet MS" pitchFamily="-110" charset="0"/>
              </a:rPr>
              <a:t>variable length Button</a:t>
            </a:r>
          </a:p>
        </p:txBody>
      </p:sp>
      <p:sp>
        <p:nvSpPr>
          <p:cNvPr id="64" name="Rectangle 63"/>
          <p:cNvSpPr/>
          <p:nvPr/>
        </p:nvSpPr>
        <p:spPr>
          <a:xfrm>
            <a:off x="3914775" y="3195638"/>
            <a:ext cx="117475" cy="114300"/>
          </a:xfrm>
          <a:prstGeom prst="rect">
            <a:avLst/>
          </a:prstGeom>
          <a:solidFill>
            <a:schemeClr val="bg1">
              <a:lumMod val="75000"/>
            </a:schemeClr>
          </a:solidFill>
          <a:ln w="25400" cap="rnd">
            <a:noFill/>
            <a:round/>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3046" name="TextBox 55"/>
          <p:cNvSpPr txBox="1">
            <a:spLocks noChangeArrowheads="1"/>
          </p:cNvSpPr>
          <p:nvPr/>
        </p:nvSpPr>
        <p:spPr bwMode="auto">
          <a:xfrm>
            <a:off x="4038600" y="3287713"/>
            <a:ext cx="1728788" cy="276225"/>
          </a:xfrm>
          <a:prstGeom prst="rect">
            <a:avLst/>
          </a:prstGeom>
          <a:noFill/>
          <a:ln w="9525">
            <a:noFill/>
            <a:miter lim="800000"/>
            <a:headEnd/>
            <a:tailEnd/>
          </a:ln>
        </p:spPr>
        <p:txBody>
          <a:bodyPr wrap="none">
            <a:spAutoFit/>
          </a:bodyPr>
          <a:lstStyle/>
          <a:p>
            <a:r>
              <a:rPr lang="en-US" sz="1200">
                <a:latin typeface="Trebuchet MS" pitchFamily="-110" charset="0"/>
              </a:rPr>
              <a:t>variable length Button</a:t>
            </a:r>
          </a:p>
        </p:txBody>
      </p:sp>
      <p:sp>
        <p:nvSpPr>
          <p:cNvPr id="66" name="Rectangle 65"/>
          <p:cNvSpPr/>
          <p:nvPr/>
        </p:nvSpPr>
        <p:spPr>
          <a:xfrm>
            <a:off x="3913188" y="3371850"/>
            <a:ext cx="117475" cy="114300"/>
          </a:xfrm>
          <a:prstGeom prst="rect">
            <a:avLst/>
          </a:prstGeom>
          <a:solidFill>
            <a:schemeClr val="bg1">
              <a:lumMod val="75000"/>
            </a:schemeClr>
          </a:solidFill>
          <a:ln w="25400" cap="rnd">
            <a:noFill/>
            <a:round/>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3048" name="TextBox 75"/>
          <p:cNvSpPr txBox="1">
            <a:spLocks noChangeArrowheads="1"/>
          </p:cNvSpPr>
          <p:nvPr/>
        </p:nvSpPr>
        <p:spPr bwMode="auto">
          <a:xfrm>
            <a:off x="4030663" y="2576513"/>
            <a:ext cx="2754312" cy="276225"/>
          </a:xfrm>
          <a:prstGeom prst="rect">
            <a:avLst/>
          </a:prstGeom>
          <a:noFill/>
          <a:ln w="9525">
            <a:noFill/>
            <a:miter lim="800000"/>
            <a:headEnd/>
            <a:tailEnd/>
          </a:ln>
        </p:spPr>
        <p:txBody>
          <a:bodyPr wrap="none">
            <a:spAutoFit/>
          </a:bodyPr>
          <a:lstStyle/>
          <a:p>
            <a:r>
              <a:rPr lang="en-US" sz="1200">
                <a:solidFill>
                  <a:schemeClr val="bg1"/>
                </a:solidFill>
                <a:latin typeface="Trebuchet MS" pitchFamily="-110" charset="0"/>
              </a:rPr>
              <a:t>variable length button/action button</a:t>
            </a:r>
          </a:p>
        </p:txBody>
      </p:sp>
      <p:grpSp>
        <p:nvGrpSpPr>
          <p:cNvPr id="43049" name="Group 40"/>
          <p:cNvGrpSpPr>
            <a:grpSpLocks/>
          </p:cNvGrpSpPr>
          <p:nvPr/>
        </p:nvGrpSpPr>
        <p:grpSpPr bwMode="auto">
          <a:xfrm>
            <a:off x="1143000" y="1524000"/>
            <a:ext cx="6781800" cy="3810000"/>
            <a:chOff x="1143000" y="1524000"/>
            <a:chExt cx="6781800" cy="3810000"/>
          </a:xfrm>
        </p:grpSpPr>
        <p:sp>
          <p:nvSpPr>
            <p:cNvPr id="43" name="Rectangle 42"/>
            <p:cNvSpPr/>
            <p:nvPr/>
          </p:nvSpPr>
          <p:spPr>
            <a:xfrm>
              <a:off x="1143000" y="1524000"/>
              <a:ext cx="6781800" cy="3810000"/>
            </a:xfrm>
            <a:prstGeom prst="rect">
              <a:avLst/>
            </a:prstGeom>
            <a:no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8" name="Rectangle 57"/>
            <p:cNvSpPr/>
            <p:nvPr/>
          </p:nvSpPr>
          <p:spPr>
            <a:xfrm>
              <a:off x="1473200" y="1709738"/>
              <a:ext cx="6088063" cy="3421062"/>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68" name="Rectangle 67"/>
            <p:cNvSpPr/>
            <p:nvPr/>
          </p:nvSpPr>
          <p:spPr>
            <a:xfrm>
              <a:off x="1820863" y="1879600"/>
              <a:ext cx="5418137" cy="3065463"/>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69" name="Rectangle 68"/>
            <p:cNvSpPr/>
            <p:nvPr/>
          </p:nvSpPr>
          <p:spPr>
            <a:xfrm>
              <a:off x="1147763"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70" name="Rectangle 69"/>
            <p:cNvSpPr/>
            <p:nvPr/>
          </p:nvSpPr>
          <p:spPr>
            <a:xfrm>
              <a:off x="7132638"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71" name="Rectangle 70"/>
            <p:cNvSpPr/>
            <p:nvPr/>
          </p:nvSpPr>
          <p:spPr>
            <a:xfrm rot="5400000">
              <a:off x="4148138" y="180975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72" name="Rectangle 71"/>
            <p:cNvSpPr/>
            <p:nvPr/>
          </p:nvSpPr>
          <p:spPr>
            <a:xfrm rot="5400000">
              <a:off x="4148138" y="502920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3057" name="Date Placeholder 3"/>
            <p:cNvSpPr txBox="1">
              <a:spLocks/>
            </p:cNvSpPr>
            <p:nvPr/>
          </p:nvSpPr>
          <p:spPr bwMode="auto">
            <a:xfrm>
              <a:off x="1430338" y="4899025"/>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Action Safe</a:t>
              </a:r>
            </a:p>
          </p:txBody>
        </p:sp>
        <p:sp>
          <p:nvSpPr>
            <p:cNvPr id="43058" name="Date Placeholder 3"/>
            <p:cNvSpPr txBox="1">
              <a:spLocks/>
            </p:cNvSpPr>
            <p:nvPr/>
          </p:nvSpPr>
          <p:spPr bwMode="auto">
            <a:xfrm>
              <a:off x="1785938" y="4711700"/>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Title Safe</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ounded Rectangle 69"/>
          <p:cNvSpPr>
            <a:spLocks noChangeArrowheads="1"/>
          </p:cNvSpPr>
          <p:nvPr/>
        </p:nvSpPr>
        <p:spPr bwMode="auto">
          <a:xfrm flipV="1">
            <a:off x="2112963" y="2349500"/>
            <a:ext cx="1390650" cy="1485900"/>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33" name="Rectangle 32"/>
          <p:cNvSpPr/>
          <p:nvPr/>
        </p:nvSpPr>
        <p:spPr>
          <a:xfrm>
            <a:off x="1143000" y="1524000"/>
            <a:ext cx="6781800" cy="3810000"/>
          </a:xfrm>
          <a:prstGeom prst="rect">
            <a:avLst/>
          </a:prstGeom>
          <a:no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4" name="Rectangle 33"/>
          <p:cNvSpPr/>
          <p:nvPr/>
        </p:nvSpPr>
        <p:spPr>
          <a:xfrm>
            <a:off x="1143000" y="1524000"/>
            <a:ext cx="6781800" cy="642938"/>
          </a:xfrm>
          <a:prstGeom prst="rect">
            <a:avLst/>
          </a:prstGeom>
          <a:solidFill>
            <a:schemeClr val="bg1">
              <a:lumMod val="95000"/>
            </a:schemeClr>
          </a:solid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7" name="TextBox 22"/>
          <p:cNvSpPr txBox="1">
            <a:spLocks noChangeArrowheads="1"/>
          </p:cNvSpPr>
          <p:nvPr/>
        </p:nvSpPr>
        <p:spPr bwMode="auto">
          <a:xfrm>
            <a:off x="1735138" y="1778000"/>
            <a:ext cx="1573212" cy="338138"/>
          </a:xfrm>
          <a:prstGeom prst="rect">
            <a:avLst/>
          </a:prstGeom>
          <a:noFill/>
          <a:ln w="9525">
            <a:noFill/>
            <a:miter lim="800000"/>
            <a:headEnd/>
            <a:tailEnd/>
          </a:ln>
        </p:spPr>
        <p:txBody>
          <a:bodyPr wrap="none">
            <a:spAutoFit/>
          </a:bodyPr>
          <a:lstStyle/>
          <a:p>
            <a:r>
              <a:rPr lang="en-US" sz="1600" b="1">
                <a:solidFill>
                  <a:srgbClr val="7F7F7F"/>
                </a:solidFill>
                <a:latin typeface="Trebuchet MS Bold" pitchFamily="-110" charset="0"/>
              </a:rPr>
              <a:t>Company Logo</a:t>
            </a:r>
          </a:p>
        </p:txBody>
      </p:sp>
      <p:sp>
        <p:nvSpPr>
          <p:cNvPr id="44037" name="Date Placeholder 3"/>
          <p:cNvSpPr>
            <a:spLocks noGrp="1"/>
          </p:cNvSpPr>
          <p:nvPr>
            <p:ph type="dt" sz="quarter" idx="10"/>
          </p:nvPr>
        </p:nvSpPr>
        <p:spPr bwMode="auto">
          <a:noFill/>
          <a:ln>
            <a:miter lim="800000"/>
            <a:headEnd/>
            <a:tailEnd/>
          </a:ln>
        </p:spPr>
        <p:txBody>
          <a:bodyPr/>
          <a:lstStyle/>
          <a:p>
            <a:fld id="{B661A67F-F989-446A-A796-6EC3C06A3EB0}" type="datetime1">
              <a:rPr lang="en-US"/>
              <a:pPr/>
              <a:t>12/17/2009</a:t>
            </a:fld>
            <a:endParaRPr lang="en-US"/>
          </a:p>
        </p:txBody>
      </p:sp>
      <p:sp>
        <p:nvSpPr>
          <p:cNvPr id="44038" name="Footer Placeholder 4"/>
          <p:cNvSpPr>
            <a:spLocks noGrp="1"/>
          </p:cNvSpPr>
          <p:nvPr>
            <p:ph type="ftr" sz="quarter" idx="11"/>
          </p:nvPr>
        </p:nvSpPr>
        <p:spPr bwMode="auto">
          <a:noFill/>
          <a:ln>
            <a:miter lim="800000"/>
            <a:headEnd/>
            <a:tailEnd/>
          </a:ln>
        </p:spPr>
        <p:txBody>
          <a:bodyPr/>
          <a:lstStyle/>
          <a:p>
            <a:r>
              <a:rPr lang="en-US"/>
              <a:t>Roku Confidential</a:t>
            </a:r>
          </a:p>
        </p:txBody>
      </p:sp>
      <p:sp>
        <p:nvSpPr>
          <p:cNvPr id="44039" name="Slide Number Placeholder 5"/>
          <p:cNvSpPr>
            <a:spLocks noGrp="1"/>
          </p:cNvSpPr>
          <p:nvPr>
            <p:ph type="sldNum" sz="quarter" idx="12"/>
          </p:nvPr>
        </p:nvSpPr>
        <p:spPr bwMode="auto">
          <a:noFill/>
          <a:ln>
            <a:miter lim="800000"/>
            <a:headEnd/>
            <a:tailEnd/>
          </a:ln>
        </p:spPr>
        <p:txBody>
          <a:bodyPr/>
          <a:lstStyle/>
          <a:p>
            <a:fld id="{C71DBAE1-A3D0-4CF4-B3AC-CB86A6DB1682}" type="slidenum">
              <a:rPr lang="en-US"/>
              <a:pPr/>
              <a:t>21</a:t>
            </a:fld>
            <a:endParaRPr lang="en-US"/>
          </a:p>
        </p:txBody>
      </p:sp>
      <p:sp>
        <p:nvSpPr>
          <p:cNvPr id="43" name="Rectangle 42"/>
          <p:cNvSpPr/>
          <p:nvPr/>
        </p:nvSpPr>
        <p:spPr>
          <a:xfrm>
            <a:off x="2216538" y="3665550"/>
            <a:ext cx="1178670" cy="127221"/>
          </a:xfrm>
          <a:prstGeom prst="rect">
            <a:avLst/>
          </a:prstGeom>
          <a:gradFill>
            <a:gsLst>
              <a:gs pos="0">
                <a:srgbClr val="8488C4"/>
              </a:gs>
              <a:gs pos="53000">
                <a:srgbClr val="D4DEFF"/>
              </a:gs>
              <a:gs pos="83000">
                <a:srgbClr val="D4DEFF"/>
              </a:gs>
              <a:gs pos="100000">
                <a:srgbClr val="96AB94"/>
              </a:gs>
            </a:gsLst>
            <a:lin ang="5400000" scaled="0"/>
          </a:gra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5" name="Rectangle 44"/>
          <p:cNvSpPr/>
          <p:nvPr/>
        </p:nvSpPr>
        <p:spPr>
          <a:xfrm>
            <a:off x="2218124" y="3669982"/>
            <a:ext cx="658812" cy="107950"/>
          </a:xfrm>
          <a:prstGeom prst="rect">
            <a:avLst/>
          </a:prstGeom>
          <a:solidFill>
            <a:srgbClr val="0070C0"/>
          </a:solidFill>
          <a:ln w="127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4043" name="TextBox 46"/>
          <p:cNvSpPr txBox="1">
            <a:spLocks noChangeArrowheads="1"/>
          </p:cNvSpPr>
          <p:nvPr/>
        </p:nvSpPr>
        <p:spPr bwMode="auto">
          <a:xfrm>
            <a:off x="1997879" y="4601997"/>
            <a:ext cx="544513" cy="231775"/>
          </a:xfrm>
          <a:prstGeom prst="rect">
            <a:avLst/>
          </a:prstGeom>
          <a:noFill/>
          <a:ln w="9525">
            <a:noFill/>
            <a:miter lim="800000"/>
            <a:headEnd/>
            <a:tailEnd/>
          </a:ln>
        </p:spPr>
        <p:txBody>
          <a:bodyPr wrap="none">
            <a:spAutoFit/>
          </a:bodyPr>
          <a:lstStyle/>
          <a:p>
            <a:r>
              <a:rPr lang="en-US" sz="900" dirty="0" smtClean="0">
                <a:latin typeface="Myriad Pro" pitchFamily="-110" charset="0"/>
              </a:rPr>
              <a:t>2m 05s</a:t>
            </a:r>
            <a:endParaRPr lang="en-US" sz="900" dirty="0">
              <a:latin typeface="Myriad Pro" pitchFamily="-110" charset="0"/>
            </a:endParaRPr>
          </a:p>
        </p:txBody>
      </p:sp>
      <p:sp>
        <p:nvSpPr>
          <p:cNvPr id="38" name="Rounded Rectangle 37"/>
          <p:cNvSpPr/>
          <p:nvPr/>
        </p:nvSpPr>
        <p:spPr>
          <a:xfrm>
            <a:off x="3802063" y="2616200"/>
            <a:ext cx="3003550" cy="211138"/>
          </a:xfrm>
          <a:prstGeom prst="roundRect">
            <a:avLst>
              <a:gd name="adj" fmla="val 36637"/>
            </a:avLst>
          </a:prstGeom>
          <a:solidFill>
            <a:schemeClr val="tx1">
              <a:lumMod val="95000"/>
              <a:lumOff val="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9" name="Rectangle 38"/>
          <p:cNvSpPr/>
          <p:nvPr/>
        </p:nvSpPr>
        <p:spPr>
          <a:xfrm>
            <a:off x="3914775" y="2660650"/>
            <a:ext cx="117475" cy="114300"/>
          </a:xfrm>
          <a:prstGeom prst="rect">
            <a:avLst/>
          </a:prstGeom>
          <a:solidFill>
            <a:schemeClr val="bg1"/>
          </a:solidFill>
          <a:ln w="25400" cap="rnd">
            <a:noFill/>
            <a:round/>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4046" name="TextBox 75"/>
          <p:cNvSpPr txBox="1">
            <a:spLocks noChangeArrowheads="1"/>
          </p:cNvSpPr>
          <p:nvPr/>
        </p:nvSpPr>
        <p:spPr bwMode="auto">
          <a:xfrm>
            <a:off x="4030663" y="2576513"/>
            <a:ext cx="950912" cy="276225"/>
          </a:xfrm>
          <a:prstGeom prst="rect">
            <a:avLst/>
          </a:prstGeom>
          <a:noFill/>
          <a:ln w="9525">
            <a:noFill/>
            <a:miter lim="800000"/>
            <a:headEnd/>
            <a:tailEnd/>
          </a:ln>
        </p:spPr>
        <p:txBody>
          <a:bodyPr wrap="none">
            <a:spAutoFit/>
          </a:bodyPr>
          <a:lstStyle/>
          <a:p>
            <a:r>
              <a:rPr lang="en-US" sz="1200">
                <a:solidFill>
                  <a:schemeClr val="bg1"/>
                </a:solidFill>
                <a:latin typeface="Trebuchet MS" pitchFamily="-110" charset="0"/>
              </a:rPr>
              <a:t>play/pause</a:t>
            </a:r>
          </a:p>
        </p:txBody>
      </p:sp>
      <p:sp>
        <p:nvSpPr>
          <p:cNvPr id="44047" name="TextBox 49"/>
          <p:cNvSpPr txBox="1">
            <a:spLocks noChangeArrowheads="1"/>
          </p:cNvSpPr>
          <p:nvPr/>
        </p:nvSpPr>
        <p:spPr bwMode="auto">
          <a:xfrm>
            <a:off x="4033838" y="2765425"/>
            <a:ext cx="1728787" cy="276225"/>
          </a:xfrm>
          <a:prstGeom prst="rect">
            <a:avLst/>
          </a:prstGeom>
          <a:noFill/>
          <a:ln w="9525">
            <a:noFill/>
            <a:miter lim="800000"/>
            <a:headEnd/>
            <a:tailEnd/>
          </a:ln>
        </p:spPr>
        <p:txBody>
          <a:bodyPr wrap="none">
            <a:spAutoFit/>
          </a:bodyPr>
          <a:lstStyle/>
          <a:p>
            <a:r>
              <a:rPr lang="en-US" sz="1200">
                <a:latin typeface="Trebuchet MS" pitchFamily="-110" charset="0"/>
              </a:rPr>
              <a:t>variable length Button</a:t>
            </a:r>
          </a:p>
        </p:txBody>
      </p:sp>
      <p:sp>
        <p:nvSpPr>
          <p:cNvPr id="44" name="Rectangle 43"/>
          <p:cNvSpPr/>
          <p:nvPr/>
        </p:nvSpPr>
        <p:spPr>
          <a:xfrm>
            <a:off x="3916363" y="2852738"/>
            <a:ext cx="117475" cy="114300"/>
          </a:xfrm>
          <a:prstGeom prst="rect">
            <a:avLst/>
          </a:prstGeom>
          <a:solidFill>
            <a:schemeClr val="bg1">
              <a:lumMod val="75000"/>
            </a:schemeClr>
          </a:solidFill>
          <a:ln w="25400" cap="rnd">
            <a:noFill/>
            <a:round/>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4049" name="TextBox 51"/>
          <p:cNvSpPr txBox="1">
            <a:spLocks noChangeArrowheads="1"/>
          </p:cNvSpPr>
          <p:nvPr/>
        </p:nvSpPr>
        <p:spPr bwMode="auto">
          <a:xfrm>
            <a:off x="4030663" y="2938463"/>
            <a:ext cx="1728787" cy="276225"/>
          </a:xfrm>
          <a:prstGeom prst="rect">
            <a:avLst/>
          </a:prstGeom>
          <a:noFill/>
          <a:ln w="9525">
            <a:noFill/>
            <a:miter lim="800000"/>
            <a:headEnd/>
            <a:tailEnd/>
          </a:ln>
        </p:spPr>
        <p:txBody>
          <a:bodyPr wrap="none">
            <a:spAutoFit/>
          </a:bodyPr>
          <a:lstStyle/>
          <a:p>
            <a:r>
              <a:rPr lang="en-US" sz="1200">
                <a:latin typeface="Trebuchet MS" pitchFamily="-110" charset="0"/>
              </a:rPr>
              <a:t>variable length Button</a:t>
            </a:r>
          </a:p>
        </p:txBody>
      </p:sp>
      <p:sp>
        <p:nvSpPr>
          <p:cNvPr id="49" name="Rectangle 48"/>
          <p:cNvSpPr/>
          <p:nvPr/>
        </p:nvSpPr>
        <p:spPr>
          <a:xfrm>
            <a:off x="3914775" y="3019425"/>
            <a:ext cx="117475" cy="114300"/>
          </a:xfrm>
          <a:prstGeom prst="rect">
            <a:avLst/>
          </a:prstGeom>
          <a:solidFill>
            <a:schemeClr val="bg1">
              <a:lumMod val="75000"/>
            </a:schemeClr>
          </a:solidFill>
          <a:ln w="25400" cap="rnd">
            <a:noFill/>
            <a:round/>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4051" name="TextBox 53"/>
          <p:cNvSpPr txBox="1">
            <a:spLocks noChangeArrowheads="1"/>
          </p:cNvSpPr>
          <p:nvPr/>
        </p:nvSpPr>
        <p:spPr bwMode="auto">
          <a:xfrm>
            <a:off x="4030663" y="3103563"/>
            <a:ext cx="1728787" cy="276225"/>
          </a:xfrm>
          <a:prstGeom prst="rect">
            <a:avLst/>
          </a:prstGeom>
          <a:noFill/>
          <a:ln w="9525">
            <a:noFill/>
            <a:miter lim="800000"/>
            <a:headEnd/>
            <a:tailEnd/>
          </a:ln>
        </p:spPr>
        <p:txBody>
          <a:bodyPr wrap="none">
            <a:spAutoFit/>
          </a:bodyPr>
          <a:lstStyle/>
          <a:p>
            <a:r>
              <a:rPr lang="en-US" sz="1200">
                <a:latin typeface="Trebuchet MS" pitchFamily="-110" charset="0"/>
              </a:rPr>
              <a:t>variable length Button</a:t>
            </a:r>
          </a:p>
        </p:txBody>
      </p:sp>
      <p:sp>
        <p:nvSpPr>
          <p:cNvPr id="53" name="Rectangle 52"/>
          <p:cNvSpPr/>
          <p:nvPr/>
        </p:nvSpPr>
        <p:spPr>
          <a:xfrm>
            <a:off x="3914775" y="3195638"/>
            <a:ext cx="117475" cy="114300"/>
          </a:xfrm>
          <a:prstGeom prst="rect">
            <a:avLst/>
          </a:prstGeom>
          <a:solidFill>
            <a:schemeClr val="bg1">
              <a:lumMod val="75000"/>
            </a:schemeClr>
          </a:solidFill>
          <a:ln w="25400" cap="rnd">
            <a:noFill/>
            <a:round/>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4053" name="TextBox 55"/>
          <p:cNvSpPr txBox="1">
            <a:spLocks noChangeArrowheads="1"/>
          </p:cNvSpPr>
          <p:nvPr/>
        </p:nvSpPr>
        <p:spPr bwMode="auto">
          <a:xfrm>
            <a:off x="4038600" y="3287713"/>
            <a:ext cx="1728788" cy="276225"/>
          </a:xfrm>
          <a:prstGeom prst="rect">
            <a:avLst/>
          </a:prstGeom>
          <a:noFill/>
          <a:ln w="9525">
            <a:noFill/>
            <a:miter lim="800000"/>
            <a:headEnd/>
            <a:tailEnd/>
          </a:ln>
        </p:spPr>
        <p:txBody>
          <a:bodyPr wrap="none">
            <a:spAutoFit/>
          </a:bodyPr>
          <a:lstStyle/>
          <a:p>
            <a:r>
              <a:rPr lang="en-US" sz="1200">
                <a:latin typeface="Trebuchet MS" pitchFamily="-110" charset="0"/>
              </a:rPr>
              <a:t>variable length Button</a:t>
            </a:r>
          </a:p>
        </p:txBody>
      </p:sp>
      <p:sp>
        <p:nvSpPr>
          <p:cNvPr id="55" name="Rectangle 54"/>
          <p:cNvSpPr/>
          <p:nvPr/>
        </p:nvSpPr>
        <p:spPr>
          <a:xfrm>
            <a:off x="3913188" y="3371850"/>
            <a:ext cx="117475" cy="114300"/>
          </a:xfrm>
          <a:prstGeom prst="rect">
            <a:avLst/>
          </a:prstGeom>
          <a:solidFill>
            <a:schemeClr val="bg1">
              <a:lumMod val="75000"/>
            </a:schemeClr>
          </a:solidFill>
          <a:ln w="25400" cap="rnd">
            <a:noFill/>
            <a:round/>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4055" name="TextBox 57"/>
          <p:cNvSpPr txBox="1">
            <a:spLocks noChangeArrowheads="1"/>
          </p:cNvSpPr>
          <p:nvPr/>
        </p:nvSpPr>
        <p:spPr bwMode="auto">
          <a:xfrm>
            <a:off x="3810000" y="2305050"/>
            <a:ext cx="2992438" cy="307975"/>
          </a:xfrm>
          <a:prstGeom prst="rect">
            <a:avLst/>
          </a:prstGeom>
          <a:noFill/>
          <a:ln w="9525">
            <a:noFill/>
            <a:miter lim="800000"/>
            <a:headEnd/>
            <a:tailEnd/>
          </a:ln>
        </p:spPr>
        <p:txBody>
          <a:bodyPr wrap="none">
            <a:spAutoFit/>
          </a:bodyPr>
          <a:lstStyle/>
          <a:p>
            <a:r>
              <a:rPr lang="en-US" sz="1400" b="1">
                <a:latin typeface="Arial Narrow" pitchFamily="-110" charset="0"/>
              </a:rPr>
              <a:t>Song Title Lorem Ipsum Dolor Sit Conse</a:t>
            </a:r>
          </a:p>
        </p:txBody>
      </p:sp>
      <p:sp>
        <p:nvSpPr>
          <p:cNvPr id="44056" name="TextBox 59"/>
          <p:cNvSpPr txBox="1">
            <a:spLocks noChangeArrowheads="1"/>
          </p:cNvSpPr>
          <p:nvPr/>
        </p:nvSpPr>
        <p:spPr bwMode="auto">
          <a:xfrm>
            <a:off x="2000250" y="4140200"/>
            <a:ext cx="574196" cy="261610"/>
          </a:xfrm>
          <a:prstGeom prst="rect">
            <a:avLst/>
          </a:prstGeom>
          <a:noFill/>
          <a:ln w="9525">
            <a:noFill/>
            <a:miter lim="800000"/>
            <a:headEnd/>
            <a:tailEnd/>
          </a:ln>
        </p:spPr>
        <p:txBody>
          <a:bodyPr wrap="none">
            <a:spAutoFit/>
          </a:bodyPr>
          <a:lstStyle/>
          <a:p>
            <a:r>
              <a:rPr lang="en-US" sz="1100" dirty="0" smtClean="0">
                <a:latin typeface="Trebuchet MS" pitchFamily="-110" charset="0"/>
              </a:rPr>
              <a:t>artist:</a:t>
            </a:r>
            <a:endParaRPr lang="en-US" sz="1100" dirty="0">
              <a:latin typeface="Trebuchet MS" pitchFamily="-110" charset="0"/>
            </a:endParaRPr>
          </a:p>
        </p:txBody>
      </p:sp>
      <p:sp>
        <p:nvSpPr>
          <p:cNvPr id="44057" name="TextBox 60"/>
          <p:cNvSpPr txBox="1">
            <a:spLocks noChangeArrowheads="1"/>
          </p:cNvSpPr>
          <p:nvPr/>
        </p:nvSpPr>
        <p:spPr bwMode="auto">
          <a:xfrm>
            <a:off x="2000250" y="4391025"/>
            <a:ext cx="623889" cy="261610"/>
          </a:xfrm>
          <a:prstGeom prst="rect">
            <a:avLst/>
          </a:prstGeom>
          <a:noFill/>
          <a:ln w="9525">
            <a:noFill/>
            <a:miter lim="800000"/>
            <a:headEnd/>
            <a:tailEnd/>
          </a:ln>
        </p:spPr>
        <p:txBody>
          <a:bodyPr wrap="none">
            <a:spAutoFit/>
          </a:bodyPr>
          <a:lstStyle/>
          <a:p>
            <a:r>
              <a:rPr lang="en-US" sz="1100" dirty="0" smtClean="0">
                <a:latin typeface="Trebuchet MS" pitchFamily="-110" charset="0"/>
              </a:rPr>
              <a:t>album</a:t>
            </a:r>
            <a:r>
              <a:rPr lang="en-US" sz="1100" dirty="0" smtClean="0">
                <a:latin typeface="Trebuchet MS" pitchFamily="-110" charset="0"/>
              </a:rPr>
              <a:t>:</a:t>
            </a:r>
            <a:endParaRPr lang="en-US" sz="1100" dirty="0">
              <a:latin typeface="Trebuchet MS" pitchFamily="-110" charset="0"/>
            </a:endParaRPr>
          </a:p>
        </p:txBody>
      </p:sp>
      <p:sp>
        <p:nvSpPr>
          <p:cNvPr id="44058" name="TextBox 61"/>
          <p:cNvSpPr txBox="1">
            <a:spLocks noChangeArrowheads="1"/>
          </p:cNvSpPr>
          <p:nvPr/>
        </p:nvSpPr>
        <p:spPr bwMode="auto">
          <a:xfrm>
            <a:off x="2467367" y="4098925"/>
            <a:ext cx="569912" cy="306388"/>
          </a:xfrm>
          <a:prstGeom prst="rect">
            <a:avLst/>
          </a:prstGeom>
          <a:noFill/>
          <a:ln w="9525">
            <a:noFill/>
            <a:miter lim="800000"/>
            <a:headEnd/>
            <a:tailEnd/>
          </a:ln>
        </p:spPr>
        <p:txBody>
          <a:bodyPr wrap="none">
            <a:spAutoFit/>
          </a:bodyPr>
          <a:lstStyle/>
          <a:p>
            <a:r>
              <a:rPr lang="en-US" sz="1400" b="1" dirty="0">
                <a:latin typeface="Arial Narrow Bold" pitchFamily="-110" charset="0"/>
              </a:rPr>
              <a:t>Artist</a:t>
            </a:r>
          </a:p>
        </p:txBody>
      </p:sp>
      <p:sp>
        <p:nvSpPr>
          <p:cNvPr id="44059" name="TextBox 62"/>
          <p:cNvSpPr txBox="1">
            <a:spLocks noChangeArrowheads="1"/>
          </p:cNvSpPr>
          <p:nvPr/>
        </p:nvSpPr>
        <p:spPr bwMode="auto">
          <a:xfrm>
            <a:off x="2511884" y="4359275"/>
            <a:ext cx="642938" cy="306388"/>
          </a:xfrm>
          <a:prstGeom prst="rect">
            <a:avLst/>
          </a:prstGeom>
          <a:noFill/>
          <a:ln w="9525">
            <a:noFill/>
            <a:miter lim="800000"/>
            <a:headEnd/>
            <a:tailEnd/>
          </a:ln>
        </p:spPr>
        <p:txBody>
          <a:bodyPr wrap="none">
            <a:spAutoFit/>
          </a:bodyPr>
          <a:lstStyle/>
          <a:p>
            <a:r>
              <a:rPr lang="en-US" sz="1400" b="1" dirty="0">
                <a:latin typeface="Arial Narrow Bold" pitchFamily="-110" charset="0"/>
              </a:rPr>
              <a:t>Album</a:t>
            </a:r>
          </a:p>
        </p:txBody>
      </p:sp>
      <p:sp>
        <p:nvSpPr>
          <p:cNvPr id="44060" name="Title 1"/>
          <p:cNvSpPr txBox="1">
            <a:spLocks/>
          </p:cNvSpPr>
          <p:nvPr/>
        </p:nvSpPr>
        <p:spPr bwMode="auto">
          <a:xfrm>
            <a:off x="347663" y="231775"/>
            <a:ext cx="8229600" cy="398463"/>
          </a:xfrm>
          <a:prstGeom prst="rect">
            <a:avLst/>
          </a:prstGeom>
          <a:noFill/>
          <a:ln w="9525">
            <a:noFill/>
            <a:miter lim="800000"/>
            <a:headEnd/>
            <a:tailEnd/>
          </a:ln>
        </p:spPr>
        <p:txBody>
          <a:bodyPr anchor="ctr"/>
          <a:lstStyle/>
          <a:p>
            <a:r>
              <a:rPr lang="en-US" sz="1600" b="1">
                <a:solidFill>
                  <a:srgbClr val="262626"/>
                </a:solidFill>
                <a:latin typeface="Trebuchet MS" pitchFamily="-110" charset="0"/>
              </a:rPr>
              <a:t>Screen Type: </a:t>
            </a:r>
            <a:r>
              <a:rPr lang="en-US" sz="1600">
                <a:solidFill>
                  <a:srgbClr val="262626"/>
                </a:solidFill>
                <a:latin typeface="Trebuchet MS" pitchFamily="-110" charset="0"/>
              </a:rPr>
              <a:t>Detail/Springboard </a:t>
            </a:r>
            <a:r>
              <a:rPr lang="en-US" sz="1600">
                <a:solidFill>
                  <a:srgbClr val="595959"/>
                </a:solidFill>
                <a:latin typeface="Arial" charset="0"/>
                <a:cs typeface="Arial" charset="0"/>
              </a:rPr>
              <a:t/>
            </a:r>
            <a:br>
              <a:rPr lang="en-US" sz="1600">
                <a:solidFill>
                  <a:srgbClr val="595959"/>
                </a:solidFill>
                <a:latin typeface="Arial" charset="0"/>
                <a:cs typeface="Arial" charset="0"/>
              </a:rPr>
            </a:br>
            <a:endParaRPr lang="en-US" sz="1600">
              <a:solidFill>
                <a:srgbClr val="595959"/>
              </a:solidFill>
              <a:latin typeface="Arial" charset="0"/>
              <a:cs typeface="Arial" charset="0"/>
            </a:endParaRPr>
          </a:p>
        </p:txBody>
      </p:sp>
      <p:sp>
        <p:nvSpPr>
          <p:cNvPr id="44061" name="Rectangle 44"/>
          <p:cNvSpPr>
            <a:spLocks noChangeArrowheads="1"/>
          </p:cNvSpPr>
          <p:nvPr/>
        </p:nvSpPr>
        <p:spPr bwMode="auto">
          <a:xfrm>
            <a:off x="347663" y="534988"/>
            <a:ext cx="1346200" cy="261937"/>
          </a:xfrm>
          <a:prstGeom prst="rect">
            <a:avLst/>
          </a:prstGeom>
          <a:noFill/>
          <a:ln w="9525">
            <a:noFill/>
            <a:miter lim="800000"/>
            <a:headEnd/>
            <a:tailEnd/>
          </a:ln>
        </p:spPr>
        <p:txBody>
          <a:bodyPr wrap="none">
            <a:spAutoFit/>
          </a:bodyPr>
          <a:lstStyle/>
          <a:p>
            <a:pPr>
              <a:spcAft>
                <a:spcPts val="600"/>
              </a:spcAft>
            </a:pPr>
            <a:r>
              <a:rPr lang="en-US" sz="1100">
                <a:solidFill>
                  <a:srgbClr val="404040"/>
                </a:solidFill>
                <a:latin typeface="Trebuchet MS" pitchFamily="-110" charset="0"/>
              </a:rPr>
              <a:t>Audio Springboard</a:t>
            </a:r>
          </a:p>
        </p:txBody>
      </p:sp>
      <p:sp>
        <p:nvSpPr>
          <p:cNvPr id="44062" name="TextBox 10"/>
          <p:cNvSpPr txBox="1">
            <a:spLocks noChangeArrowheads="1"/>
          </p:cNvSpPr>
          <p:nvPr/>
        </p:nvSpPr>
        <p:spPr bwMode="auto">
          <a:xfrm>
            <a:off x="6262688" y="1828800"/>
            <a:ext cx="1058862" cy="276225"/>
          </a:xfrm>
          <a:prstGeom prst="rect">
            <a:avLst/>
          </a:prstGeom>
          <a:noFill/>
          <a:ln w="9525">
            <a:noFill/>
            <a:miter lim="800000"/>
            <a:headEnd/>
            <a:tailEnd/>
          </a:ln>
        </p:spPr>
        <p:txBody>
          <a:bodyPr wrap="none">
            <a:spAutoFit/>
          </a:bodyPr>
          <a:lstStyle/>
          <a:p>
            <a:pPr algn="r"/>
            <a:r>
              <a:rPr lang="en-US" sz="1200" b="1">
                <a:solidFill>
                  <a:srgbClr val="262626"/>
                </a:solidFill>
                <a:latin typeface="Trebuchet MS Bold" pitchFamily="-110" charset="0"/>
              </a:rPr>
              <a:t>Breadcrumb</a:t>
            </a:r>
          </a:p>
        </p:txBody>
      </p:sp>
      <p:sp>
        <p:nvSpPr>
          <p:cNvPr id="69" name="Rounded Rectangle 68"/>
          <p:cNvSpPr/>
          <p:nvPr/>
        </p:nvSpPr>
        <p:spPr>
          <a:xfrm>
            <a:off x="2189163" y="2427288"/>
            <a:ext cx="1231900" cy="1162050"/>
          </a:xfrm>
          <a:prstGeom prst="roundRect">
            <a:avLst>
              <a:gd name="adj" fmla="val 7527"/>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grpSp>
        <p:nvGrpSpPr>
          <p:cNvPr id="44066" name="Group 34"/>
          <p:cNvGrpSpPr>
            <a:grpSpLocks/>
          </p:cNvGrpSpPr>
          <p:nvPr/>
        </p:nvGrpSpPr>
        <p:grpSpPr bwMode="auto">
          <a:xfrm>
            <a:off x="1143000" y="1524000"/>
            <a:ext cx="6781800" cy="3810000"/>
            <a:chOff x="1143000" y="1524000"/>
            <a:chExt cx="6781800" cy="3810000"/>
          </a:xfrm>
        </p:grpSpPr>
        <p:sp>
          <p:nvSpPr>
            <p:cNvPr id="50" name="Rectangle 49"/>
            <p:cNvSpPr/>
            <p:nvPr/>
          </p:nvSpPr>
          <p:spPr>
            <a:xfrm>
              <a:off x="1143000" y="1524000"/>
              <a:ext cx="6781800" cy="3810000"/>
            </a:xfrm>
            <a:prstGeom prst="rect">
              <a:avLst/>
            </a:prstGeom>
            <a:no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7" name="Rectangle 56"/>
            <p:cNvSpPr/>
            <p:nvPr/>
          </p:nvSpPr>
          <p:spPr>
            <a:xfrm>
              <a:off x="1473200" y="1709738"/>
              <a:ext cx="6088063" cy="3421062"/>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8" name="Rectangle 57"/>
            <p:cNvSpPr/>
            <p:nvPr/>
          </p:nvSpPr>
          <p:spPr>
            <a:xfrm>
              <a:off x="1820863" y="1879600"/>
              <a:ext cx="5418137" cy="3065463"/>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9" name="Rectangle 58"/>
            <p:cNvSpPr/>
            <p:nvPr/>
          </p:nvSpPr>
          <p:spPr>
            <a:xfrm>
              <a:off x="1147763"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64" name="Rectangle 63"/>
            <p:cNvSpPr/>
            <p:nvPr/>
          </p:nvSpPr>
          <p:spPr>
            <a:xfrm>
              <a:off x="7132638"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65" name="Rectangle 64"/>
            <p:cNvSpPr/>
            <p:nvPr/>
          </p:nvSpPr>
          <p:spPr>
            <a:xfrm rot="5400000">
              <a:off x="4148138" y="180975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67" name="Rectangle 66"/>
            <p:cNvSpPr/>
            <p:nvPr/>
          </p:nvSpPr>
          <p:spPr>
            <a:xfrm rot="5400000">
              <a:off x="4148138" y="502920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4074" name="Date Placeholder 3"/>
            <p:cNvSpPr txBox="1">
              <a:spLocks/>
            </p:cNvSpPr>
            <p:nvPr/>
          </p:nvSpPr>
          <p:spPr bwMode="auto">
            <a:xfrm>
              <a:off x="1430338" y="4899025"/>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Action Safe</a:t>
              </a:r>
            </a:p>
          </p:txBody>
        </p:sp>
        <p:sp>
          <p:nvSpPr>
            <p:cNvPr id="44075" name="Date Placeholder 3"/>
            <p:cNvSpPr txBox="1">
              <a:spLocks/>
            </p:cNvSpPr>
            <p:nvPr/>
          </p:nvSpPr>
          <p:spPr bwMode="auto">
            <a:xfrm>
              <a:off x="1785938" y="4711700"/>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Title Safe</a:t>
              </a: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ate Placeholder 3"/>
          <p:cNvSpPr>
            <a:spLocks noGrp="1"/>
          </p:cNvSpPr>
          <p:nvPr>
            <p:ph type="dt" sz="quarter" idx="10"/>
          </p:nvPr>
        </p:nvSpPr>
        <p:spPr bwMode="auto">
          <a:noFill/>
          <a:ln>
            <a:miter lim="800000"/>
            <a:headEnd/>
            <a:tailEnd/>
          </a:ln>
        </p:spPr>
        <p:txBody>
          <a:bodyPr/>
          <a:lstStyle/>
          <a:p>
            <a:fld id="{9818292E-2C56-4E96-BAC4-7B38619BC747}" type="datetime1">
              <a:rPr lang="en-US"/>
              <a:pPr/>
              <a:t>12/17/2009</a:t>
            </a:fld>
            <a:endParaRPr lang="en-US"/>
          </a:p>
        </p:txBody>
      </p:sp>
      <p:sp>
        <p:nvSpPr>
          <p:cNvPr id="45059" name="Footer Placeholder 4"/>
          <p:cNvSpPr>
            <a:spLocks noGrp="1"/>
          </p:cNvSpPr>
          <p:nvPr>
            <p:ph type="ftr" sz="quarter" idx="11"/>
          </p:nvPr>
        </p:nvSpPr>
        <p:spPr bwMode="auto">
          <a:noFill/>
          <a:ln>
            <a:miter lim="800000"/>
            <a:headEnd/>
            <a:tailEnd/>
          </a:ln>
        </p:spPr>
        <p:txBody>
          <a:bodyPr/>
          <a:lstStyle/>
          <a:p>
            <a:r>
              <a:rPr lang="en-US"/>
              <a:t>Roku Confidential</a:t>
            </a:r>
          </a:p>
        </p:txBody>
      </p:sp>
      <p:sp>
        <p:nvSpPr>
          <p:cNvPr id="45060" name="Slide Number Placeholder 5"/>
          <p:cNvSpPr>
            <a:spLocks noGrp="1"/>
          </p:cNvSpPr>
          <p:nvPr>
            <p:ph type="sldNum" sz="quarter" idx="12"/>
          </p:nvPr>
        </p:nvSpPr>
        <p:spPr bwMode="auto">
          <a:noFill/>
          <a:ln>
            <a:miter lim="800000"/>
            <a:headEnd/>
            <a:tailEnd/>
          </a:ln>
        </p:spPr>
        <p:txBody>
          <a:bodyPr/>
          <a:lstStyle/>
          <a:p>
            <a:fld id="{704667E1-8165-45D9-9B68-93785CAAB173}" type="slidenum">
              <a:rPr lang="en-US"/>
              <a:pPr/>
              <a:t>22</a:t>
            </a:fld>
            <a:endParaRPr lang="en-US"/>
          </a:p>
        </p:txBody>
      </p:sp>
      <p:sp>
        <p:nvSpPr>
          <p:cNvPr id="9" name="Rectangle 8"/>
          <p:cNvSpPr/>
          <p:nvPr/>
        </p:nvSpPr>
        <p:spPr>
          <a:xfrm>
            <a:off x="1143000" y="1524000"/>
            <a:ext cx="6781800" cy="3810000"/>
          </a:xfrm>
          <a:prstGeom prst="rect">
            <a:avLst/>
          </a:prstGeom>
          <a:no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10" name="Rectangle 9"/>
          <p:cNvSpPr/>
          <p:nvPr/>
        </p:nvSpPr>
        <p:spPr>
          <a:xfrm>
            <a:off x="1143000" y="1524000"/>
            <a:ext cx="6781800" cy="642938"/>
          </a:xfrm>
          <a:prstGeom prst="rect">
            <a:avLst/>
          </a:prstGeom>
          <a:solidFill>
            <a:schemeClr val="bg1">
              <a:lumMod val="95000"/>
            </a:schemeClr>
          </a:solid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12" name="TextBox 22"/>
          <p:cNvSpPr txBox="1">
            <a:spLocks noChangeArrowheads="1"/>
          </p:cNvSpPr>
          <p:nvPr/>
        </p:nvSpPr>
        <p:spPr bwMode="auto">
          <a:xfrm>
            <a:off x="1735138" y="1778000"/>
            <a:ext cx="1573212" cy="338138"/>
          </a:xfrm>
          <a:prstGeom prst="rect">
            <a:avLst/>
          </a:prstGeom>
          <a:noFill/>
          <a:ln w="9525">
            <a:noFill/>
            <a:miter lim="800000"/>
            <a:headEnd/>
            <a:tailEnd/>
          </a:ln>
        </p:spPr>
        <p:txBody>
          <a:bodyPr wrap="none">
            <a:spAutoFit/>
          </a:bodyPr>
          <a:lstStyle/>
          <a:p>
            <a:r>
              <a:rPr lang="en-US" sz="1600" b="1">
                <a:solidFill>
                  <a:srgbClr val="7F7F7F"/>
                </a:solidFill>
                <a:latin typeface="Trebuchet MS Bold" pitchFamily="-110" charset="0"/>
              </a:rPr>
              <a:t>Company Logo</a:t>
            </a:r>
          </a:p>
        </p:txBody>
      </p:sp>
      <p:sp>
        <p:nvSpPr>
          <p:cNvPr id="13" name="Rounded Rectangle 12"/>
          <p:cNvSpPr/>
          <p:nvPr/>
        </p:nvSpPr>
        <p:spPr>
          <a:xfrm>
            <a:off x="2198688" y="2425700"/>
            <a:ext cx="4659312" cy="376238"/>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77" name="Rectangle 76"/>
          <p:cNvSpPr/>
          <p:nvPr/>
        </p:nvSpPr>
        <p:spPr>
          <a:xfrm>
            <a:off x="6646863" y="4637088"/>
            <a:ext cx="117475" cy="114300"/>
          </a:xfrm>
          <a:prstGeom prst="rect">
            <a:avLst/>
          </a:prstGeom>
          <a:solidFill>
            <a:schemeClr val="bg1">
              <a:lumMod val="65000"/>
            </a:schemeClr>
          </a:solidFill>
          <a:ln w="25400" cap="rnd">
            <a:noFill/>
            <a:round/>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sz="1800" dirty="0">
                <a:noFill/>
                <a:ea typeface="ＭＳ Ｐゴシック" pitchFamily="-110" charset="-128"/>
              </a:rPr>
              <a:t>z</a:t>
            </a:r>
          </a:p>
        </p:txBody>
      </p:sp>
      <p:sp>
        <p:nvSpPr>
          <p:cNvPr id="45087" name="TextBox 47"/>
          <p:cNvSpPr txBox="1">
            <a:spLocks noChangeArrowheads="1"/>
          </p:cNvSpPr>
          <p:nvPr/>
        </p:nvSpPr>
        <p:spPr bwMode="auto">
          <a:xfrm>
            <a:off x="5534025" y="4540250"/>
            <a:ext cx="1089025" cy="276225"/>
          </a:xfrm>
          <a:prstGeom prst="rect">
            <a:avLst/>
          </a:prstGeom>
          <a:noFill/>
          <a:ln w="9525">
            <a:noFill/>
            <a:miter lim="800000"/>
            <a:headEnd/>
            <a:tailEnd/>
          </a:ln>
        </p:spPr>
        <p:txBody>
          <a:bodyPr wrap="none">
            <a:spAutoFit/>
          </a:bodyPr>
          <a:lstStyle/>
          <a:p>
            <a:pPr algn="r"/>
            <a:r>
              <a:rPr lang="en-US" sz="1200">
                <a:latin typeface="Trebuchet MS" pitchFamily="-110" charset="0"/>
              </a:rPr>
              <a:t>Security help</a:t>
            </a:r>
          </a:p>
        </p:txBody>
      </p:sp>
      <p:sp>
        <p:nvSpPr>
          <p:cNvPr id="79" name="Rectangle 78"/>
          <p:cNvSpPr/>
          <p:nvPr/>
        </p:nvSpPr>
        <p:spPr>
          <a:xfrm>
            <a:off x="6646863" y="4824413"/>
            <a:ext cx="117475" cy="114300"/>
          </a:xfrm>
          <a:prstGeom prst="rect">
            <a:avLst/>
          </a:prstGeom>
          <a:solidFill>
            <a:schemeClr val="bg1">
              <a:lumMod val="65000"/>
            </a:schemeClr>
          </a:solidFill>
          <a:ln w="25400" cap="rnd">
            <a:noFill/>
            <a:round/>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5089" name="TextBox 53"/>
          <p:cNvSpPr txBox="1">
            <a:spLocks noChangeArrowheads="1"/>
          </p:cNvSpPr>
          <p:nvPr/>
        </p:nvSpPr>
        <p:spPr bwMode="auto">
          <a:xfrm>
            <a:off x="6118225" y="4725988"/>
            <a:ext cx="506413" cy="276225"/>
          </a:xfrm>
          <a:prstGeom prst="rect">
            <a:avLst/>
          </a:prstGeom>
          <a:noFill/>
          <a:ln w="9525">
            <a:noFill/>
            <a:miter lim="800000"/>
            <a:headEnd/>
            <a:tailEnd/>
          </a:ln>
        </p:spPr>
        <p:txBody>
          <a:bodyPr wrap="none">
            <a:spAutoFit/>
          </a:bodyPr>
          <a:lstStyle/>
          <a:p>
            <a:pPr algn="r"/>
            <a:r>
              <a:rPr lang="en-US" sz="1200">
                <a:latin typeface="Trebuchet MS" pitchFamily="-110" charset="0"/>
              </a:rPr>
              <a:t>Back</a:t>
            </a:r>
          </a:p>
        </p:txBody>
      </p:sp>
      <p:sp>
        <p:nvSpPr>
          <p:cNvPr id="121" name="Rectangle 120"/>
          <p:cNvSpPr/>
          <p:nvPr/>
        </p:nvSpPr>
        <p:spPr>
          <a:xfrm>
            <a:off x="6646863" y="4433888"/>
            <a:ext cx="117475" cy="114300"/>
          </a:xfrm>
          <a:prstGeom prst="rect">
            <a:avLst/>
          </a:prstGeom>
          <a:solidFill>
            <a:schemeClr val="bg1">
              <a:lumMod val="65000"/>
            </a:schemeClr>
          </a:solidFill>
          <a:ln w="25400" cap="rnd">
            <a:noFill/>
            <a:round/>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sz="1800" dirty="0">
                <a:noFill/>
                <a:ea typeface="ＭＳ Ｐゴシック" pitchFamily="-110" charset="-128"/>
              </a:rPr>
              <a:t>z</a:t>
            </a:r>
          </a:p>
        </p:txBody>
      </p:sp>
      <p:sp>
        <p:nvSpPr>
          <p:cNvPr id="45120" name="TextBox 47"/>
          <p:cNvSpPr txBox="1">
            <a:spLocks noChangeArrowheads="1"/>
          </p:cNvSpPr>
          <p:nvPr/>
        </p:nvSpPr>
        <p:spPr bwMode="auto">
          <a:xfrm>
            <a:off x="6075363" y="4337050"/>
            <a:ext cx="530225" cy="276225"/>
          </a:xfrm>
          <a:prstGeom prst="rect">
            <a:avLst/>
          </a:prstGeom>
          <a:noFill/>
          <a:ln w="9525">
            <a:noFill/>
            <a:miter lim="800000"/>
            <a:headEnd/>
            <a:tailEnd/>
          </a:ln>
        </p:spPr>
        <p:txBody>
          <a:bodyPr wrap="none">
            <a:spAutoFit/>
          </a:bodyPr>
          <a:lstStyle/>
          <a:p>
            <a:pPr algn="r"/>
            <a:r>
              <a:rPr lang="en-US" sz="1200">
                <a:latin typeface="Trebuchet MS" pitchFamily="-110" charset="0"/>
              </a:rPr>
              <a:t>Done</a:t>
            </a:r>
          </a:p>
        </p:txBody>
      </p:sp>
      <p:sp>
        <p:nvSpPr>
          <p:cNvPr id="45136" name="TextBox 144"/>
          <p:cNvSpPr txBox="1">
            <a:spLocks noChangeArrowheads="1"/>
          </p:cNvSpPr>
          <p:nvPr/>
        </p:nvSpPr>
        <p:spPr bwMode="auto">
          <a:xfrm>
            <a:off x="2133600" y="2776538"/>
            <a:ext cx="4724400" cy="261937"/>
          </a:xfrm>
          <a:prstGeom prst="rect">
            <a:avLst/>
          </a:prstGeom>
          <a:noFill/>
          <a:ln w="9525">
            <a:noFill/>
            <a:miter lim="800000"/>
            <a:headEnd/>
            <a:tailEnd/>
          </a:ln>
        </p:spPr>
        <p:txBody>
          <a:bodyPr>
            <a:spAutoFit/>
          </a:bodyPr>
          <a:lstStyle/>
          <a:p>
            <a:pPr algn="r"/>
            <a:r>
              <a:rPr lang="en-US" sz="1100">
                <a:latin typeface="Trebuchet MS" pitchFamily="-110" charset="0"/>
              </a:rPr>
              <a:t>Lorem ipsum dolor sit amet, consectetur adipiscing elit. Donec elit</a:t>
            </a:r>
          </a:p>
        </p:txBody>
      </p:sp>
      <p:sp>
        <p:nvSpPr>
          <p:cNvPr id="45137" name="Title 1"/>
          <p:cNvSpPr txBox="1">
            <a:spLocks/>
          </p:cNvSpPr>
          <p:nvPr/>
        </p:nvSpPr>
        <p:spPr bwMode="auto">
          <a:xfrm>
            <a:off x="347663" y="231775"/>
            <a:ext cx="8229600" cy="398463"/>
          </a:xfrm>
          <a:prstGeom prst="rect">
            <a:avLst/>
          </a:prstGeom>
          <a:noFill/>
          <a:ln w="9525">
            <a:noFill/>
            <a:miter lim="800000"/>
            <a:headEnd/>
            <a:tailEnd/>
          </a:ln>
        </p:spPr>
        <p:txBody>
          <a:bodyPr anchor="ctr"/>
          <a:lstStyle/>
          <a:p>
            <a:r>
              <a:rPr lang="en-US" sz="1600" b="1">
                <a:solidFill>
                  <a:srgbClr val="262626"/>
                </a:solidFill>
                <a:latin typeface="Trebuchet MS" pitchFamily="-110" charset="0"/>
              </a:rPr>
              <a:t>Screen Type: </a:t>
            </a:r>
            <a:r>
              <a:rPr lang="en-US" sz="1600">
                <a:solidFill>
                  <a:srgbClr val="262626"/>
                </a:solidFill>
                <a:latin typeface="Trebuchet MS" pitchFamily="-110" charset="0"/>
              </a:rPr>
              <a:t>Full Keyboard</a:t>
            </a:r>
            <a:r>
              <a:rPr lang="en-US" sz="1600">
                <a:solidFill>
                  <a:srgbClr val="595959"/>
                </a:solidFill>
                <a:latin typeface="Arial" charset="0"/>
                <a:cs typeface="Arial" charset="0"/>
              </a:rPr>
              <a:t/>
            </a:r>
            <a:br>
              <a:rPr lang="en-US" sz="1600">
                <a:solidFill>
                  <a:srgbClr val="595959"/>
                </a:solidFill>
                <a:latin typeface="Arial" charset="0"/>
                <a:cs typeface="Arial" charset="0"/>
              </a:rPr>
            </a:br>
            <a:endParaRPr lang="en-US" sz="1600">
              <a:solidFill>
                <a:srgbClr val="595959"/>
              </a:solidFill>
              <a:latin typeface="Arial" charset="0"/>
              <a:cs typeface="Arial" charset="0"/>
            </a:endParaRPr>
          </a:p>
        </p:txBody>
      </p:sp>
      <p:sp>
        <p:nvSpPr>
          <p:cNvPr id="89" name="Rectangle 88"/>
          <p:cNvSpPr/>
          <p:nvPr/>
        </p:nvSpPr>
        <p:spPr>
          <a:xfrm flipH="1">
            <a:off x="6745288" y="2470150"/>
            <a:ext cx="25400" cy="2730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5145" name="TextBox 131"/>
          <p:cNvSpPr txBox="1">
            <a:spLocks noChangeArrowheads="1"/>
          </p:cNvSpPr>
          <p:nvPr/>
        </p:nvSpPr>
        <p:spPr bwMode="auto">
          <a:xfrm>
            <a:off x="5494338" y="1828800"/>
            <a:ext cx="1809750" cy="276225"/>
          </a:xfrm>
          <a:prstGeom prst="rect">
            <a:avLst/>
          </a:prstGeom>
          <a:noFill/>
          <a:ln w="9525">
            <a:noFill/>
            <a:miter lim="800000"/>
            <a:headEnd/>
            <a:tailEnd/>
          </a:ln>
        </p:spPr>
        <p:txBody>
          <a:bodyPr wrap="none">
            <a:spAutoFit/>
          </a:bodyPr>
          <a:lstStyle/>
          <a:p>
            <a:r>
              <a:rPr lang="en-US" sz="1200" b="1">
                <a:solidFill>
                  <a:srgbClr val="262626"/>
                </a:solidFill>
                <a:latin typeface="Trebuchet MS Bold" pitchFamily="-110" charset="0"/>
              </a:rPr>
              <a:t>Breadcrumb or Tagline</a:t>
            </a:r>
          </a:p>
        </p:txBody>
      </p:sp>
      <p:grpSp>
        <p:nvGrpSpPr>
          <p:cNvPr id="45146" name="Group 143"/>
          <p:cNvGrpSpPr>
            <a:grpSpLocks/>
          </p:cNvGrpSpPr>
          <p:nvPr/>
        </p:nvGrpSpPr>
        <p:grpSpPr bwMode="auto">
          <a:xfrm>
            <a:off x="1143000" y="1524000"/>
            <a:ext cx="6781800" cy="3810000"/>
            <a:chOff x="1143000" y="1524000"/>
            <a:chExt cx="6781800" cy="3810000"/>
          </a:xfrm>
        </p:grpSpPr>
        <p:sp>
          <p:nvSpPr>
            <p:cNvPr id="146" name="Rectangle 145"/>
            <p:cNvSpPr/>
            <p:nvPr/>
          </p:nvSpPr>
          <p:spPr>
            <a:xfrm>
              <a:off x="1143000" y="1524000"/>
              <a:ext cx="6781800" cy="3810000"/>
            </a:xfrm>
            <a:prstGeom prst="rect">
              <a:avLst/>
            </a:prstGeom>
            <a:no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147" name="Rectangle 146"/>
            <p:cNvSpPr/>
            <p:nvPr/>
          </p:nvSpPr>
          <p:spPr>
            <a:xfrm>
              <a:off x="1473200" y="1709738"/>
              <a:ext cx="6088063" cy="3421062"/>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148" name="Rectangle 147"/>
            <p:cNvSpPr/>
            <p:nvPr/>
          </p:nvSpPr>
          <p:spPr>
            <a:xfrm>
              <a:off x="1820863" y="1879600"/>
              <a:ext cx="5418137" cy="3065463"/>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149" name="Rectangle 148"/>
            <p:cNvSpPr/>
            <p:nvPr/>
          </p:nvSpPr>
          <p:spPr>
            <a:xfrm>
              <a:off x="1147763"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150" name="Rectangle 149"/>
            <p:cNvSpPr/>
            <p:nvPr/>
          </p:nvSpPr>
          <p:spPr>
            <a:xfrm>
              <a:off x="7132638"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151" name="Rectangle 150"/>
            <p:cNvSpPr/>
            <p:nvPr/>
          </p:nvSpPr>
          <p:spPr>
            <a:xfrm rot="5400000">
              <a:off x="4148138" y="180975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152" name="Rectangle 151"/>
            <p:cNvSpPr/>
            <p:nvPr/>
          </p:nvSpPr>
          <p:spPr>
            <a:xfrm rot="5400000">
              <a:off x="4148138" y="502920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5154" name="Date Placeholder 3"/>
            <p:cNvSpPr txBox="1">
              <a:spLocks/>
            </p:cNvSpPr>
            <p:nvPr/>
          </p:nvSpPr>
          <p:spPr bwMode="auto">
            <a:xfrm>
              <a:off x="1430338" y="4899025"/>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Action Safe</a:t>
              </a:r>
            </a:p>
          </p:txBody>
        </p:sp>
        <p:sp>
          <p:nvSpPr>
            <p:cNvPr id="45155" name="Date Placeholder 3"/>
            <p:cNvSpPr txBox="1">
              <a:spLocks/>
            </p:cNvSpPr>
            <p:nvPr/>
          </p:nvSpPr>
          <p:spPr bwMode="auto">
            <a:xfrm>
              <a:off x="1785938" y="4711700"/>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Title Safe</a:t>
              </a:r>
            </a:p>
          </p:txBody>
        </p:sp>
      </p:grpSp>
      <p:pic>
        <p:nvPicPr>
          <p:cNvPr id="1026" name="Picture 2"/>
          <p:cNvPicPr>
            <a:picLocks noChangeAspect="1" noChangeArrowheads="1"/>
          </p:cNvPicPr>
          <p:nvPr/>
        </p:nvPicPr>
        <p:blipFill>
          <a:blip r:embed="rId2" cstate="print"/>
          <a:srcRect/>
          <a:stretch>
            <a:fillRect/>
          </a:stretch>
        </p:blipFill>
        <p:spPr bwMode="auto">
          <a:xfrm>
            <a:off x="2238375" y="3026045"/>
            <a:ext cx="4667250" cy="112395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ounded Rectangle 120"/>
          <p:cNvSpPr/>
          <p:nvPr/>
        </p:nvSpPr>
        <p:spPr>
          <a:xfrm>
            <a:off x="4659313" y="2946400"/>
            <a:ext cx="2116137" cy="211138"/>
          </a:xfrm>
          <a:prstGeom prst="roundRect">
            <a:avLst>
              <a:gd name="adj" fmla="val 36637"/>
            </a:avLst>
          </a:prstGeom>
          <a:solidFill>
            <a:schemeClr val="tx1">
              <a:lumMod val="95000"/>
              <a:lumOff val="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78" name="Rounded Rectangle 77"/>
          <p:cNvSpPr/>
          <p:nvPr/>
        </p:nvSpPr>
        <p:spPr>
          <a:xfrm>
            <a:off x="2665413" y="2425700"/>
            <a:ext cx="1563687" cy="361950"/>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6085" name="Date Placeholder 3"/>
          <p:cNvSpPr>
            <a:spLocks noGrp="1"/>
          </p:cNvSpPr>
          <p:nvPr>
            <p:ph type="dt" sz="quarter" idx="10"/>
          </p:nvPr>
        </p:nvSpPr>
        <p:spPr bwMode="auto">
          <a:noFill/>
          <a:ln>
            <a:miter lim="800000"/>
            <a:headEnd/>
            <a:tailEnd/>
          </a:ln>
        </p:spPr>
        <p:txBody>
          <a:bodyPr/>
          <a:lstStyle/>
          <a:p>
            <a:fld id="{BDB614EC-5ABD-4600-9FB2-CDE875C7DD54}" type="datetime1">
              <a:rPr lang="en-US"/>
              <a:pPr/>
              <a:t>12/17/2009</a:t>
            </a:fld>
            <a:endParaRPr lang="en-US"/>
          </a:p>
        </p:txBody>
      </p:sp>
      <p:sp>
        <p:nvSpPr>
          <p:cNvPr id="46086" name="Footer Placeholder 4"/>
          <p:cNvSpPr>
            <a:spLocks noGrp="1"/>
          </p:cNvSpPr>
          <p:nvPr>
            <p:ph type="ftr" sz="quarter" idx="11"/>
          </p:nvPr>
        </p:nvSpPr>
        <p:spPr bwMode="auto">
          <a:noFill/>
          <a:ln>
            <a:miter lim="800000"/>
            <a:headEnd/>
            <a:tailEnd/>
          </a:ln>
        </p:spPr>
        <p:txBody>
          <a:bodyPr/>
          <a:lstStyle/>
          <a:p>
            <a:r>
              <a:rPr lang="en-US"/>
              <a:t>Roku Confidential</a:t>
            </a:r>
          </a:p>
        </p:txBody>
      </p:sp>
      <p:sp>
        <p:nvSpPr>
          <p:cNvPr id="46087" name="Slide Number Placeholder 5"/>
          <p:cNvSpPr>
            <a:spLocks noGrp="1"/>
          </p:cNvSpPr>
          <p:nvPr>
            <p:ph type="sldNum" sz="quarter" idx="12"/>
          </p:nvPr>
        </p:nvSpPr>
        <p:spPr bwMode="auto">
          <a:noFill/>
          <a:ln>
            <a:miter lim="800000"/>
            <a:headEnd/>
            <a:tailEnd/>
          </a:ln>
        </p:spPr>
        <p:txBody>
          <a:bodyPr/>
          <a:lstStyle/>
          <a:p>
            <a:fld id="{58B66BD2-9897-4EAA-A59B-5FF4A4F5A05E}" type="slidenum">
              <a:rPr lang="en-US"/>
              <a:pPr/>
              <a:t>23</a:t>
            </a:fld>
            <a:endParaRPr lang="en-US"/>
          </a:p>
        </p:txBody>
      </p:sp>
      <p:sp>
        <p:nvSpPr>
          <p:cNvPr id="46089" name="TextBox 54"/>
          <p:cNvSpPr txBox="1">
            <a:spLocks noChangeArrowheads="1"/>
          </p:cNvSpPr>
          <p:nvPr/>
        </p:nvSpPr>
        <p:spPr bwMode="auto">
          <a:xfrm>
            <a:off x="4843463" y="2900363"/>
            <a:ext cx="1660525" cy="276225"/>
          </a:xfrm>
          <a:prstGeom prst="rect">
            <a:avLst/>
          </a:prstGeom>
          <a:noFill/>
          <a:ln w="9525">
            <a:noFill/>
            <a:miter lim="800000"/>
            <a:headEnd/>
            <a:tailEnd/>
          </a:ln>
        </p:spPr>
        <p:txBody>
          <a:bodyPr wrap="none">
            <a:spAutoFit/>
          </a:bodyPr>
          <a:lstStyle/>
          <a:p>
            <a:r>
              <a:rPr lang="en-US" sz="1200">
                <a:solidFill>
                  <a:schemeClr val="bg1"/>
                </a:solidFill>
                <a:latin typeface="Trebuchet MS" pitchFamily="-110" charset="0"/>
              </a:rPr>
              <a:t>Result </a:t>
            </a:r>
            <a:r>
              <a:rPr lang="en-US" sz="1200">
                <a:solidFill>
                  <a:srgbClr val="FFFFFF"/>
                </a:solidFill>
                <a:latin typeface="Trebuchet MS" pitchFamily="-110" charset="0"/>
              </a:rPr>
              <a:t>1 Lorem ipsum</a:t>
            </a:r>
          </a:p>
        </p:txBody>
      </p:sp>
      <p:sp>
        <p:nvSpPr>
          <p:cNvPr id="56" name="Rectangle 55"/>
          <p:cNvSpPr/>
          <p:nvPr/>
        </p:nvSpPr>
        <p:spPr>
          <a:xfrm>
            <a:off x="4727575" y="2984500"/>
            <a:ext cx="117475" cy="114300"/>
          </a:xfrm>
          <a:prstGeom prst="rect">
            <a:avLst/>
          </a:prstGeom>
          <a:solidFill>
            <a:schemeClr val="bg1"/>
          </a:solidFill>
          <a:ln w="25400" cap="rnd">
            <a:noFill/>
            <a:round/>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7" name="TextBox 56"/>
          <p:cNvSpPr txBox="1"/>
          <p:nvPr/>
        </p:nvSpPr>
        <p:spPr>
          <a:xfrm>
            <a:off x="4846638" y="3154363"/>
            <a:ext cx="1660525" cy="276225"/>
          </a:xfrm>
          <a:prstGeom prst="rect">
            <a:avLst/>
          </a:prstGeom>
          <a:noFill/>
        </p:spPr>
        <p:txBody>
          <a:bodyPr wrap="none">
            <a:spAutoFit/>
          </a:bodyPr>
          <a:lstStyle/>
          <a:p>
            <a:r>
              <a:rPr lang="en-US" sz="1200">
                <a:latin typeface="Trebuchet MS" pitchFamily="-110" charset="0"/>
              </a:rPr>
              <a:t>Result </a:t>
            </a:r>
            <a:r>
              <a:rPr lang="en-US" sz="1200">
                <a:solidFill>
                  <a:srgbClr val="0D0D0D"/>
                </a:solidFill>
                <a:latin typeface="Trebuchet MS" pitchFamily="-110" charset="0"/>
              </a:rPr>
              <a:t>2 Lorem ipsum</a:t>
            </a:r>
          </a:p>
        </p:txBody>
      </p:sp>
      <p:sp>
        <p:nvSpPr>
          <p:cNvPr id="58" name="Rectangle 57"/>
          <p:cNvSpPr/>
          <p:nvPr/>
        </p:nvSpPr>
        <p:spPr>
          <a:xfrm>
            <a:off x="4732338" y="3238500"/>
            <a:ext cx="117475" cy="114300"/>
          </a:xfrm>
          <a:prstGeom prst="rect">
            <a:avLst/>
          </a:prstGeom>
          <a:solidFill>
            <a:schemeClr val="bg1">
              <a:lumMod val="75000"/>
            </a:schemeClr>
          </a:solidFill>
          <a:ln w="25400" cap="rnd">
            <a:noFill/>
            <a:round/>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9" name="TextBox 58"/>
          <p:cNvSpPr txBox="1"/>
          <p:nvPr/>
        </p:nvSpPr>
        <p:spPr>
          <a:xfrm>
            <a:off x="4843463" y="3384550"/>
            <a:ext cx="1660525" cy="276225"/>
          </a:xfrm>
          <a:prstGeom prst="rect">
            <a:avLst/>
          </a:prstGeom>
          <a:noFill/>
        </p:spPr>
        <p:txBody>
          <a:bodyPr wrap="none">
            <a:spAutoFit/>
          </a:bodyPr>
          <a:lstStyle/>
          <a:p>
            <a:r>
              <a:rPr lang="en-US" sz="1200">
                <a:latin typeface="Trebuchet MS" pitchFamily="-110" charset="0"/>
              </a:rPr>
              <a:t>Result 3 </a:t>
            </a:r>
            <a:r>
              <a:rPr lang="en-US" sz="1200">
                <a:solidFill>
                  <a:srgbClr val="0D0D0D"/>
                </a:solidFill>
                <a:latin typeface="Trebuchet MS" pitchFamily="-110" charset="0"/>
              </a:rPr>
              <a:t>Lorem ipsum</a:t>
            </a:r>
            <a:endParaRPr lang="en-US" sz="1200">
              <a:latin typeface="Trebuchet MS" pitchFamily="-110" charset="0"/>
            </a:endParaRPr>
          </a:p>
        </p:txBody>
      </p:sp>
      <p:sp>
        <p:nvSpPr>
          <p:cNvPr id="60" name="Rectangle 59"/>
          <p:cNvSpPr/>
          <p:nvPr/>
        </p:nvSpPr>
        <p:spPr>
          <a:xfrm>
            <a:off x="4727575" y="3468688"/>
            <a:ext cx="117475" cy="114300"/>
          </a:xfrm>
          <a:prstGeom prst="rect">
            <a:avLst/>
          </a:prstGeom>
          <a:solidFill>
            <a:schemeClr val="bg1">
              <a:lumMod val="75000"/>
            </a:schemeClr>
          </a:solidFill>
          <a:ln w="25400" cap="rnd">
            <a:noFill/>
            <a:round/>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61" name="TextBox 60"/>
          <p:cNvSpPr txBox="1"/>
          <p:nvPr/>
        </p:nvSpPr>
        <p:spPr>
          <a:xfrm>
            <a:off x="4843463" y="3643313"/>
            <a:ext cx="1660525" cy="276225"/>
          </a:xfrm>
          <a:prstGeom prst="rect">
            <a:avLst/>
          </a:prstGeom>
          <a:noFill/>
        </p:spPr>
        <p:txBody>
          <a:bodyPr wrap="none">
            <a:spAutoFit/>
          </a:bodyPr>
          <a:lstStyle/>
          <a:p>
            <a:r>
              <a:rPr lang="en-US" sz="1200">
                <a:latin typeface="Trebuchet MS" pitchFamily="-110" charset="0"/>
              </a:rPr>
              <a:t>Result 4 </a:t>
            </a:r>
            <a:r>
              <a:rPr lang="en-US" sz="1200">
                <a:solidFill>
                  <a:srgbClr val="0D0D0D"/>
                </a:solidFill>
                <a:latin typeface="Trebuchet MS" pitchFamily="-110" charset="0"/>
              </a:rPr>
              <a:t>Lorem ipsum</a:t>
            </a:r>
            <a:endParaRPr lang="en-US" sz="1200">
              <a:latin typeface="Trebuchet MS" pitchFamily="-110" charset="0"/>
            </a:endParaRPr>
          </a:p>
        </p:txBody>
      </p:sp>
      <p:sp>
        <p:nvSpPr>
          <p:cNvPr id="62" name="Rectangle 61"/>
          <p:cNvSpPr/>
          <p:nvPr/>
        </p:nvSpPr>
        <p:spPr>
          <a:xfrm>
            <a:off x="4727575" y="3727450"/>
            <a:ext cx="117475" cy="114300"/>
          </a:xfrm>
          <a:prstGeom prst="rect">
            <a:avLst/>
          </a:prstGeom>
          <a:solidFill>
            <a:schemeClr val="bg1">
              <a:lumMod val="75000"/>
            </a:schemeClr>
          </a:solidFill>
          <a:ln w="25400" cap="rnd">
            <a:noFill/>
            <a:round/>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6097" name="TextBox 62"/>
          <p:cNvSpPr txBox="1">
            <a:spLocks noChangeArrowheads="1"/>
          </p:cNvSpPr>
          <p:nvPr/>
        </p:nvSpPr>
        <p:spPr bwMode="auto">
          <a:xfrm>
            <a:off x="4635500" y="2422498"/>
            <a:ext cx="2560430" cy="307777"/>
          </a:xfrm>
          <a:prstGeom prst="rect">
            <a:avLst/>
          </a:prstGeom>
          <a:noFill/>
          <a:ln w="9525">
            <a:noFill/>
            <a:miter lim="800000"/>
            <a:headEnd/>
            <a:tailEnd/>
          </a:ln>
        </p:spPr>
        <p:txBody>
          <a:bodyPr wrap="square">
            <a:spAutoFit/>
          </a:bodyPr>
          <a:lstStyle/>
          <a:p>
            <a:r>
              <a:rPr lang="en-US" sz="1400" dirty="0" smtClean="0">
                <a:latin typeface="Trebuchet MS" pitchFamily="-110" charset="0"/>
              </a:rPr>
              <a:t>Recent Searches*</a:t>
            </a:r>
          </a:p>
        </p:txBody>
      </p:sp>
      <p:sp>
        <p:nvSpPr>
          <p:cNvPr id="64" name="TextBox 63"/>
          <p:cNvSpPr txBox="1"/>
          <p:nvPr/>
        </p:nvSpPr>
        <p:spPr>
          <a:xfrm>
            <a:off x="4849813" y="3878263"/>
            <a:ext cx="1660525" cy="276225"/>
          </a:xfrm>
          <a:prstGeom prst="rect">
            <a:avLst/>
          </a:prstGeom>
          <a:noFill/>
        </p:spPr>
        <p:txBody>
          <a:bodyPr wrap="none">
            <a:spAutoFit/>
          </a:bodyPr>
          <a:lstStyle/>
          <a:p>
            <a:r>
              <a:rPr lang="en-US" sz="1200">
                <a:latin typeface="Trebuchet MS" pitchFamily="-110" charset="0"/>
              </a:rPr>
              <a:t>Result 5 </a:t>
            </a:r>
            <a:r>
              <a:rPr lang="en-US" sz="1200">
                <a:solidFill>
                  <a:srgbClr val="0D0D0D"/>
                </a:solidFill>
                <a:latin typeface="Trebuchet MS" pitchFamily="-110" charset="0"/>
              </a:rPr>
              <a:t>Lorem ipsum</a:t>
            </a:r>
            <a:endParaRPr lang="en-US" sz="1200">
              <a:latin typeface="Trebuchet MS" pitchFamily="-110" charset="0"/>
            </a:endParaRPr>
          </a:p>
        </p:txBody>
      </p:sp>
      <p:sp>
        <p:nvSpPr>
          <p:cNvPr id="65" name="Rectangle 64"/>
          <p:cNvSpPr/>
          <p:nvPr/>
        </p:nvSpPr>
        <p:spPr>
          <a:xfrm>
            <a:off x="4733925" y="3962400"/>
            <a:ext cx="117475" cy="114300"/>
          </a:xfrm>
          <a:prstGeom prst="rect">
            <a:avLst/>
          </a:prstGeom>
          <a:solidFill>
            <a:schemeClr val="bg1">
              <a:lumMod val="75000"/>
            </a:schemeClr>
          </a:solidFill>
          <a:ln w="25400" cap="rnd">
            <a:noFill/>
            <a:round/>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66" name="TextBox 65"/>
          <p:cNvSpPr txBox="1"/>
          <p:nvPr/>
        </p:nvSpPr>
        <p:spPr>
          <a:xfrm>
            <a:off x="4849813" y="4132263"/>
            <a:ext cx="1660525" cy="276225"/>
          </a:xfrm>
          <a:prstGeom prst="rect">
            <a:avLst/>
          </a:prstGeom>
          <a:noFill/>
        </p:spPr>
        <p:txBody>
          <a:bodyPr wrap="none">
            <a:spAutoFit/>
          </a:bodyPr>
          <a:lstStyle/>
          <a:p>
            <a:r>
              <a:rPr lang="en-US" sz="1200">
                <a:latin typeface="Trebuchet MS" pitchFamily="-110" charset="0"/>
              </a:rPr>
              <a:t>Result 6 </a:t>
            </a:r>
            <a:r>
              <a:rPr lang="en-US" sz="1200">
                <a:solidFill>
                  <a:srgbClr val="0D0D0D"/>
                </a:solidFill>
                <a:latin typeface="Trebuchet MS" pitchFamily="-110" charset="0"/>
              </a:rPr>
              <a:t>Lorem ipsum</a:t>
            </a:r>
            <a:endParaRPr lang="en-US" sz="1200">
              <a:latin typeface="Trebuchet MS" pitchFamily="-110" charset="0"/>
            </a:endParaRPr>
          </a:p>
        </p:txBody>
      </p:sp>
      <p:sp>
        <p:nvSpPr>
          <p:cNvPr id="67" name="Rectangle 66"/>
          <p:cNvSpPr/>
          <p:nvPr/>
        </p:nvSpPr>
        <p:spPr>
          <a:xfrm>
            <a:off x="4733925" y="4216400"/>
            <a:ext cx="117475" cy="114300"/>
          </a:xfrm>
          <a:prstGeom prst="rect">
            <a:avLst/>
          </a:prstGeom>
          <a:solidFill>
            <a:schemeClr val="bg1">
              <a:lumMod val="75000"/>
            </a:schemeClr>
          </a:solidFill>
          <a:ln w="25400" cap="rnd">
            <a:noFill/>
            <a:round/>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6102" name="TextBox 67"/>
          <p:cNvSpPr txBox="1">
            <a:spLocks noChangeArrowheads="1"/>
          </p:cNvSpPr>
          <p:nvPr/>
        </p:nvSpPr>
        <p:spPr bwMode="auto">
          <a:xfrm>
            <a:off x="2944813" y="4705350"/>
            <a:ext cx="1149350" cy="277813"/>
          </a:xfrm>
          <a:prstGeom prst="rect">
            <a:avLst/>
          </a:prstGeom>
          <a:noFill/>
          <a:ln w="9525">
            <a:noFill/>
            <a:miter lim="800000"/>
            <a:headEnd/>
            <a:tailEnd/>
          </a:ln>
        </p:spPr>
        <p:txBody>
          <a:bodyPr wrap="none">
            <a:spAutoFit/>
          </a:bodyPr>
          <a:lstStyle/>
          <a:p>
            <a:pPr algn="r"/>
            <a:r>
              <a:rPr lang="en-US" altLang="zh-CN" sz="1200">
                <a:latin typeface="Trebuchet MS" pitchFamily="-110" charset="0"/>
              </a:rPr>
              <a:t>Search Button</a:t>
            </a:r>
            <a:endParaRPr lang="en-US" sz="1200">
              <a:latin typeface="Trebuchet MS" pitchFamily="-110" charset="0"/>
            </a:endParaRPr>
          </a:p>
        </p:txBody>
      </p:sp>
      <p:sp>
        <p:nvSpPr>
          <p:cNvPr id="69" name="Rectangle 68"/>
          <p:cNvSpPr/>
          <p:nvPr/>
        </p:nvSpPr>
        <p:spPr>
          <a:xfrm>
            <a:off x="4048125" y="4806950"/>
            <a:ext cx="117475" cy="114300"/>
          </a:xfrm>
          <a:prstGeom prst="rect">
            <a:avLst/>
          </a:prstGeom>
          <a:solidFill>
            <a:schemeClr val="bg1">
              <a:lumMod val="75000"/>
            </a:schemeClr>
          </a:solidFill>
          <a:ln w="25400" cap="rnd">
            <a:noFill/>
            <a:round/>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6104" name="TextBox 69"/>
          <p:cNvSpPr txBox="1">
            <a:spLocks noChangeArrowheads="1"/>
          </p:cNvSpPr>
          <p:nvPr/>
        </p:nvSpPr>
        <p:spPr bwMode="auto">
          <a:xfrm>
            <a:off x="5624513" y="4711700"/>
            <a:ext cx="1095375" cy="277813"/>
          </a:xfrm>
          <a:prstGeom prst="rect">
            <a:avLst/>
          </a:prstGeom>
          <a:noFill/>
          <a:ln w="9525">
            <a:noFill/>
            <a:miter lim="800000"/>
            <a:headEnd/>
            <a:tailEnd/>
          </a:ln>
        </p:spPr>
        <p:txBody>
          <a:bodyPr wrap="none">
            <a:spAutoFit/>
          </a:bodyPr>
          <a:lstStyle/>
          <a:p>
            <a:pPr algn="r"/>
            <a:r>
              <a:rPr lang="en-US" sz="1200">
                <a:latin typeface="Trebuchet MS" pitchFamily="-110" charset="0"/>
              </a:rPr>
              <a:t>Clear History</a:t>
            </a:r>
          </a:p>
        </p:txBody>
      </p:sp>
      <p:sp>
        <p:nvSpPr>
          <p:cNvPr id="71" name="Rectangle 70"/>
          <p:cNvSpPr/>
          <p:nvPr/>
        </p:nvSpPr>
        <p:spPr>
          <a:xfrm>
            <a:off x="6664325" y="4806950"/>
            <a:ext cx="117475" cy="114300"/>
          </a:xfrm>
          <a:prstGeom prst="rect">
            <a:avLst/>
          </a:prstGeom>
          <a:solidFill>
            <a:schemeClr val="bg1">
              <a:lumMod val="75000"/>
            </a:schemeClr>
          </a:solidFill>
          <a:ln w="25400" cap="rnd">
            <a:noFill/>
            <a:round/>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6106" name="TextBox 76"/>
          <p:cNvSpPr txBox="1">
            <a:spLocks noChangeArrowheads="1"/>
          </p:cNvSpPr>
          <p:nvPr/>
        </p:nvSpPr>
        <p:spPr bwMode="auto">
          <a:xfrm>
            <a:off x="3095625" y="2438400"/>
            <a:ext cx="1169988" cy="307975"/>
          </a:xfrm>
          <a:prstGeom prst="rect">
            <a:avLst/>
          </a:prstGeom>
          <a:noFill/>
          <a:ln w="9525">
            <a:noFill/>
            <a:miter lim="800000"/>
            <a:headEnd/>
            <a:tailEnd/>
          </a:ln>
        </p:spPr>
        <p:txBody>
          <a:bodyPr wrap="none">
            <a:spAutoFit/>
          </a:bodyPr>
          <a:lstStyle/>
          <a:p>
            <a:pPr algn="r"/>
            <a:r>
              <a:rPr lang="en-US" sz="1400">
                <a:latin typeface="Trebuchet MS" pitchFamily="-110" charset="0"/>
              </a:rPr>
              <a:t>Search Term</a:t>
            </a:r>
          </a:p>
        </p:txBody>
      </p:sp>
      <p:sp>
        <p:nvSpPr>
          <p:cNvPr id="115" name="Rectangle 114"/>
          <p:cNvSpPr/>
          <p:nvPr/>
        </p:nvSpPr>
        <p:spPr>
          <a:xfrm>
            <a:off x="1143000" y="1524000"/>
            <a:ext cx="6781800" cy="3810000"/>
          </a:xfrm>
          <a:prstGeom prst="rect">
            <a:avLst/>
          </a:prstGeom>
          <a:no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116" name="Rectangle 115"/>
          <p:cNvSpPr/>
          <p:nvPr/>
        </p:nvSpPr>
        <p:spPr>
          <a:xfrm>
            <a:off x="1143000" y="1524000"/>
            <a:ext cx="6781800" cy="642938"/>
          </a:xfrm>
          <a:prstGeom prst="rect">
            <a:avLst/>
          </a:prstGeom>
          <a:solidFill>
            <a:schemeClr val="bg1">
              <a:lumMod val="95000"/>
            </a:schemeClr>
          </a:solid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118" name="TextBox 22"/>
          <p:cNvSpPr txBox="1">
            <a:spLocks noChangeArrowheads="1"/>
          </p:cNvSpPr>
          <p:nvPr/>
        </p:nvSpPr>
        <p:spPr bwMode="auto">
          <a:xfrm>
            <a:off x="1735138" y="1778000"/>
            <a:ext cx="1573212" cy="338138"/>
          </a:xfrm>
          <a:prstGeom prst="rect">
            <a:avLst/>
          </a:prstGeom>
          <a:noFill/>
          <a:ln w="9525">
            <a:noFill/>
            <a:miter lim="800000"/>
            <a:headEnd/>
            <a:tailEnd/>
          </a:ln>
        </p:spPr>
        <p:txBody>
          <a:bodyPr wrap="none">
            <a:spAutoFit/>
          </a:bodyPr>
          <a:lstStyle/>
          <a:p>
            <a:r>
              <a:rPr lang="en-US" sz="1600" b="1">
                <a:solidFill>
                  <a:srgbClr val="7F7F7F"/>
                </a:solidFill>
                <a:latin typeface="Trebuchet MS Bold" pitchFamily="-110" charset="0"/>
              </a:rPr>
              <a:t>Company Logo</a:t>
            </a:r>
          </a:p>
        </p:txBody>
      </p:sp>
      <p:sp>
        <p:nvSpPr>
          <p:cNvPr id="46119" name="Title 1"/>
          <p:cNvSpPr txBox="1">
            <a:spLocks/>
          </p:cNvSpPr>
          <p:nvPr/>
        </p:nvSpPr>
        <p:spPr bwMode="auto">
          <a:xfrm>
            <a:off x="347663" y="231775"/>
            <a:ext cx="8229600" cy="398463"/>
          </a:xfrm>
          <a:prstGeom prst="rect">
            <a:avLst/>
          </a:prstGeom>
          <a:noFill/>
          <a:ln w="9525">
            <a:noFill/>
            <a:miter lim="800000"/>
            <a:headEnd/>
            <a:tailEnd/>
          </a:ln>
        </p:spPr>
        <p:txBody>
          <a:bodyPr anchor="ctr"/>
          <a:lstStyle/>
          <a:p>
            <a:r>
              <a:rPr lang="en-US" sz="1600" b="1">
                <a:solidFill>
                  <a:srgbClr val="262626"/>
                </a:solidFill>
                <a:latin typeface="Trebuchet MS" pitchFamily="-110" charset="0"/>
              </a:rPr>
              <a:t>Screen Type: </a:t>
            </a:r>
            <a:r>
              <a:rPr lang="en-US" sz="1600">
                <a:solidFill>
                  <a:srgbClr val="262626"/>
                </a:solidFill>
                <a:latin typeface="Trebuchet MS" pitchFamily="-110" charset="0"/>
              </a:rPr>
              <a:t>Search</a:t>
            </a:r>
            <a:r>
              <a:rPr lang="en-US" sz="1600">
                <a:solidFill>
                  <a:srgbClr val="595959"/>
                </a:solidFill>
                <a:latin typeface="Arial" charset="0"/>
                <a:cs typeface="Arial" charset="0"/>
              </a:rPr>
              <a:t/>
            </a:r>
            <a:br>
              <a:rPr lang="en-US" sz="1600">
                <a:solidFill>
                  <a:srgbClr val="595959"/>
                </a:solidFill>
                <a:latin typeface="Arial" charset="0"/>
                <a:cs typeface="Arial" charset="0"/>
              </a:rPr>
            </a:br>
            <a:endParaRPr lang="en-US" sz="1600">
              <a:solidFill>
                <a:srgbClr val="595959"/>
              </a:solidFill>
              <a:latin typeface="Arial" charset="0"/>
              <a:cs typeface="Arial" charset="0"/>
            </a:endParaRPr>
          </a:p>
        </p:txBody>
      </p:sp>
      <p:sp>
        <p:nvSpPr>
          <p:cNvPr id="46120" name="Rectangle 44"/>
          <p:cNvSpPr>
            <a:spLocks noChangeArrowheads="1"/>
          </p:cNvSpPr>
          <p:nvPr/>
        </p:nvSpPr>
        <p:spPr bwMode="auto">
          <a:xfrm>
            <a:off x="347663" y="534988"/>
            <a:ext cx="1081087" cy="261937"/>
          </a:xfrm>
          <a:prstGeom prst="rect">
            <a:avLst/>
          </a:prstGeom>
          <a:noFill/>
          <a:ln w="9525">
            <a:noFill/>
            <a:miter lim="800000"/>
            <a:headEnd/>
            <a:tailEnd/>
          </a:ln>
        </p:spPr>
        <p:txBody>
          <a:bodyPr wrap="none">
            <a:spAutoFit/>
          </a:bodyPr>
          <a:lstStyle/>
          <a:p>
            <a:pPr>
              <a:spcAft>
                <a:spcPts val="600"/>
              </a:spcAft>
            </a:pPr>
            <a:r>
              <a:rPr lang="en-US" sz="1100">
                <a:solidFill>
                  <a:srgbClr val="404040"/>
                </a:solidFill>
                <a:latin typeface="Trebuchet MS" pitchFamily="-110" charset="0"/>
              </a:rPr>
              <a:t>Recent Search</a:t>
            </a:r>
          </a:p>
        </p:txBody>
      </p:sp>
      <p:sp>
        <p:nvSpPr>
          <p:cNvPr id="46121" name="TextBox 10"/>
          <p:cNvSpPr txBox="1">
            <a:spLocks noChangeArrowheads="1"/>
          </p:cNvSpPr>
          <p:nvPr/>
        </p:nvSpPr>
        <p:spPr bwMode="auto">
          <a:xfrm>
            <a:off x="6262688" y="1828800"/>
            <a:ext cx="1058862" cy="276225"/>
          </a:xfrm>
          <a:prstGeom prst="rect">
            <a:avLst/>
          </a:prstGeom>
          <a:noFill/>
          <a:ln w="9525">
            <a:noFill/>
            <a:miter lim="800000"/>
            <a:headEnd/>
            <a:tailEnd/>
          </a:ln>
        </p:spPr>
        <p:txBody>
          <a:bodyPr wrap="none">
            <a:spAutoFit/>
          </a:bodyPr>
          <a:lstStyle/>
          <a:p>
            <a:pPr algn="r"/>
            <a:r>
              <a:rPr lang="en-US" sz="1200" b="1">
                <a:solidFill>
                  <a:srgbClr val="262626"/>
                </a:solidFill>
                <a:latin typeface="Trebuchet MS Bold" pitchFamily="-110" charset="0"/>
              </a:rPr>
              <a:t>Breadcrumb</a:t>
            </a:r>
          </a:p>
        </p:txBody>
      </p:sp>
      <p:grpSp>
        <p:nvGrpSpPr>
          <p:cNvPr id="46122" name="Group 139"/>
          <p:cNvGrpSpPr>
            <a:grpSpLocks/>
          </p:cNvGrpSpPr>
          <p:nvPr/>
        </p:nvGrpSpPr>
        <p:grpSpPr bwMode="auto">
          <a:xfrm>
            <a:off x="1143000" y="1524000"/>
            <a:ext cx="6781800" cy="3810000"/>
            <a:chOff x="1143000" y="1524000"/>
            <a:chExt cx="6781800" cy="3810000"/>
          </a:xfrm>
        </p:grpSpPr>
        <p:sp>
          <p:nvSpPr>
            <p:cNvPr id="141" name="Rectangle 140"/>
            <p:cNvSpPr/>
            <p:nvPr/>
          </p:nvSpPr>
          <p:spPr>
            <a:xfrm>
              <a:off x="1143000" y="1524000"/>
              <a:ext cx="6781800" cy="3810000"/>
            </a:xfrm>
            <a:prstGeom prst="rect">
              <a:avLst/>
            </a:prstGeom>
            <a:no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142" name="Rectangle 141"/>
            <p:cNvSpPr/>
            <p:nvPr/>
          </p:nvSpPr>
          <p:spPr>
            <a:xfrm>
              <a:off x="1473200" y="1709738"/>
              <a:ext cx="6088063" cy="3421062"/>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143" name="Rectangle 142"/>
            <p:cNvSpPr/>
            <p:nvPr/>
          </p:nvSpPr>
          <p:spPr>
            <a:xfrm>
              <a:off x="1820863" y="1879600"/>
              <a:ext cx="5418137" cy="3065463"/>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144" name="Rectangle 143"/>
            <p:cNvSpPr/>
            <p:nvPr/>
          </p:nvSpPr>
          <p:spPr>
            <a:xfrm>
              <a:off x="1147763"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145" name="Rectangle 144"/>
            <p:cNvSpPr/>
            <p:nvPr/>
          </p:nvSpPr>
          <p:spPr>
            <a:xfrm>
              <a:off x="7132638"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146" name="Rectangle 145"/>
            <p:cNvSpPr/>
            <p:nvPr/>
          </p:nvSpPr>
          <p:spPr>
            <a:xfrm rot="5400000">
              <a:off x="4148138" y="180975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147" name="Rectangle 146"/>
            <p:cNvSpPr/>
            <p:nvPr/>
          </p:nvSpPr>
          <p:spPr>
            <a:xfrm rot="5400000">
              <a:off x="4148138" y="502920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6130" name="Date Placeholder 3"/>
            <p:cNvSpPr txBox="1">
              <a:spLocks/>
            </p:cNvSpPr>
            <p:nvPr/>
          </p:nvSpPr>
          <p:spPr bwMode="auto">
            <a:xfrm>
              <a:off x="1430338" y="4899025"/>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Action Safe</a:t>
              </a:r>
            </a:p>
          </p:txBody>
        </p:sp>
        <p:sp>
          <p:nvSpPr>
            <p:cNvPr id="46131" name="Date Placeholder 3"/>
            <p:cNvSpPr txBox="1">
              <a:spLocks/>
            </p:cNvSpPr>
            <p:nvPr/>
          </p:nvSpPr>
          <p:spPr bwMode="auto">
            <a:xfrm>
              <a:off x="1785938" y="4711700"/>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Title Safe</a:t>
              </a:r>
            </a:p>
          </p:txBody>
        </p:sp>
      </p:grpSp>
      <p:pic>
        <p:nvPicPr>
          <p:cNvPr id="2050" name="Picture 2"/>
          <p:cNvPicPr>
            <a:picLocks noChangeAspect="1" noChangeArrowheads="1"/>
          </p:cNvPicPr>
          <p:nvPr/>
        </p:nvPicPr>
        <p:blipFill>
          <a:blip r:embed="rId2" cstate="print"/>
          <a:srcRect/>
          <a:stretch>
            <a:fillRect/>
          </a:stretch>
        </p:blipFill>
        <p:spPr bwMode="auto">
          <a:xfrm>
            <a:off x="2649274" y="2845406"/>
            <a:ext cx="1714500" cy="1866900"/>
          </a:xfrm>
          <a:prstGeom prst="rect">
            <a:avLst/>
          </a:prstGeom>
          <a:noFill/>
          <a:ln w="9525">
            <a:noFill/>
            <a:miter lim="800000"/>
            <a:headEnd/>
            <a:tailEnd/>
          </a:ln>
        </p:spPr>
      </p:pic>
      <p:sp>
        <p:nvSpPr>
          <p:cNvPr id="117" name="TextBox 116"/>
          <p:cNvSpPr txBox="1"/>
          <p:nvPr/>
        </p:nvSpPr>
        <p:spPr>
          <a:xfrm>
            <a:off x="1232453" y="5581817"/>
            <a:ext cx="6742706" cy="430887"/>
          </a:xfrm>
          <a:prstGeom prst="rect">
            <a:avLst/>
          </a:prstGeom>
          <a:noFill/>
        </p:spPr>
        <p:txBody>
          <a:bodyPr wrap="square" rtlCol="0">
            <a:spAutoFit/>
          </a:bodyPr>
          <a:lstStyle/>
          <a:p>
            <a:pPr marL="111125" indent="-111125"/>
            <a:r>
              <a:rPr lang="en-US" sz="1100" dirty="0" smtClean="0"/>
              <a:t>*Recent Searches or Suggested Searches presented depending upon channel developer use of predictive search terms and/or search history.</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4"/>
          <p:cNvSpPr>
            <a:spLocks noGrp="1"/>
          </p:cNvSpPr>
          <p:nvPr>
            <p:ph type="dt" sz="quarter" idx="10"/>
          </p:nvPr>
        </p:nvSpPr>
        <p:spPr bwMode="auto">
          <a:noFill/>
          <a:ln>
            <a:miter lim="800000"/>
            <a:headEnd/>
            <a:tailEnd/>
          </a:ln>
        </p:spPr>
        <p:txBody>
          <a:bodyPr/>
          <a:lstStyle/>
          <a:p>
            <a:fld id="{AE58E8F8-0BD0-4A55-801C-AF400386A44D}" type="datetime1">
              <a:rPr lang="en-US"/>
              <a:pPr/>
              <a:t>12/17/2009</a:t>
            </a:fld>
            <a:endParaRPr lang="en-US"/>
          </a:p>
        </p:txBody>
      </p:sp>
      <p:sp>
        <p:nvSpPr>
          <p:cNvPr id="7" name="Footer Placeholder 6"/>
          <p:cNvSpPr>
            <a:spLocks noGrp="1"/>
          </p:cNvSpPr>
          <p:nvPr>
            <p:ph type="ftr" sz="quarter" idx="11"/>
          </p:nvPr>
        </p:nvSpPr>
        <p:spPr/>
        <p:txBody>
          <a:bodyPr/>
          <a:lstStyle/>
          <a:p>
            <a:r>
              <a:rPr lang="en-US"/>
              <a:t>Roku Confidential</a:t>
            </a:r>
          </a:p>
        </p:txBody>
      </p:sp>
      <p:sp>
        <p:nvSpPr>
          <p:cNvPr id="47108" name="Slide Number Placeholder 5"/>
          <p:cNvSpPr>
            <a:spLocks noGrp="1"/>
          </p:cNvSpPr>
          <p:nvPr>
            <p:ph type="sldNum" sz="quarter" idx="12"/>
          </p:nvPr>
        </p:nvSpPr>
        <p:spPr bwMode="auto">
          <a:noFill/>
          <a:ln>
            <a:miter lim="800000"/>
            <a:headEnd/>
            <a:tailEnd/>
          </a:ln>
        </p:spPr>
        <p:txBody>
          <a:bodyPr/>
          <a:lstStyle/>
          <a:p>
            <a:fld id="{29B821D0-745E-4D2A-BA1A-36E5B5C7E43D}" type="slidenum">
              <a:rPr lang="en-US"/>
              <a:pPr/>
              <a:t>24</a:t>
            </a:fld>
            <a:endParaRPr lang="en-US"/>
          </a:p>
        </p:txBody>
      </p:sp>
      <p:sp>
        <p:nvSpPr>
          <p:cNvPr id="21" name="Rectangle 20"/>
          <p:cNvSpPr/>
          <p:nvPr/>
        </p:nvSpPr>
        <p:spPr>
          <a:xfrm>
            <a:off x="1143000" y="1524000"/>
            <a:ext cx="6781800" cy="3810000"/>
          </a:xfrm>
          <a:prstGeom prst="rect">
            <a:avLst/>
          </a:prstGeom>
          <a:no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2" name="Rectangle 21"/>
          <p:cNvSpPr/>
          <p:nvPr/>
        </p:nvSpPr>
        <p:spPr>
          <a:xfrm>
            <a:off x="1143000" y="1524000"/>
            <a:ext cx="6781800" cy="642938"/>
          </a:xfrm>
          <a:prstGeom prst="rect">
            <a:avLst/>
          </a:prstGeom>
          <a:solidFill>
            <a:schemeClr val="bg1">
              <a:lumMod val="95000"/>
            </a:schemeClr>
          </a:solid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7111" name="Title 1"/>
          <p:cNvSpPr txBox="1">
            <a:spLocks/>
          </p:cNvSpPr>
          <p:nvPr/>
        </p:nvSpPr>
        <p:spPr bwMode="auto">
          <a:xfrm>
            <a:off x="347663" y="231775"/>
            <a:ext cx="8229600" cy="398463"/>
          </a:xfrm>
          <a:prstGeom prst="rect">
            <a:avLst/>
          </a:prstGeom>
          <a:noFill/>
          <a:ln w="9525">
            <a:noFill/>
            <a:miter lim="800000"/>
            <a:headEnd/>
            <a:tailEnd/>
          </a:ln>
        </p:spPr>
        <p:txBody>
          <a:bodyPr anchor="ctr"/>
          <a:lstStyle/>
          <a:p>
            <a:r>
              <a:rPr lang="en-US" sz="1600" b="1" dirty="0">
                <a:solidFill>
                  <a:srgbClr val="262626"/>
                </a:solidFill>
                <a:latin typeface="Trebuchet MS" pitchFamily="-110" charset="0"/>
              </a:rPr>
              <a:t>Screen Type: </a:t>
            </a:r>
            <a:r>
              <a:rPr lang="en-US" sz="1600" dirty="0" smtClean="0">
                <a:solidFill>
                  <a:srgbClr val="262626"/>
                </a:solidFill>
                <a:latin typeface="Trebuchet MS" pitchFamily="-110" charset="0"/>
              </a:rPr>
              <a:t>Content-Image</a:t>
            </a:r>
            <a:r>
              <a:rPr lang="en-US" sz="1600" dirty="0">
                <a:solidFill>
                  <a:srgbClr val="595959"/>
                </a:solidFill>
                <a:latin typeface="Arial" charset="0"/>
                <a:cs typeface="Arial" charset="0"/>
              </a:rPr>
              <a:t/>
            </a:r>
            <a:br>
              <a:rPr lang="en-US" sz="1600" dirty="0">
                <a:solidFill>
                  <a:srgbClr val="595959"/>
                </a:solidFill>
                <a:latin typeface="Arial" charset="0"/>
                <a:cs typeface="Arial" charset="0"/>
              </a:rPr>
            </a:br>
            <a:endParaRPr lang="en-US" sz="1600" dirty="0">
              <a:solidFill>
                <a:srgbClr val="595959"/>
              </a:solidFill>
              <a:latin typeface="Arial" charset="0"/>
              <a:cs typeface="Arial" charset="0"/>
            </a:endParaRPr>
          </a:p>
        </p:txBody>
      </p:sp>
      <p:sp>
        <p:nvSpPr>
          <p:cNvPr id="47112" name="Rectangle 32"/>
          <p:cNvSpPr>
            <a:spLocks noChangeArrowheads="1"/>
          </p:cNvSpPr>
          <p:nvPr/>
        </p:nvSpPr>
        <p:spPr bwMode="auto">
          <a:xfrm>
            <a:off x="347663" y="534988"/>
            <a:ext cx="1116011" cy="261610"/>
          </a:xfrm>
          <a:prstGeom prst="rect">
            <a:avLst/>
          </a:prstGeom>
          <a:noFill/>
          <a:ln w="9525">
            <a:noFill/>
            <a:miter lim="800000"/>
            <a:headEnd/>
            <a:tailEnd/>
          </a:ln>
        </p:spPr>
        <p:txBody>
          <a:bodyPr wrap="none">
            <a:spAutoFit/>
          </a:bodyPr>
          <a:lstStyle/>
          <a:p>
            <a:pPr>
              <a:spcAft>
                <a:spcPts val="600"/>
              </a:spcAft>
            </a:pPr>
            <a:r>
              <a:rPr lang="en-US" sz="1100" dirty="0" smtClean="0">
                <a:solidFill>
                  <a:srgbClr val="404040"/>
                </a:solidFill>
                <a:latin typeface="Trebuchet MS" pitchFamily="-110" charset="0"/>
              </a:rPr>
              <a:t>Content-Image</a:t>
            </a:r>
            <a:endParaRPr lang="en-US" sz="1100" dirty="0">
              <a:solidFill>
                <a:srgbClr val="404040"/>
              </a:solidFill>
              <a:latin typeface="Trebuchet MS" pitchFamily="-110" charset="0"/>
            </a:endParaRPr>
          </a:p>
        </p:txBody>
      </p:sp>
      <p:sp>
        <p:nvSpPr>
          <p:cNvPr id="34" name="TextBox 22"/>
          <p:cNvSpPr txBox="1">
            <a:spLocks noChangeArrowheads="1"/>
          </p:cNvSpPr>
          <p:nvPr/>
        </p:nvSpPr>
        <p:spPr bwMode="auto">
          <a:xfrm>
            <a:off x="1735138" y="1778000"/>
            <a:ext cx="1573212" cy="338138"/>
          </a:xfrm>
          <a:prstGeom prst="rect">
            <a:avLst/>
          </a:prstGeom>
          <a:noFill/>
          <a:ln w="9525">
            <a:noFill/>
            <a:miter lim="800000"/>
            <a:headEnd/>
            <a:tailEnd/>
          </a:ln>
        </p:spPr>
        <p:txBody>
          <a:bodyPr wrap="none">
            <a:spAutoFit/>
          </a:bodyPr>
          <a:lstStyle/>
          <a:p>
            <a:r>
              <a:rPr lang="en-US" sz="1600" b="1">
                <a:solidFill>
                  <a:srgbClr val="7F7F7F"/>
                </a:solidFill>
                <a:latin typeface="Trebuchet MS Bold" pitchFamily="-110" charset="0"/>
              </a:rPr>
              <a:t>Company Logo</a:t>
            </a:r>
          </a:p>
        </p:txBody>
      </p:sp>
      <p:grpSp>
        <p:nvGrpSpPr>
          <p:cNvPr id="47114" name="Group 38"/>
          <p:cNvGrpSpPr>
            <a:grpSpLocks/>
          </p:cNvGrpSpPr>
          <p:nvPr/>
        </p:nvGrpSpPr>
        <p:grpSpPr bwMode="auto">
          <a:xfrm>
            <a:off x="2266950" y="2227263"/>
            <a:ext cx="4532313" cy="1938337"/>
            <a:chOff x="2266950" y="2227263"/>
            <a:chExt cx="4532313" cy="1938337"/>
          </a:xfrm>
        </p:grpSpPr>
        <p:sp>
          <p:nvSpPr>
            <p:cNvPr id="31" name="Rounded Rectangle 30"/>
            <p:cNvSpPr/>
            <p:nvPr/>
          </p:nvSpPr>
          <p:spPr>
            <a:xfrm>
              <a:off x="2266950" y="2227263"/>
              <a:ext cx="4522788" cy="1938337"/>
            </a:xfrm>
            <a:prstGeom prst="roundRect">
              <a:avLst>
                <a:gd name="adj" fmla="val 187"/>
              </a:avLst>
            </a:prstGeom>
            <a:solidFill>
              <a:schemeClr val="bg1">
                <a:lumMod val="75000"/>
              </a:schemeClr>
            </a:solidFill>
            <a:ln w="12700" cap="rnd" cmpd="sng">
              <a:solidFill>
                <a:schemeClr val="bg1">
                  <a:lumMod val="6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cxnSp>
          <p:nvCxnSpPr>
            <p:cNvPr id="35" name="Straight Connector 34"/>
            <p:cNvCxnSpPr/>
            <p:nvPr/>
          </p:nvCxnSpPr>
          <p:spPr>
            <a:xfrm>
              <a:off x="2268538" y="2243138"/>
              <a:ext cx="4521200" cy="1922462"/>
            </a:xfrm>
            <a:prstGeom prst="line">
              <a:avLst/>
            </a:prstGeom>
            <a:ln w="127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2268538" y="2243138"/>
              <a:ext cx="4530725" cy="1914525"/>
            </a:xfrm>
            <a:prstGeom prst="line">
              <a:avLst/>
            </a:prstGeom>
            <a:ln w="127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grpSp>
      <p:sp>
        <p:nvSpPr>
          <p:cNvPr id="47115" name="TextBox 58"/>
          <p:cNvSpPr txBox="1">
            <a:spLocks noChangeArrowheads="1"/>
          </p:cNvSpPr>
          <p:nvPr/>
        </p:nvSpPr>
        <p:spPr bwMode="auto">
          <a:xfrm>
            <a:off x="4041775" y="3038475"/>
            <a:ext cx="1054100" cy="276225"/>
          </a:xfrm>
          <a:prstGeom prst="rect">
            <a:avLst/>
          </a:prstGeom>
          <a:noFill/>
          <a:ln w="9525">
            <a:noFill/>
            <a:miter lim="800000"/>
            <a:headEnd/>
            <a:tailEnd/>
          </a:ln>
        </p:spPr>
        <p:txBody>
          <a:bodyPr wrap="none">
            <a:spAutoFit/>
          </a:bodyPr>
          <a:lstStyle/>
          <a:p>
            <a:r>
              <a:rPr lang="en-US" sz="1200">
                <a:latin typeface="Trebuchet MS" pitchFamily="-110" charset="0"/>
              </a:rPr>
              <a:t>[Partner Art] </a:t>
            </a:r>
          </a:p>
        </p:txBody>
      </p:sp>
      <p:sp>
        <p:nvSpPr>
          <p:cNvPr id="47116" name="TextBox 10"/>
          <p:cNvSpPr txBox="1">
            <a:spLocks noChangeArrowheads="1"/>
          </p:cNvSpPr>
          <p:nvPr/>
        </p:nvSpPr>
        <p:spPr bwMode="auto">
          <a:xfrm>
            <a:off x="6262688" y="1828800"/>
            <a:ext cx="1058862" cy="276225"/>
          </a:xfrm>
          <a:prstGeom prst="rect">
            <a:avLst/>
          </a:prstGeom>
          <a:noFill/>
          <a:ln w="9525">
            <a:noFill/>
            <a:miter lim="800000"/>
            <a:headEnd/>
            <a:tailEnd/>
          </a:ln>
        </p:spPr>
        <p:txBody>
          <a:bodyPr wrap="none">
            <a:spAutoFit/>
          </a:bodyPr>
          <a:lstStyle/>
          <a:p>
            <a:pPr algn="r"/>
            <a:r>
              <a:rPr lang="en-US" sz="1200" b="1">
                <a:solidFill>
                  <a:srgbClr val="262626"/>
                </a:solidFill>
                <a:latin typeface="Trebuchet MS Bold" pitchFamily="-110" charset="0"/>
              </a:rPr>
              <a:t>Breadcrumb</a:t>
            </a:r>
          </a:p>
        </p:txBody>
      </p:sp>
      <p:grpSp>
        <p:nvGrpSpPr>
          <p:cNvPr id="47117" name="Group 22"/>
          <p:cNvGrpSpPr>
            <a:grpSpLocks/>
          </p:cNvGrpSpPr>
          <p:nvPr/>
        </p:nvGrpSpPr>
        <p:grpSpPr bwMode="auto">
          <a:xfrm>
            <a:off x="1143000" y="1524000"/>
            <a:ext cx="6781800" cy="3810000"/>
            <a:chOff x="1143000" y="1524000"/>
            <a:chExt cx="6781800" cy="3810000"/>
          </a:xfrm>
        </p:grpSpPr>
        <p:sp>
          <p:nvSpPr>
            <p:cNvPr id="40" name="Rectangle 39"/>
            <p:cNvSpPr/>
            <p:nvPr/>
          </p:nvSpPr>
          <p:spPr>
            <a:xfrm>
              <a:off x="1143000" y="1524000"/>
              <a:ext cx="6781800" cy="3810000"/>
            </a:xfrm>
            <a:prstGeom prst="rect">
              <a:avLst/>
            </a:prstGeom>
            <a:no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1" name="Rectangle 40"/>
            <p:cNvSpPr/>
            <p:nvPr/>
          </p:nvSpPr>
          <p:spPr>
            <a:xfrm>
              <a:off x="1473200" y="1709738"/>
              <a:ext cx="6088063" cy="3421062"/>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2" name="Rectangle 41"/>
            <p:cNvSpPr/>
            <p:nvPr/>
          </p:nvSpPr>
          <p:spPr>
            <a:xfrm>
              <a:off x="1820863" y="1879600"/>
              <a:ext cx="5418137" cy="3065463"/>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3" name="Rectangle 42"/>
            <p:cNvSpPr/>
            <p:nvPr/>
          </p:nvSpPr>
          <p:spPr>
            <a:xfrm>
              <a:off x="1147763"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4" name="Rectangle 43"/>
            <p:cNvSpPr/>
            <p:nvPr/>
          </p:nvSpPr>
          <p:spPr>
            <a:xfrm>
              <a:off x="7132638"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5" name="Rectangle 44"/>
            <p:cNvSpPr/>
            <p:nvPr/>
          </p:nvSpPr>
          <p:spPr>
            <a:xfrm rot="5400000">
              <a:off x="4148138" y="180975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6" name="Rectangle 45"/>
            <p:cNvSpPr/>
            <p:nvPr/>
          </p:nvSpPr>
          <p:spPr>
            <a:xfrm rot="5400000">
              <a:off x="4148138" y="502920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7133" name="Date Placeholder 3"/>
            <p:cNvSpPr txBox="1">
              <a:spLocks/>
            </p:cNvSpPr>
            <p:nvPr/>
          </p:nvSpPr>
          <p:spPr bwMode="auto">
            <a:xfrm>
              <a:off x="1430338" y="4899025"/>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Action Safe</a:t>
              </a:r>
            </a:p>
          </p:txBody>
        </p:sp>
        <p:sp>
          <p:nvSpPr>
            <p:cNvPr id="47134" name="Date Placeholder 3"/>
            <p:cNvSpPr txBox="1">
              <a:spLocks/>
            </p:cNvSpPr>
            <p:nvPr/>
          </p:nvSpPr>
          <p:spPr bwMode="auto">
            <a:xfrm>
              <a:off x="1785938" y="4711700"/>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Title Safe</a:t>
              </a:r>
            </a:p>
          </p:txBody>
        </p:sp>
      </p:grpSp>
      <p:sp>
        <p:nvSpPr>
          <p:cNvPr id="50" name="Rectangle 49"/>
          <p:cNvSpPr/>
          <p:nvPr/>
        </p:nvSpPr>
        <p:spPr>
          <a:xfrm>
            <a:off x="6604000" y="4645025"/>
            <a:ext cx="117475" cy="114300"/>
          </a:xfrm>
          <a:prstGeom prst="rect">
            <a:avLst/>
          </a:prstGeom>
          <a:solidFill>
            <a:schemeClr val="bg1">
              <a:lumMod val="65000"/>
            </a:schemeClr>
          </a:solidFill>
          <a:ln w="25400" cap="rnd">
            <a:noFill/>
            <a:round/>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7119" name="TextBox 47"/>
          <p:cNvSpPr txBox="1">
            <a:spLocks noChangeArrowheads="1"/>
          </p:cNvSpPr>
          <p:nvPr/>
        </p:nvSpPr>
        <p:spPr bwMode="auto">
          <a:xfrm>
            <a:off x="5491163" y="4548188"/>
            <a:ext cx="1146175" cy="276225"/>
          </a:xfrm>
          <a:prstGeom prst="rect">
            <a:avLst/>
          </a:prstGeom>
          <a:noFill/>
          <a:ln w="9525">
            <a:noFill/>
            <a:miter lim="800000"/>
            <a:headEnd/>
            <a:tailEnd/>
          </a:ln>
        </p:spPr>
        <p:txBody>
          <a:bodyPr wrap="none">
            <a:spAutoFit/>
          </a:bodyPr>
          <a:lstStyle/>
          <a:p>
            <a:pPr algn="r"/>
            <a:r>
              <a:rPr lang="en-US" sz="1200">
                <a:latin typeface="Trebuchet MS" pitchFamily="-110" charset="0"/>
              </a:rPr>
              <a:t>Option Button</a:t>
            </a:r>
          </a:p>
        </p:txBody>
      </p:sp>
      <p:sp>
        <p:nvSpPr>
          <p:cNvPr id="52" name="Rectangle 51"/>
          <p:cNvSpPr/>
          <p:nvPr/>
        </p:nvSpPr>
        <p:spPr>
          <a:xfrm>
            <a:off x="6604000" y="4832350"/>
            <a:ext cx="117475" cy="114300"/>
          </a:xfrm>
          <a:prstGeom prst="rect">
            <a:avLst/>
          </a:prstGeom>
          <a:solidFill>
            <a:schemeClr val="bg1">
              <a:lumMod val="65000"/>
            </a:schemeClr>
          </a:solidFill>
          <a:ln w="25400" cap="rnd">
            <a:noFill/>
            <a:round/>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7121" name="TextBox 53"/>
          <p:cNvSpPr txBox="1">
            <a:spLocks noChangeArrowheads="1"/>
          </p:cNvSpPr>
          <p:nvPr/>
        </p:nvSpPr>
        <p:spPr bwMode="auto">
          <a:xfrm>
            <a:off x="5491163" y="4733925"/>
            <a:ext cx="1146175" cy="277813"/>
          </a:xfrm>
          <a:prstGeom prst="rect">
            <a:avLst/>
          </a:prstGeom>
          <a:noFill/>
          <a:ln w="9525">
            <a:noFill/>
            <a:miter lim="800000"/>
            <a:headEnd/>
            <a:tailEnd/>
          </a:ln>
        </p:spPr>
        <p:txBody>
          <a:bodyPr wrap="none">
            <a:spAutoFit/>
          </a:bodyPr>
          <a:lstStyle/>
          <a:p>
            <a:pPr algn="r"/>
            <a:r>
              <a:rPr lang="en-US" sz="1200">
                <a:latin typeface="Trebuchet MS" pitchFamily="-110" charset="0"/>
              </a:rPr>
              <a:t>Option Button</a:t>
            </a:r>
          </a:p>
        </p:txBody>
      </p:sp>
      <p:grpSp>
        <p:nvGrpSpPr>
          <p:cNvPr id="47122" name="Group 53"/>
          <p:cNvGrpSpPr>
            <a:grpSpLocks/>
          </p:cNvGrpSpPr>
          <p:nvPr/>
        </p:nvGrpSpPr>
        <p:grpSpPr bwMode="auto">
          <a:xfrm>
            <a:off x="2514600" y="4368800"/>
            <a:ext cx="4292600" cy="211138"/>
            <a:chOff x="2514600" y="4368799"/>
            <a:chExt cx="4292600" cy="211138"/>
          </a:xfrm>
        </p:grpSpPr>
        <p:sp>
          <p:nvSpPr>
            <p:cNvPr id="55" name="Rounded Rectangle 54"/>
            <p:cNvSpPr/>
            <p:nvPr/>
          </p:nvSpPr>
          <p:spPr>
            <a:xfrm>
              <a:off x="2514600" y="4368799"/>
              <a:ext cx="4292600" cy="211138"/>
            </a:xfrm>
            <a:prstGeom prst="roundRect">
              <a:avLst>
                <a:gd name="adj" fmla="val 32627"/>
              </a:avLst>
            </a:prstGeom>
            <a:solidFill>
              <a:schemeClr val="tx1">
                <a:lumMod val="95000"/>
                <a:lumOff val="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6" name="Rectangle 55"/>
            <p:cNvSpPr>
              <a:spLocks noChangeArrowheads="1"/>
            </p:cNvSpPr>
            <p:nvPr/>
          </p:nvSpPr>
          <p:spPr bwMode="auto">
            <a:xfrm>
              <a:off x="6600825" y="4413249"/>
              <a:ext cx="117475" cy="114300"/>
            </a:xfrm>
            <a:prstGeom prst="rect">
              <a:avLst/>
            </a:prstGeom>
            <a:solidFill>
              <a:schemeClr val="bg1"/>
            </a:solidFill>
            <a:ln w="25400" cap="rnd">
              <a:no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grpSp>
      <p:sp>
        <p:nvSpPr>
          <p:cNvPr id="47123" name="TextBox 44"/>
          <p:cNvSpPr txBox="1">
            <a:spLocks noChangeArrowheads="1"/>
          </p:cNvSpPr>
          <p:nvPr/>
        </p:nvSpPr>
        <p:spPr bwMode="auto">
          <a:xfrm>
            <a:off x="4891088" y="4319588"/>
            <a:ext cx="1763712" cy="277812"/>
          </a:xfrm>
          <a:prstGeom prst="rect">
            <a:avLst/>
          </a:prstGeom>
          <a:noFill/>
          <a:ln w="9525">
            <a:noFill/>
            <a:miter lim="800000"/>
            <a:headEnd/>
            <a:tailEnd/>
          </a:ln>
        </p:spPr>
        <p:txBody>
          <a:bodyPr wrap="none">
            <a:spAutoFit/>
          </a:bodyPr>
          <a:lstStyle/>
          <a:p>
            <a:pPr algn="r"/>
            <a:r>
              <a:rPr lang="en-US" sz="1200">
                <a:solidFill>
                  <a:schemeClr val="bg1"/>
                </a:solidFill>
                <a:latin typeface="Trebuchet MS" pitchFamily="-110" charset="0"/>
              </a:rPr>
              <a:t>Variable Length Button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4"/>
          <p:cNvSpPr>
            <a:spLocks noGrp="1"/>
          </p:cNvSpPr>
          <p:nvPr>
            <p:ph type="dt" sz="quarter" idx="10"/>
          </p:nvPr>
        </p:nvSpPr>
        <p:spPr bwMode="auto">
          <a:noFill/>
          <a:ln>
            <a:miter lim="800000"/>
            <a:headEnd/>
            <a:tailEnd/>
          </a:ln>
        </p:spPr>
        <p:txBody>
          <a:bodyPr/>
          <a:lstStyle/>
          <a:p>
            <a:fld id="{E71B77D3-31DC-486D-AA28-E51ED3387400}" type="datetime1">
              <a:rPr lang="en-US"/>
              <a:pPr/>
              <a:t>12/17/2009</a:t>
            </a:fld>
            <a:endParaRPr lang="en-US"/>
          </a:p>
        </p:txBody>
      </p:sp>
      <p:sp>
        <p:nvSpPr>
          <p:cNvPr id="7" name="Footer Placeholder 6"/>
          <p:cNvSpPr>
            <a:spLocks noGrp="1"/>
          </p:cNvSpPr>
          <p:nvPr>
            <p:ph type="ftr" sz="quarter" idx="11"/>
          </p:nvPr>
        </p:nvSpPr>
        <p:spPr/>
        <p:txBody>
          <a:bodyPr/>
          <a:lstStyle/>
          <a:p>
            <a:r>
              <a:rPr lang="en-US"/>
              <a:t>Roku Confidential</a:t>
            </a:r>
          </a:p>
        </p:txBody>
      </p:sp>
      <p:sp>
        <p:nvSpPr>
          <p:cNvPr id="48132" name="Slide Number Placeholder 5"/>
          <p:cNvSpPr>
            <a:spLocks noGrp="1"/>
          </p:cNvSpPr>
          <p:nvPr>
            <p:ph type="sldNum" sz="quarter" idx="12"/>
          </p:nvPr>
        </p:nvSpPr>
        <p:spPr bwMode="auto">
          <a:noFill/>
          <a:ln>
            <a:miter lim="800000"/>
            <a:headEnd/>
            <a:tailEnd/>
          </a:ln>
        </p:spPr>
        <p:txBody>
          <a:bodyPr/>
          <a:lstStyle/>
          <a:p>
            <a:fld id="{EA6C2C3C-6B18-4C22-AF94-82F581E7CFE0}" type="slidenum">
              <a:rPr lang="en-US"/>
              <a:pPr/>
              <a:t>25</a:t>
            </a:fld>
            <a:endParaRPr lang="en-US"/>
          </a:p>
        </p:txBody>
      </p:sp>
      <p:sp>
        <p:nvSpPr>
          <p:cNvPr id="18" name="Rectangle 17"/>
          <p:cNvSpPr/>
          <p:nvPr/>
        </p:nvSpPr>
        <p:spPr>
          <a:xfrm>
            <a:off x="1143000" y="1524000"/>
            <a:ext cx="6781800" cy="3810000"/>
          </a:xfrm>
          <a:prstGeom prst="rect">
            <a:avLst/>
          </a:prstGeom>
          <a:no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19" name="Rectangle 18"/>
          <p:cNvSpPr/>
          <p:nvPr/>
        </p:nvSpPr>
        <p:spPr>
          <a:xfrm>
            <a:off x="1143000" y="1524000"/>
            <a:ext cx="6781800" cy="642938"/>
          </a:xfrm>
          <a:prstGeom prst="rect">
            <a:avLst/>
          </a:prstGeom>
          <a:solidFill>
            <a:schemeClr val="bg1">
              <a:lumMod val="95000"/>
            </a:schemeClr>
          </a:solid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2" name="TextBox 22"/>
          <p:cNvSpPr txBox="1">
            <a:spLocks noChangeArrowheads="1"/>
          </p:cNvSpPr>
          <p:nvPr/>
        </p:nvSpPr>
        <p:spPr bwMode="auto">
          <a:xfrm>
            <a:off x="1735138" y="1778000"/>
            <a:ext cx="1573212" cy="338138"/>
          </a:xfrm>
          <a:prstGeom prst="rect">
            <a:avLst/>
          </a:prstGeom>
          <a:noFill/>
          <a:ln w="9525">
            <a:noFill/>
            <a:miter lim="800000"/>
            <a:headEnd/>
            <a:tailEnd/>
          </a:ln>
        </p:spPr>
        <p:txBody>
          <a:bodyPr wrap="none">
            <a:spAutoFit/>
          </a:bodyPr>
          <a:lstStyle/>
          <a:p>
            <a:r>
              <a:rPr lang="en-US" sz="1600" b="1">
                <a:solidFill>
                  <a:srgbClr val="7F7F7F"/>
                </a:solidFill>
                <a:latin typeface="Trebuchet MS Bold" pitchFamily="-110" charset="0"/>
              </a:rPr>
              <a:t>Company Logo</a:t>
            </a:r>
          </a:p>
        </p:txBody>
      </p:sp>
      <p:sp>
        <p:nvSpPr>
          <p:cNvPr id="48136" name="TextBox 60"/>
          <p:cNvSpPr txBox="1">
            <a:spLocks noChangeArrowheads="1"/>
          </p:cNvSpPr>
          <p:nvPr/>
        </p:nvSpPr>
        <p:spPr bwMode="auto">
          <a:xfrm>
            <a:off x="2139950" y="2343150"/>
            <a:ext cx="4770438" cy="769938"/>
          </a:xfrm>
          <a:prstGeom prst="rect">
            <a:avLst/>
          </a:prstGeom>
          <a:noFill/>
          <a:ln w="9525">
            <a:noFill/>
            <a:miter lim="800000"/>
            <a:headEnd/>
            <a:tailEnd/>
          </a:ln>
        </p:spPr>
        <p:txBody>
          <a:bodyPr>
            <a:spAutoFit/>
          </a:bodyPr>
          <a:lstStyle/>
          <a:p>
            <a:pPr algn="just"/>
            <a:r>
              <a:rPr lang="en-US" sz="1100">
                <a:latin typeface="Trebuchet MS" pitchFamily="-110" charset="0"/>
              </a:rPr>
              <a:t>Paragraph 1 Lorem ipsum dolor sit amet, consectetur adipiscing elit. Vivamus sed diam nec dolor lobortis feugiat sed quis semLorem ipsum dolor sit amet, consectetur adipiscing elit. Vivamus sed diam nec dolor lobortis feugiat sed quis sem. </a:t>
            </a:r>
          </a:p>
        </p:txBody>
      </p:sp>
      <p:sp>
        <p:nvSpPr>
          <p:cNvPr id="48137" name="TextBox 60"/>
          <p:cNvSpPr txBox="1">
            <a:spLocks noChangeArrowheads="1"/>
          </p:cNvSpPr>
          <p:nvPr/>
        </p:nvSpPr>
        <p:spPr bwMode="auto">
          <a:xfrm>
            <a:off x="2149475" y="3086100"/>
            <a:ext cx="4770438" cy="769938"/>
          </a:xfrm>
          <a:prstGeom prst="rect">
            <a:avLst/>
          </a:prstGeom>
          <a:noFill/>
          <a:ln w="9525">
            <a:noFill/>
            <a:miter lim="800000"/>
            <a:headEnd/>
            <a:tailEnd/>
          </a:ln>
        </p:spPr>
        <p:txBody>
          <a:bodyPr>
            <a:spAutoFit/>
          </a:bodyPr>
          <a:lstStyle/>
          <a:p>
            <a:pPr algn="just"/>
            <a:r>
              <a:rPr lang="en-US" sz="1100">
                <a:latin typeface="Trebuchet MS" pitchFamily="-110" charset="0"/>
              </a:rPr>
              <a:t>Paragraph 2 Lorem ipsum dolor sit amet, consectetur adipiscing elit. Vivamus sed diam nec dolor lobortis feugiat sed quis semLorem ipsum dolor sit amet, consectetur adipiscing elit. Vivamus sed diam nec dolor lobortis feugiat sed quis sem. </a:t>
            </a:r>
          </a:p>
        </p:txBody>
      </p:sp>
      <p:grpSp>
        <p:nvGrpSpPr>
          <p:cNvPr id="48138" name="Group 34"/>
          <p:cNvGrpSpPr>
            <a:grpSpLocks/>
          </p:cNvGrpSpPr>
          <p:nvPr/>
        </p:nvGrpSpPr>
        <p:grpSpPr bwMode="auto">
          <a:xfrm>
            <a:off x="2514600" y="4368800"/>
            <a:ext cx="4292600" cy="211138"/>
            <a:chOff x="2514600" y="4368799"/>
            <a:chExt cx="4292600" cy="211138"/>
          </a:xfrm>
        </p:grpSpPr>
        <p:sp>
          <p:nvSpPr>
            <p:cNvPr id="41" name="Rounded Rectangle 40"/>
            <p:cNvSpPr/>
            <p:nvPr/>
          </p:nvSpPr>
          <p:spPr>
            <a:xfrm>
              <a:off x="2514600" y="4368799"/>
              <a:ext cx="4292600" cy="211138"/>
            </a:xfrm>
            <a:prstGeom prst="roundRect">
              <a:avLst>
                <a:gd name="adj" fmla="val 32627"/>
              </a:avLst>
            </a:prstGeom>
            <a:solidFill>
              <a:schemeClr val="tx1">
                <a:lumMod val="95000"/>
                <a:lumOff val="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3" name="Rectangle 42"/>
            <p:cNvSpPr>
              <a:spLocks noChangeArrowheads="1"/>
            </p:cNvSpPr>
            <p:nvPr/>
          </p:nvSpPr>
          <p:spPr bwMode="auto">
            <a:xfrm>
              <a:off x="6600825" y="4413249"/>
              <a:ext cx="117475" cy="114300"/>
            </a:xfrm>
            <a:prstGeom prst="rect">
              <a:avLst/>
            </a:prstGeom>
            <a:solidFill>
              <a:schemeClr val="bg1"/>
            </a:solidFill>
            <a:ln w="25400" cap="rnd">
              <a:no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grpSp>
      <p:sp>
        <p:nvSpPr>
          <p:cNvPr id="48139" name="TextBox 44"/>
          <p:cNvSpPr txBox="1">
            <a:spLocks noChangeArrowheads="1"/>
          </p:cNvSpPr>
          <p:nvPr/>
        </p:nvSpPr>
        <p:spPr bwMode="auto">
          <a:xfrm>
            <a:off x="4891088" y="4319588"/>
            <a:ext cx="1763712" cy="277812"/>
          </a:xfrm>
          <a:prstGeom prst="rect">
            <a:avLst/>
          </a:prstGeom>
          <a:noFill/>
          <a:ln w="9525">
            <a:noFill/>
            <a:miter lim="800000"/>
            <a:headEnd/>
            <a:tailEnd/>
          </a:ln>
        </p:spPr>
        <p:txBody>
          <a:bodyPr wrap="none">
            <a:spAutoFit/>
          </a:bodyPr>
          <a:lstStyle/>
          <a:p>
            <a:pPr algn="r"/>
            <a:r>
              <a:rPr lang="en-US" sz="1200">
                <a:solidFill>
                  <a:schemeClr val="bg1"/>
                </a:solidFill>
                <a:latin typeface="Trebuchet MS" pitchFamily="-110" charset="0"/>
              </a:rPr>
              <a:t>Variable Length Button</a:t>
            </a:r>
          </a:p>
        </p:txBody>
      </p:sp>
      <p:sp>
        <p:nvSpPr>
          <p:cNvPr id="44" name="Rectangle 43"/>
          <p:cNvSpPr/>
          <p:nvPr/>
        </p:nvSpPr>
        <p:spPr>
          <a:xfrm>
            <a:off x="6604000" y="4645025"/>
            <a:ext cx="117475" cy="114300"/>
          </a:xfrm>
          <a:prstGeom prst="rect">
            <a:avLst/>
          </a:prstGeom>
          <a:solidFill>
            <a:schemeClr val="bg1">
              <a:lumMod val="65000"/>
            </a:schemeClr>
          </a:solidFill>
          <a:ln w="25400" cap="rnd">
            <a:noFill/>
            <a:round/>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8141" name="TextBox 47"/>
          <p:cNvSpPr txBox="1">
            <a:spLocks noChangeArrowheads="1"/>
          </p:cNvSpPr>
          <p:nvPr/>
        </p:nvSpPr>
        <p:spPr bwMode="auto">
          <a:xfrm>
            <a:off x="5491163" y="4548188"/>
            <a:ext cx="1146175" cy="276225"/>
          </a:xfrm>
          <a:prstGeom prst="rect">
            <a:avLst/>
          </a:prstGeom>
          <a:noFill/>
          <a:ln w="9525">
            <a:noFill/>
            <a:miter lim="800000"/>
            <a:headEnd/>
            <a:tailEnd/>
          </a:ln>
        </p:spPr>
        <p:txBody>
          <a:bodyPr wrap="none">
            <a:spAutoFit/>
          </a:bodyPr>
          <a:lstStyle/>
          <a:p>
            <a:pPr algn="r"/>
            <a:r>
              <a:rPr lang="en-US" sz="1200">
                <a:latin typeface="Trebuchet MS" pitchFamily="-110" charset="0"/>
              </a:rPr>
              <a:t>Option Button</a:t>
            </a:r>
          </a:p>
        </p:txBody>
      </p:sp>
      <p:sp>
        <p:nvSpPr>
          <p:cNvPr id="46" name="Rectangle 45"/>
          <p:cNvSpPr/>
          <p:nvPr/>
        </p:nvSpPr>
        <p:spPr>
          <a:xfrm>
            <a:off x="6604000" y="4832350"/>
            <a:ext cx="117475" cy="114300"/>
          </a:xfrm>
          <a:prstGeom prst="rect">
            <a:avLst/>
          </a:prstGeom>
          <a:solidFill>
            <a:schemeClr val="bg1">
              <a:lumMod val="65000"/>
            </a:schemeClr>
          </a:solidFill>
          <a:ln w="25400" cap="rnd">
            <a:noFill/>
            <a:round/>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8143" name="TextBox 53"/>
          <p:cNvSpPr txBox="1">
            <a:spLocks noChangeArrowheads="1"/>
          </p:cNvSpPr>
          <p:nvPr/>
        </p:nvSpPr>
        <p:spPr bwMode="auto">
          <a:xfrm>
            <a:off x="5491163" y="4733925"/>
            <a:ext cx="1146175" cy="277813"/>
          </a:xfrm>
          <a:prstGeom prst="rect">
            <a:avLst/>
          </a:prstGeom>
          <a:noFill/>
          <a:ln w="9525">
            <a:noFill/>
            <a:miter lim="800000"/>
            <a:headEnd/>
            <a:tailEnd/>
          </a:ln>
        </p:spPr>
        <p:txBody>
          <a:bodyPr wrap="none">
            <a:spAutoFit/>
          </a:bodyPr>
          <a:lstStyle/>
          <a:p>
            <a:pPr algn="r"/>
            <a:r>
              <a:rPr lang="en-US" sz="1200">
                <a:latin typeface="Trebuchet MS" pitchFamily="-110" charset="0"/>
              </a:rPr>
              <a:t>Option Button</a:t>
            </a:r>
          </a:p>
        </p:txBody>
      </p:sp>
      <p:sp>
        <p:nvSpPr>
          <p:cNvPr id="48144" name="Title 1"/>
          <p:cNvSpPr txBox="1">
            <a:spLocks/>
          </p:cNvSpPr>
          <p:nvPr/>
        </p:nvSpPr>
        <p:spPr bwMode="auto">
          <a:xfrm>
            <a:off x="347663" y="231775"/>
            <a:ext cx="8229600" cy="398463"/>
          </a:xfrm>
          <a:prstGeom prst="rect">
            <a:avLst/>
          </a:prstGeom>
          <a:noFill/>
          <a:ln w="9525">
            <a:noFill/>
            <a:miter lim="800000"/>
            <a:headEnd/>
            <a:tailEnd/>
          </a:ln>
        </p:spPr>
        <p:txBody>
          <a:bodyPr anchor="ctr"/>
          <a:lstStyle/>
          <a:p>
            <a:r>
              <a:rPr lang="en-US" sz="1600" b="1" dirty="0">
                <a:solidFill>
                  <a:srgbClr val="262626"/>
                </a:solidFill>
                <a:latin typeface="Trebuchet MS" pitchFamily="-110" charset="0"/>
              </a:rPr>
              <a:t>Screen Type: </a:t>
            </a:r>
            <a:r>
              <a:rPr lang="en-US" sz="1600" dirty="0" smtClean="0">
                <a:solidFill>
                  <a:srgbClr val="262626"/>
                </a:solidFill>
                <a:latin typeface="Trebuchet MS" pitchFamily="-110" charset="0"/>
              </a:rPr>
              <a:t>Content Text</a:t>
            </a:r>
            <a:r>
              <a:rPr lang="en-US" sz="1600" dirty="0">
                <a:solidFill>
                  <a:srgbClr val="595959"/>
                </a:solidFill>
                <a:latin typeface="Arial" charset="0"/>
                <a:cs typeface="Arial" charset="0"/>
              </a:rPr>
              <a:t/>
            </a:r>
            <a:br>
              <a:rPr lang="en-US" sz="1600" dirty="0">
                <a:solidFill>
                  <a:srgbClr val="595959"/>
                </a:solidFill>
                <a:latin typeface="Arial" charset="0"/>
                <a:cs typeface="Arial" charset="0"/>
              </a:rPr>
            </a:br>
            <a:endParaRPr lang="en-US" sz="1600" dirty="0">
              <a:solidFill>
                <a:srgbClr val="595959"/>
              </a:solidFill>
              <a:latin typeface="Arial" charset="0"/>
              <a:cs typeface="Arial" charset="0"/>
            </a:endParaRPr>
          </a:p>
        </p:txBody>
      </p:sp>
      <p:sp>
        <p:nvSpPr>
          <p:cNvPr id="48145" name="Rectangle 23"/>
          <p:cNvSpPr>
            <a:spLocks noChangeArrowheads="1"/>
          </p:cNvSpPr>
          <p:nvPr/>
        </p:nvSpPr>
        <p:spPr bwMode="auto">
          <a:xfrm>
            <a:off x="347663" y="534988"/>
            <a:ext cx="1024639" cy="261610"/>
          </a:xfrm>
          <a:prstGeom prst="rect">
            <a:avLst/>
          </a:prstGeom>
          <a:noFill/>
          <a:ln w="9525">
            <a:noFill/>
            <a:miter lim="800000"/>
            <a:headEnd/>
            <a:tailEnd/>
          </a:ln>
        </p:spPr>
        <p:txBody>
          <a:bodyPr wrap="none">
            <a:spAutoFit/>
          </a:bodyPr>
          <a:lstStyle/>
          <a:p>
            <a:pPr>
              <a:spcAft>
                <a:spcPts val="600"/>
              </a:spcAft>
            </a:pPr>
            <a:r>
              <a:rPr lang="en-US" sz="1100" dirty="0" smtClean="0">
                <a:solidFill>
                  <a:srgbClr val="404040"/>
                </a:solidFill>
                <a:latin typeface="Trebuchet MS" pitchFamily="-110" charset="0"/>
              </a:rPr>
              <a:t>Content-Text</a:t>
            </a:r>
            <a:endParaRPr lang="en-US" sz="1100" dirty="0">
              <a:solidFill>
                <a:srgbClr val="404040"/>
              </a:solidFill>
              <a:latin typeface="Trebuchet MS" pitchFamily="-110" charset="0"/>
            </a:endParaRPr>
          </a:p>
        </p:txBody>
      </p:sp>
      <p:grpSp>
        <p:nvGrpSpPr>
          <p:cNvPr id="48147" name="Group 20"/>
          <p:cNvGrpSpPr>
            <a:grpSpLocks/>
          </p:cNvGrpSpPr>
          <p:nvPr/>
        </p:nvGrpSpPr>
        <p:grpSpPr bwMode="auto">
          <a:xfrm>
            <a:off x="1143000" y="1524000"/>
            <a:ext cx="6781800" cy="3810000"/>
            <a:chOff x="1143000" y="1524000"/>
            <a:chExt cx="6781800" cy="3810000"/>
          </a:xfrm>
        </p:grpSpPr>
        <p:sp>
          <p:nvSpPr>
            <p:cNvPr id="22" name="Rectangle 21"/>
            <p:cNvSpPr/>
            <p:nvPr/>
          </p:nvSpPr>
          <p:spPr>
            <a:xfrm>
              <a:off x="1143000" y="1524000"/>
              <a:ext cx="6781800" cy="3810000"/>
            </a:xfrm>
            <a:prstGeom prst="rect">
              <a:avLst/>
            </a:prstGeom>
            <a:no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5" name="Rectangle 24"/>
            <p:cNvSpPr/>
            <p:nvPr/>
          </p:nvSpPr>
          <p:spPr>
            <a:xfrm>
              <a:off x="1473200" y="1709738"/>
              <a:ext cx="6088063" cy="3421062"/>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7" name="Rectangle 26"/>
            <p:cNvSpPr/>
            <p:nvPr/>
          </p:nvSpPr>
          <p:spPr>
            <a:xfrm>
              <a:off x="1820863" y="1879600"/>
              <a:ext cx="5418137" cy="3065463"/>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8" name="Rectangle 27"/>
            <p:cNvSpPr/>
            <p:nvPr/>
          </p:nvSpPr>
          <p:spPr>
            <a:xfrm>
              <a:off x="1147763"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9" name="Rectangle 28"/>
            <p:cNvSpPr/>
            <p:nvPr/>
          </p:nvSpPr>
          <p:spPr>
            <a:xfrm>
              <a:off x="7132638"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0" name="Rectangle 29"/>
            <p:cNvSpPr/>
            <p:nvPr/>
          </p:nvSpPr>
          <p:spPr>
            <a:xfrm rot="5400000">
              <a:off x="4148138" y="180975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1" name="Rectangle 30"/>
            <p:cNvSpPr/>
            <p:nvPr/>
          </p:nvSpPr>
          <p:spPr>
            <a:xfrm rot="5400000">
              <a:off x="4148138" y="502920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8155" name="Date Placeholder 3"/>
            <p:cNvSpPr txBox="1">
              <a:spLocks/>
            </p:cNvSpPr>
            <p:nvPr/>
          </p:nvSpPr>
          <p:spPr bwMode="auto">
            <a:xfrm>
              <a:off x="1430338" y="4899025"/>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Action Safe</a:t>
              </a:r>
            </a:p>
          </p:txBody>
        </p:sp>
        <p:sp>
          <p:nvSpPr>
            <p:cNvPr id="48156" name="Date Placeholder 3"/>
            <p:cNvSpPr txBox="1">
              <a:spLocks/>
            </p:cNvSpPr>
            <p:nvPr/>
          </p:nvSpPr>
          <p:spPr bwMode="auto">
            <a:xfrm>
              <a:off x="1785938" y="4711700"/>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Title Safe</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2227263" y="4529138"/>
            <a:ext cx="4603750" cy="211137"/>
          </a:xfrm>
          <a:prstGeom prst="roundRect">
            <a:avLst>
              <a:gd name="adj" fmla="val 36637"/>
            </a:avLst>
          </a:prstGeom>
          <a:solidFill>
            <a:schemeClr val="tx1">
              <a:lumMod val="95000"/>
              <a:lumOff val="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1" name="Rectangle 20"/>
          <p:cNvSpPr/>
          <p:nvPr/>
        </p:nvSpPr>
        <p:spPr>
          <a:xfrm>
            <a:off x="1143000" y="1524000"/>
            <a:ext cx="6781800" cy="3810000"/>
          </a:xfrm>
          <a:prstGeom prst="rect">
            <a:avLst/>
          </a:prstGeom>
          <a:no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2" name="Rectangle 21"/>
          <p:cNvSpPr/>
          <p:nvPr/>
        </p:nvSpPr>
        <p:spPr>
          <a:xfrm>
            <a:off x="1143000" y="1524000"/>
            <a:ext cx="6781800" cy="642938"/>
          </a:xfrm>
          <a:prstGeom prst="rect">
            <a:avLst/>
          </a:prstGeom>
          <a:solidFill>
            <a:schemeClr val="bg1">
              <a:lumMod val="95000"/>
            </a:schemeClr>
          </a:solid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4" name="TextBox 22"/>
          <p:cNvSpPr txBox="1">
            <a:spLocks noChangeArrowheads="1"/>
          </p:cNvSpPr>
          <p:nvPr/>
        </p:nvSpPr>
        <p:spPr bwMode="auto">
          <a:xfrm>
            <a:off x="1735138" y="1778000"/>
            <a:ext cx="1573212" cy="338138"/>
          </a:xfrm>
          <a:prstGeom prst="rect">
            <a:avLst/>
          </a:prstGeom>
          <a:noFill/>
          <a:ln w="9525">
            <a:noFill/>
            <a:miter lim="800000"/>
            <a:headEnd/>
            <a:tailEnd/>
          </a:ln>
        </p:spPr>
        <p:txBody>
          <a:bodyPr wrap="none">
            <a:spAutoFit/>
          </a:bodyPr>
          <a:lstStyle/>
          <a:p>
            <a:r>
              <a:rPr lang="en-US" sz="1600" b="1">
                <a:solidFill>
                  <a:srgbClr val="7F7F7F"/>
                </a:solidFill>
                <a:latin typeface="Trebuchet MS Bold" pitchFamily="-110" charset="0"/>
              </a:rPr>
              <a:t>Company Logo</a:t>
            </a:r>
          </a:p>
        </p:txBody>
      </p:sp>
      <p:sp>
        <p:nvSpPr>
          <p:cNvPr id="49158" name="Date Placeholder 3"/>
          <p:cNvSpPr>
            <a:spLocks noGrp="1"/>
          </p:cNvSpPr>
          <p:nvPr>
            <p:ph type="dt" sz="quarter" idx="10"/>
          </p:nvPr>
        </p:nvSpPr>
        <p:spPr bwMode="auto">
          <a:noFill/>
          <a:ln>
            <a:miter lim="800000"/>
            <a:headEnd/>
            <a:tailEnd/>
          </a:ln>
        </p:spPr>
        <p:txBody>
          <a:bodyPr/>
          <a:lstStyle/>
          <a:p>
            <a:fld id="{E74F7166-30E2-4D0A-8B3B-5BCCE787FF4A}" type="datetime1">
              <a:rPr lang="en-US"/>
              <a:pPr/>
              <a:t>12/17/2009</a:t>
            </a:fld>
            <a:endParaRPr lang="en-US"/>
          </a:p>
        </p:txBody>
      </p:sp>
      <p:sp>
        <p:nvSpPr>
          <p:cNvPr id="49159" name="Footer Placeholder 4"/>
          <p:cNvSpPr>
            <a:spLocks noGrp="1"/>
          </p:cNvSpPr>
          <p:nvPr>
            <p:ph type="ftr" sz="quarter" idx="11"/>
          </p:nvPr>
        </p:nvSpPr>
        <p:spPr bwMode="auto">
          <a:noFill/>
          <a:ln>
            <a:miter lim="800000"/>
            <a:headEnd/>
            <a:tailEnd/>
          </a:ln>
        </p:spPr>
        <p:txBody>
          <a:bodyPr/>
          <a:lstStyle/>
          <a:p>
            <a:r>
              <a:rPr lang="en-US"/>
              <a:t>Roku Confidential</a:t>
            </a:r>
          </a:p>
        </p:txBody>
      </p:sp>
      <p:sp>
        <p:nvSpPr>
          <p:cNvPr id="49160" name="Slide Number Placeholder 5"/>
          <p:cNvSpPr>
            <a:spLocks noGrp="1"/>
          </p:cNvSpPr>
          <p:nvPr>
            <p:ph type="sldNum" sz="quarter" idx="12"/>
          </p:nvPr>
        </p:nvSpPr>
        <p:spPr bwMode="auto">
          <a:noFill/>
          <a:ln>
            <a:miter lim="800000"/>
            <a:headEnd/>
            <a:tailEnd/>
          </a:ln>
        </p:spPr>
        <p:txBody>
          <a:bodyPr/>
          <a:lstStyle/>
          <a:p>
            <a:fld id="{4E2AA5E5-E270-41BE-B2D8-208B600240ED}" type="slidenum">
              <a:rPr lang="en-US"/>
              <a:pPr/>
              <a:t>26</a:t>
            </a:fld>
            <a:endParaRPr lang="en-US"/>
          </a:p>
        </p:txBody>
      </p:sp>
      <p:sp>
        <p:nvSpPr>
          <p:cNvPr id="49161" name="TextBox 14"/>
          <p:cNvSpPr txBox="1">
            <a:spLocks noChangeArrowheads="1"/>
          </p:cNvSpPr>
          <p:nvPr/>
        </p:nvSpPr>
        <p:spPr bwMode="auto">
          <a:xfrm>
            <a:off x="4940300" y="4491038"/>
            <a:ext cx="1765300" cy="277812"/>
          </a:xfrm>
          <a:prstGeom prst="rect">
            <a:avLst/>
          </a:prstGeom>
          <a:noFill/>
          <a:ln w="9525">
            <a:noFill/>
            <a:miter lim="800000"/>
            <a:headEnd/>
            <a:tailEnd/>
          </a:ln>
        </p:spPr>
        <p:txBody>
          <a:bodyPr wrap="none">
            <a:spAutoFit/>
          </a:bodyPr>
          <a:lstStyle/>
          <a:p>
            <a:pPr algn="r"/>
            <a:r>
              <a:rPr lang="en-US" sz="1200">
                <a:solidFill>
                  <a:schemeClr val="bg1"/>
                </a:solidFill>
                <a:latin typeface="Trebuchet MS" pitchFamily="-110" charset="0"/>
              </a:rPr>
              <a:t>Variable Length Button</a:t>
            </a:r>
          </a:p>
        </p:txBody>
      </p:sp>
      <p:sp>
        <p:nvSpPr>
          <p:cNvPr id="16" name="Rectangle 15"/>
          <p:cNvSpPr/>
          <p:nvPr/>
        </p:nvSpPr>
        <p:spPr>
          <a:xfrm>
            <a:off x="6651625" y="4576763"/>
            <a:ext cx="117475" cy="114300"/>
          </a:xfrm>
          <a:prstGeom prst="rect">
            <a:avLst/>
          </a:prstGeom>
          <a:solidFill>
            <a:schemeClr val="bg1"/>
          </a:solidFill>
          <a:ln w="25400" cap="rnd">
            <a:noFill/>
            <a:round/>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9163" name="TextBox 18"/>
          <p:cNvSpPr txBox="1">
            <a:spLocks noChangeArrowheads="1"/>
          </p:cNvSpPr>
          <p:nvPr/>
        </p:nvSpPr>
        <p:spPr bwMode="auto">
          <a:xfrm>
            <a:off x="4030663" y="2787650"/>
            <a:ext cx="941387" cy="276225"/>
          </a:xfrm>
          <a:prstGeom prst="rect">
            <a:avLst/>
          </a:prstGeom>
          <a:noFill/>
          <a:ln w="9525">
            <a:noFill/>
            <a:miter lim="800000"/>
            <a:headEnd/>
            <a:tailEnd/>
          </a:ln>
        </p:spPr>
        <p:txBody>
          <a:bodyPr wrap="none">
            <a:spAutoFit/>
          </a:bodyPr>
          <a:lstStyle/>
          <a:p>
            <a:pPr algn="ctr"/>
            <a:r>
              <a:rPr lang="en-US" altLang="zh-CN" sz="1200">
                <a:latin typeface="Trebuchet MS" pitchFamily="-110" charset="0"/>
              </a:rPr>
              <a:t>Copy Block</a:t>
            </a:r>
            <a:endParaRPr lang="en-US" sz="1200">
              <a:latin typeface="Trebuchet MS" pitchFamily="-110" charset="0"/>
            </a:endParaRPr>
          </a:p>
        </p:txBody>
      </p:sp>
      <p:sp>
        <p:nvSpPr>
          <p:cNvPr id="49164" name="TextBox 41"/>
          <p:cNvSpPr txBox="1">
            <a:spLocks noChangeArrowheads="1"/>
          </p:cNvSpPr>
          <p:nvPr/>
        </p:nvSpPr>
        <p:spPr bwMode="auto">
          <a:xfrm>
            <a:off x="4940300" y="4718050"/>
            <a:ext cx="1765300" cy="276225"/>
          </a:xfrm>
          <a:prstGeom prst="rect">
            <a:avLst/>
          </a:prstGeom>
          <a:noFill/>
          <a:ln w="9525">
            <a:noFill/>
            <a:miter lim="800000"/>
            <a:headEnd/>
            <a:tailEnd/>
          </a:ln>
        </p:spPr>
        <p:txBody>
          <a:bodyPr wrap="none">
            <a:spAutoFit/>
          </a:bodyPr>
          <a:lstStyle/>
          <a:p>
            <a:pPr algn="r"/>
            <a:r>
              <a:rPr lang="en-US" sz="1200">
                <a:latin typeface="Trebuchet MS" pitchFamily="-110" charset="0"/>
              </a:rPr>
              <a:t>Variable Length Button</a:t>
            </a:r>
          </a:p>
        </p:txBody>
      </p:sp>
      <p:sp>
        <p:nvSpPr>
          <p:cNvPr id="43" name="Rectangle 42"/>
          <p:cNvSpPr/>
          <p:nvPr/>
        </p:nvSpPr>
        <p:spPr>
          <a:xfrm>
            <a:off x="6651625" y="4811713"/>
            <a:ext cx="117475" cy="114300"/>
          </a:xfrm>
          <a:prstGeom prst="rect">
            <a:avLst/>
          </a:prstGeom>
          <a:solidFill>
            <a:schemeClr val="bg1">
              <a:lumMod val="75000"/>
            </a:schemeClr>
          </a:solidFill>
          <a:ln w="25400" cap="rnd">
            <a:noFill/>
            <a:round/>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9166" name="TextBox 44"/>
          <p:cNvSpPr txBox="1">
            <a:spLocks noChangeArrowheads="1"/>
          </p:cNvSpPr>
          <p:nvPr/>
        </p:nvSpPr>
        <p:spPr bwMode="auto">
          <a:xfrm>
            <a:off x="4030663" y="2992438"/>
            <a:ext cx="917575" cy="277812"/>
          </a:xfrm>
          <a:prstGeom prst="rect">
            <a:avLst/>
          </a:prstGeom>
          <a:noFill/>
          <a:ln w="9525">
            <a:noFill/>
            <a:miter lim="800000"/>
            <a:headEnd/>
            <a:tailEnd/>
          </a:ln>
        </p:spPr>
        <p:txBody>
          <a:bodyPr wrap="none">
            <a:spAutoFit/>
          </a:bodyPr>
          <a:lstStyle/>
          <a:p>
            <a:pPr algn="ctr"/>
            <a:r>
              <a:rPr lang="en-US" altLang="zh-CN" sz="1200">
                <a:latin typeface="Myriad Pro" pitchFamily="-110" charset="0"/>
              </a:rPr>
              <a:t>Copy </a:t>
            </a:r>
            <a:r>
              <a:rPr lang="en-US" altLang="zh-CN" sz="1200">
                <a:latin typeface="Trebuchet MS" pitchFamily="-110" charset="0"/>
              </a:rPr>
              <a:t>Block</a:t>
            </a:r>
            <a:endParaRPr lang="en-US" sz="1200">
              <a:latin typeface="Trebuchet MS" pitchFamily="-110" charset="0"/>
            </a:endParaRPr>
          </a:p>
        </p:txBody>
      </p:sp>
      <p:sp>
        <p:nvSpPr>
          <p:cNvPr id="49167" name="TextBox 45"/>
          <p:cNvSpPr txBox="1">
            <a:spLocks noChangeArrowheads="1"/>
          </p:cNvSpPr>
          <p:nvPr/>
        </p:nvSpPr>
        <p:spPr bwMode="auto">
          <a:xfrm>
            <a:off x="4035425" y="3187700"/>
            <a:ext cx="917575" cy="276225"/>
          </a:xfrm>
          <a:prstGeom prst="rect">
            <a:avLst/>
          </a:prstGeom>
          <a:noFill/>
          <a:ln w="9525">
            <a:noFill/>
            <a:miter lim="800000"/>
            <a:headEnd/>
            <a:tailEnd/>
          </a:ln>
        </p:spPr>
        <p:txBody>
          <a:bodyPr wrap="none">
            <a:spAutoFit/>
          </a:bodyPr>
          <a:lstStyle/>
          <a:p>
            <a:pPr algn="ctr"/>
            <a:r>
              <a:rPr lang="en-US" altLang="zh-CN" sz="1200">
                <a:latin typeface="Myriad Pro" pitchFamily="-110" charset="0"/>
              </a:rPr>
              <a:t>Copy </a:t>
            </a:r>
            <a:r>
              <a:rPr lang="en-US" altLang="zh-CN" sz="1200">
                <a:latin typeface="Trebuchet MS" pitchFamily="-110" charset="0"/>
              </a:rPr>
              <a:t>Block</a:t>
            </a:r>
            <a:endParaRPr lang="en-US" sz="1200">
              <a:latin typeface="Trebuchet MS" pitchFamily="-110" charset="0"/>
            </a:endParaRPr>
          </a:p>
        </p:txBody>
      </p:sp>
      <p:sp>
        <p:nvSpPr>
          <p:cNvPr id="49168" name="TextBox 46"/>
          <p:cNvSpPr txBox="1">
            <a:spLocks noChangeArrowheads="1"/>
          </p:cNvSpPr>
          <p:nvPr/>
        </p:nvSpPr>
        <p:spPr bwMode="auto">
          <a:xfrm>
            <a:off x="3708400" y="3409950"/>
            <a:ext cx="1700213" cy="338138"/>
          </a:xfrm>
          <a:prstGeom prst="rect">
            <a:avLst/>
          </a:prstGeom>
          <a:noFill/>
          <a:ln w="9525">
            <a:noFill/>
            <a:miter lim="800000"/>
            <a:headEnd/>
            <a:tailEnd/>
          </a:ln>
        </p:spPr>
        <p:txBody>
          <a:bodyPr wrap="none">
            <a:spAutoFit/>
          </a:bodyPr>
          <a:lstStyle/>
          <a:p>
            <a:pPr algn="ctr"/>
            <a:r>
              <a:rPr lang="en-US" sz="1600" b="1">
                <a:latin typeface="Trebuchet MS" pitchFamily="-110" charset="0"/>
              </a:rPr>
              <a:t>Activation Code</a:t>
            </a:r>
          </a:p>
        </p:txBody>
      </p:sp>
      <p:sp>
        <p:nvSpPr>
          <p:cNvPr id="49169" name="TextBox 60"/>
          <p:cNvSpPr txBox="1">
            <a:spLocks noChangeArrowheads="1"/>
          </p:cNvSpPr>
          <p:nvPr/>
        </p:nvSpPr>
        <p:spPr bwMode="auto">
          <a:xfrm>
            <a:off x="2135188" y="2335213"/>
            <a:ext cx="4770437" cy="430212"/>
          </a:xfrm>
          <a:prstGeom prst="rect">
            <a:avLst/>
          </a:prstGeom>
          <a:noFill/>
          <a:ln w="9525">
            <a:noFill/>
            <a:miter lim="800000"/>
            <a:headEnd/>
            <a:tailEnd/>
          </a:ln>
        </p:spPr>
        <p:txBody>
          <a:bodyPr>
            <a:spAutoFit/>
          </a:bodyPr>
          <a:lstStyle/>
          <a:p>
            <a:pPr algn="just"/>
            <a:r>
              <a:rPr lang="en-US" sz="1100">
                <a:latin typeface="Trebuchet MS" pitchFamily="-110" charset="0"/>
              </a:rPr>
              <a:t>Roll Over Paragraph 1 Lorem ipsum dolor sit amet, consectetur adipiscing elit. Vivamus sed diam nec dolor feugiat sed quis sit.</a:t>
            </a:r>
          </a:p>
        </p:txBody>
      </p:sp>
      <p:sp>
        <p:nvSpPr>
          <p:cNvPr id="49170" name="TextBox 75"/>
          <p:cNvSpPr txBox="1">
            <a:spLocks noChangeArrowheads="1"/>
          </p:cNvSpPr>
          <p:nvPr/>
        </p:nvSpPr>
        <p:spPr bwMode="auto">
          <a:xfrm>
            <a:off x="220663" y="460375"/>
            <a:ext cx="2789237" cy="276225"/>
          </a:xfrm>
          <a:prstGeom prst="rect">
            <a:avLst/>
          </a:prstGeom>
          <a:noFill/>
          <a:ln w="9525">
            <a:noFill/>
            <a:miter lim="800000"/>
            <a:headEnd/>
            <a:tailEnd/>
          </a:ln>
        </p:spPr>
        <p:txBody>
          <a:bodyPr wrap="none">
            <a:spAutoFit/>
          </a:bodyPr>
          <a:lstStyle/>
          <a:p>
            <a:r>
              <a:rPr lang="en-US" sz="1200">
                <a:solidFill>
                  <a:schemeClr val="bg1"/>
                </a:solidFill>
                <a:latin typeface="Trebuchet MS" pitchFamily="-110" charset="0"/>
              </a:rPr>
              <a:t>Variable Length Button/Action Button</a:t>
            </a:r>
          </a:p>
        </p:txBody>
      </p:sp>
      <p:sp>
        <p:nvSpPr>
          <p:cNvPr id="49171" name="TextBox 60"/>
          <p:cNvSpPr txBox="1">
            <a:spLocks noChangeArrowheads="1"/>
          </p:cNvSpPr>
          <p:nvPr/>
        </p:nvSpPr>
        <p:spPr bwMode="auto">
          <a:xfrm>
            <a:off x="2143125" y="3816350"/>
            <a:ext cx="4770438" cy="431800"/>
          </a:xfrm>
          <a:prstGeom prst="rect">
            <a:avLst/>
          </a:prstGeom>
          <a:noFill/>
          <a:ln w="9525">
            <a:noFill/>
            <a:miter lim="800000"/>
            <a:headEnd/>
            <a:tailEnd/>
          </a:ln>
        </p:spPr>
        <p:txBody>
          <a:bodyPr>
            <a:spAutoFit/>
          </a:bodyPr>
          <a:lstStyle/>
          <a:p>
            <a:pPr algn="just"/>
            <a:r>
              <a:rPr lang="en-US" sz="1100">
                <a:latin typeface="Trebuchet MS" pitchFamily="-110" charset="0"/>
              </a:rPr>
              <a:t>Roll Over Paragraph 1 Lorem ipsum dolor sit amet, consectetur adipiscing elit. Vivamus sed diam nec dolor feugiat sed quis sit.</a:t>
            </a:r>
          </a:p>
        </p:txBody>
      </p:sp>
      <p:sp>
        <p:nvSpPr>
          <p:cNvPr id="49172" name="Title 1"/>
          <p:cNvSpPr txBox="1">
            <a:spLocks/>
          </p:cNvSpPr>
          <p:nvPr/>
        </p:nvSpPr>
        <p:spPr bwMode="auto">
          <a:xfrm>
            <a:off x="347663" y="231775"/>
            <a:ext cx="8229600" cy="398463"/>
          </a:xfrm>
          <a:prstGeom prst="rect">
            <a:avLst/>
          </a:prstGeom>
          <a:noFill/>
          <a:ln w="9525">
            <a:noFill/>
            <a:miter lim="800000"/>
            <a:headEnd/>
            <a:tailEnd/>
          </a:ln>
        </p:spPr>
        <p:txBody>
          <a:bodyPr anchor="ctr"/>
          <a:lstStyle/>
          <a:p>
            <a:r>
              <a:rPr lang="en-US" sz="1600" b="1">
                <a:solidFill>
                  <a:srgbClr val="262626"/>
                </a:solidFill>
                <a:latin typeface="Trebuchet MS" pitchFamily="-110" charset="0"/>
              </a:rPr>
              <a:t>Screen Type: </a:t>
            </a:r>
            <a:r>
              <a:rPr lang="en-US" sz="1600">
                <a:solidFill>
                  <a:srgbClr val="262626"/>
                </a:solidFill>
                <a:latin typeface="Trebuchet MS" pitchFamily="-110" charset="0"/>
              </a:rPr>
              <a:t>Linking</a:t>
            </a:r>
            <a:r>
              <a:rPr lang="en-US" sz="1600">
                <a:solidFill>
                  <a:srgbClr val="595959"/>
                </a:solidFill>
                <a:latin typeface="Arial" charset="0"/>
                <a:cs typeface="Arial" charset="0"/>
              </a:rPr>
              <a:t/>
            </a:r>
            <a:br>
              <a:rPr lang="en-US" sz="1600">
                <a:solidFill>
                  <a:srgbClr val="595959"/>
                </a:solidFill>
                <a:latin typeface="Arial" charset="0"/>
                <a:cs typeface="Arial" charset="0"/>
              </a:rPr>
            </a:br>
            <a:endParaRPr lang="en-US" sz="1600">
              <a:solidFill>
                <a:srgbClr val="595959"/>
              </a:solidFill>
              <a:latin typeface="Arial" charset="0"/>
              <a:cs typeface="Arial" charset="0"/>
            </a:endParaRPr>
          </a:p>
        </p:txBody>
      </p:sp>
      <p:sp>
        <p:nvSpPr>
          <p:cNvPr id="23" name="Rectangle 22"/>
          <p:cNvSpPr/>
          <p:nvPr/>
        </p:nvSpPr>
        <p:spPr>
          <a:xfrm>
            <a:off x="347663" y="534988"/>
            <a:ext cx="1356462" cy="261610"/>
          </a:xfrm>
          <a:prstGeom prst="rect">
            <a:avLst/>
          </a:prstGeom>
        </p:spPr>
        <p:txBody>
          <a:bodyPr wrap="none">
            <a:spAutoFit/>
          </a:bodyPr>
          <a:lstStyle/>
          <a:p>
            <a:pPr>
              <a:spcAft>
                <a:spcPts val="600"/>
              </a:spcAft>
            </a:pPr>
            <a:r>
              <a:rPr lang="en-US" sz="1100" dirty="0">
                <a:solidFill>
                  <a:srgbClr val="404040"/>
                </a:solidFill>
                <a:latin typeface="Trebuchet MS" pitchFamily="-110" charset="0"/>
              </a:rPr>
              <a:t>Get a </a:t>
            </a:r>
            <a:r>
              <a:rPr lang="en-US" sz="1100" dirty="0" smtClean="0">
                <a:solidFill>
                  <a:srgbClr val="404040"/>
                </a:solidFill>
                <a:latin typeface="Trebuchet MS" pitchFamily="-110" charset="0"/>
              </a:rPr>
              <a:t>Code </a:t>
            </a:r>
            <a:r>
              <a:rPr lang="en-US" sz="1100" dirty="0">
                <a:solidFill>
                  <a:srgbClr val="404040"/>
                </a:solidFill>
                <a:latin typeface="Trebuchet MS" pitchFamily="-110" charset="0"/>
              </a:rPr>
              <a:t>Screen</a:t>
            </a:r>
          </a:p>
        </p:txBody>
      </p:sp>
      <p:grpSp>
        <p:nvGrpSpPr>
          <p:cNvPr id="49175" name="Group 27"/>
          <p:cNvGrpSpPr>
            <a:grpSpLocks/>
          </p:cNvGrpSpPr>
          <p:nvPr/>
        </p:nvGrpSpPr>
        <p:grpSpPr bwMode="auto">
          <a:xfrm>
            <a:off x="1143000" y="1524000"/>
            <a:ext cx="6781800" cy="3810000"/>
            <a:chOff x="1143000" y="1524000"/>
            <a:chExt cx="6781800" cy="3810000"/>
          </a:xfrm>
        </p:grpSpPr>
        <p:sp>
          <p:nvSpPr>
            <p:cNvPr id="33" name="Rectangle 32"/>
            <p:cNvSpPr/>
            <p:nvPr/>
          </p:nvSpPr>
          <p:spPr>
            <a:xfrm>
              <a:off x="1143000" y="1524000"/>
              <a:ext cx="6781800" cy="3810000"/>
            </a:xfrm>
            <a:prstGeom prst="rect">
              <a:avLst/>
            </a:prstGeom>
            <a:no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4" name="Rectangle 33"/>
            <p:cNvSpPr/>
            <p:nvPr/>
          </p:nvSpPr>
          <p:spPr>
            <a:xfrm>
              <a:off x="1473200" y="1709738"/>
              <a:ext cx="6088063" cy="3421062"/>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5" name="Rectangle 34"/>
            <p:cNvSpPr/>
            <p:nvPr/>
          </p:nvSpPr>
          <p:spPr>
            <a:xfrm>
              <a:off x="1820863" y="1879600"/>
              <a:ext cx="5418137" cy="3065463"/>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6" name="Rectangle 35"/>
            <p:cNvSpPr/>
            <p:nvPr/>
          </p:nvSpPr>
          <p:spPr>
            <a:xfrm>
              <a:off x="1147763"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7" name="Rectangle 36"/>
            <p:cNvSpPr/>
            <p:nvPr/>
          </p:nvSpPr>
          <p:spPr>
            <a:xfrm>
              <a:off x="7132638"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8" name="Rectangle 37"/>
            <p:cNvSpPr/>
            <p:nvPr/>
          </p:nvSpPr>
          <p:spPr>
            <a:xfrm rot="5400000">
              <a:off x="4148138" y="180975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9" name="Rectangle 38"/>
            <p:cNvSpPr/>
            <p:nvPr/>
          </p:nvSpPr>
          <p:spPr>
            <a:xfrm rot="5400000">
              <a:off x="4148138" y="502920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9183" name="Date Placeholder 3"/>
            <p:cNvSpPr txBox="1">
              <a:spLocks/>
            </p:cNvSpPr>
            <p:nvPr/>
          </p:nvSpPr>
          <p:spPr bwMode="auto">
            <a:xfrm>
              <a:off x="1430338" y="4899025"/>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Action Safe</a:t>
              </a:r>
            </a:p>
          </p:txBody>
        </p:sp>
        <p:sp>
          <p:nvSpPr>
            <p:cNvPr id="49184" name="Date Placeholder 3"/>
            <p:cNvSpPr txBox="1">
              <a:spLocks/>
            </p:cNvSpPr>
            <p:nvPr/>
          </p:nvSpPr>
          <p:spPr bwMode="auto">
            <a:xfrm>
              <a:off x="1785938" y="4711700"/>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Title Safe</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8" name="Group 18"/>
          <p:cNvGrpSpPr>
            <a:grpSpLocks/>
          </p:cNvGrpSpPr>
          <p:nvPr/>
        </p:nvGrpSpPr>
        <p:grpSpPr bwMode="auto">
          <a:xfrm>
            <a:off x="1143000" y="1524000"/>
            <a:ext cx="6789738" cy="3810000"/>
            <a:chOff x="1143000" y="1524528"/>
            <a:chExt cx="6790267" cy="3809471"/>
          </a:xfrm>
        </p:grpSpPr>
        <p:sp>
          <p:nvSpPr>
            <p:cNvPr id="13" name="Rounded Rectangle 12"/>
            <p:cNvSpPr/>
            <p:nvPr/>
          </p:nvSpPr>
          <p:spPr>
            <a:xfrm>
              <a:off x="1149350" y="1524528"/>
              <a:ext cx="6775978" cy="3809471"/>
            </a:xfrm>
            <a:prstGeom prst="roundRect">
              <a:avLst>
                <a:gd name="adj" fmla="val 187"/>
              </a:avLst>
            </a:prstGeom>
            <a:solidFill>
              <a:schemeClr val="bg1">
                <a:lumMod val="75000"/>
              </a:schemeClr>
            </a:solidFill>
            <a:ln w="12700" cap="rnd" cmpd="sng">
              <a:solidFill>
                <a:schemeClr val="bg1">
                  <a:lumMod val="6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cxnSp>
          <p:nvCxnSpPr>
            <p:cNvPr id="14" name="Straight Connector 13"/>
            <p:cNvCxnSpPr/>
            <p:nvPr/>
          </p:nvCxnSpPr>
          <p:spPr>
            <a:xfrm>
              <a:off x="1150939" y="1540401"/>
              <a:ext cx="6782328" cy="3776139"/>
            </a:xfrm>
            <a:prstGeom prst="line">
              <a:avLst/>
            </a:prstGeom>
            <a:ln w="127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143000" y="1532465"/>
              <a:ext cx="6790267" cy="3793598"/>
            </a:xfrm>
            <a:prstGeom prst="line">
              <a:avLst/>
            </a:prstGeom>
            <a:ln w="127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grpSp>
      <p:sp>
        <p:nvSpPr>
          <p:cNvPr id="50179" name="Date Placeholder 3"/>
          <p:cNvSpPr>
            <a:spLocks noGrp="1"/>
          </p:cNvSpPr>
          <p:nvPr>
            <p:ph type="dt" sz="quarter" idx="10"/>
          </p:nvPr>
        </p:nvSpPr>
        <p:spPr bwMode="auto">
          <a:noFill/>
          <a:ln>
            <a:miter lim="800000"/>
            <a:headEnd/>
            <a:tailEnd/>
          </a:ln>
        </p:spPr>
        <p:txBody>
          <a:bodyPr/>
          <a:lstStyle/>
          <a:p>
            <a:fld id="{30DEFD77-5637-4617-8788-AE3FD94B9D21}" type="datetime1">
              <a:rPr lang="en-US"/>
              <a:pPr/>
              <a:t>12/17/2009</a:t>
            </a:fld>
            <a:endParaRPr lang="en-US"/>
          </a:p>
        </p:txBody>
      </p:sp>
      <p:sp>
        <p:nvSpPr>
          <p:cNvPr id="50180" name="Footer Placeholder 4"/>
          <p:cNvSpPr>
            <a:spLocks noGrp="1"/>
          </p:cNvSpPr>
          <p:nvPr>
            <p:ph type="ftr" sz="quarter" idx="11"/>
          </p:nvPr>
        </p:nvSpPr>
        <p:spPr bwMode="auto">
          <a:noFill/>
          <a:ln>
            <a:miter lim="800000"/>
            <a:headEnd/>
            <a:tailEnd/>
          </a:ln>
        </p:spPr>
        <p:txBody>
          <a:bodyPr/>
          <a:lstStyle/>
          <a:p>
            <a:r>
              <a:rPr lang="en-US"/>
              <a:t>Roku Confidential</a:t>
            </a:r>
          </a:p>
        </p:txBody>
      </p:sp>
      <p:sp>
        <p:nvSpPr>
          <p:cNvPr id="50181" name="Slide Number Placeholder 5"/>
          <p:cNvSpPr>
            <a:spLocks noGrp="1"/>
          </p:cNvSpPr>
          <p:nvPr>
            <p:ph type="sldNum" sz="quarter" idx="12"/>
          </p:nvPr>
        </p:nvSpPr>
        <p:spPr bwMode="auto">
          <a:noFill/>
          <a:ln>
            <a:miter lim="800000"/>
            <a:headEnd/>
            <a:tailEnd/>
          </a:ln>
        </p:spPr>
        <p:txBody>
          <a:bodyPr/>
          <a:lstStyle/>
          <a:p>
            <a:fld id="{B631C8DB-9148-4C21-8508-0A761A42DB4A}" type="slidenum">
              <a:rPr lang="en-US"/>
              <a:pPr/>
              <a:t>27</a:t>
            </a:fld>
            <a:endParaRPr lang="en-US"/>
          </a:p>
        </p:txBody>
      </p:sp>
      <p:sp>
        <p:nvSpPr>
          <p:cNvPr id="8" name="Rectangle 7"/>
          <p:cNvSpPr/>
          <p:nvPr/>
        </p:nvSpPr>
        <p:spPr>
          <a:xfrm>
            <a:off x="1143000" y="1524000"/>
            <a:ext cx="6781800" cy="3810000"/>
          </a:xfrm>
          <a:prstGeom prst="rect">
            <a:avLst/>
          </a:prstGeom>
          <a:no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12" name="Rounded Rectangle 11"/>
          <p:cNvSpPr/>
          <p:nvPr/>
        </p:nvSpPr>
        <p:spPr>
          <a:xfrm>
            <a:off x="1508084" y="4183907"/>
            <a:ext cx="6029325" cy="930275"/>
          </a:xfrm>
          <a:prstGeom prst="roundRect">
            <a:avLst>
              <a:gd name="adj" fmla="val 11212"/>
            </a:avLst>
          </a:prstGeom>
          <a:solidFill>
            <a:schemeClr val="tx1">
              <a:lumMod val="95000"/>
              <a:lumOff val="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0185" name="TextBox 58"/>
          <p:cNvSpPr txBox="1">
            <a:spLocks noChangeArrowheads="1"/>
          </p:cNvSpPr>
          <p:nvPr/>
        </p:nvSpPr>
        <p:spPr bwMode="auto">
          <a:xfrm>
            <a:off x="1152938" y="3255963"/>
            <a:ext cx="6758609" cy="276999"/>
          </a:xfrm>
          <a:prstGeom prst="rect">
            <a:avLst/>
          </a:prstGeom>
          <a:noFill/>
          <a:ln w="9525">
            <a:noFill/>
            <a:miter lim="800000"/>
            <a:headEnd/>
            <a:tailEnd/>
          </a:ln>
        </p:spPr>
        <p:txBody>
          <a:bodyPr wrap="square">
            <a:spAutoFit/>
          </a:bodyPr>
          <a:lstStyle/>
          <a:p>
            <a:pPr algn="ctr"/>
            <a:r>
              <a:rPr lang="en-US" sz="1200" dirty="0" smtClean="0">
                <a:latin typeface="Trebuchet MS" pitchFamily="-110" charset="0"/>
              </a:rPr>
              <a:t>[video or photo stream]</a:t>
            </a:r>
            <a:endParaRPr lang="en-US" sz="1200" dirty="0">
              <a:latin typeface="Trebuchet MS" pitchFamily="-110" charset="0"/>
            </a:endParaRPr>
          </a:p>
        </p:txBody>
      </p:sp>
      <p:sp>
        <p:nvSpPr>
          <p:cNvPr id="50186" name="Title 1"/>
          <p:cNvSpPr txBox="1">
            <a:spLocks/>
          </p:cNvSpPr>
          <p:nvPr/>
        </p:nvSpPr>
        <p:spPr bwMode="auto">
          <a:xfrm>
            <a:off x="347663" y="231775"/>
            <a:ext cx="8229600" cy="398463"/>
          </a:xfrm>
          <a:prstGeom prst="rect">
            <a:avLst/>
          </a:prstGeom>
          <a:noFill/>
          <a:ln w="9525">
            <a:noFill/>
            <a:miter lim="800000"/>
            <a:headEnd/>
            <a:tailEnd/>
          </a:ln>
        </p:spPr>
        <p:txBody>
          <a:bodyPr anchor="ctr"/>
          <a:lstStyle/>
          <a:p>
            <a:r>
              <a:rPr lang="en-US" sz="1600" b="1">
                <a:solidFill>
                  <a:srgbClr val="262626"/>
                </a:solidFill>
                <a:latin typeface="Trebuchet MS" pitchFamily="-110" charset="0"/>
              </a:rPr>
              <a:t>Screen Type: </a:t>
            </a:r>
            <a:r>
              <a:rPr lang="en-US" sz="1600">
                <a:solidFill>
                  <a:srgbClr val="262626"/>
                </a:solidFill>
                <a:latin typeface="Trebuchet MS" pitchFamily="-110" charset="0"/>
              </a:rPr>
              <a:t>Text Overlay </a:t>
            </a:r>
            <a:r>
              <a:rPr lang="en-US" sz="1600">
                <a:solidFill>
                  <a:srgbClr val="595959"/>
                </a:solidFill>
                <a:latin typeface="Arial" charset="0"/>
                <a:cs typeface="Arial" charset="0"/>
              </a:rPr>
              <a:t/>
            </a:r>
            <a:br>
              <a:rPr lang="en-US" sz="1600">
                <a:solidFill>
                  <a:srgbClr val="595959"/>
                </a:solidFill>
                <a:latin typeface="Arial" charset="0"/>
                <a:cs typeface="Arial" charset="0"/>
              </a:rPr>
            </a:br>
            <a:endParaRPr lang="en-US" sz="1600">
              <a:solidFill>
                <a:srgbClr val="595959"/>
              </a:solidFill>
              <a:latin typeface="Arial" charset="0"/>
              <a:cs typeface="Arial" charset="0"/>
            </a:endParaRPr>
          </a:p>
        </p:txBody>
      </p:sp>
      <p:grpSp>
        <p:nvGrpSpPr>
          <p:cNvPr id="50187" name="Group 19"/>
          <p:cNvGrpSpPr>
            <a:grpSpLocks/>
          </p:cNvGrpSpPr>
          <p:nvPr/>
        </p:nvGrpSpPr>
        <p:grpSpPr bwMode="auto">
          <a:xfrm>
            <a:off x="1143000" y="1524000"/>
            <a:ext cx="6781800" cy="3810000"/>
            <a:chOff x="1143000" y="1524000"/>
            <a:chExt cx="6781800" cy="3810000"/>
          </a:xfrm>
        </p:grpSpPr>
        <p:sp>
          <p:nvSpPr>
            <p:cNvPr id="21" name="Rectangle 20"/>
            <p:cNvSpPr/>
            <p:nvPr/>
          </p:nvSpPr>
          <p:spPr>
            <a:xfrm>
              <a:off x="1143000" y="1524000"/>
              <a:ext cx="6781800" cy="3810000"/>
            </a:xfrm>
            <a:prstGeom prst="rect">
              <a:avLst/>
            </a:prstGeom>
            <a:no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2" name="Rectangle 21"/>
            <p:cNvSpPr/>
            <p:nvPr/>
          </p:nvSpPr>
          <p:spPr>
            <a:xfrm>
              <a:off x="1473200" y="1709738"/>
              <a:ext cx="6088063" cy="3421062"/>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3" name="Rectangle 22"/>
            <p:cNvSpPr/>
            <p:nvPr/>
          </p:nvSpPr>
          <p:spPr>
            <a:xfrm>
              <a:off x="1820863" y="1879600"/>
              <a:ext cx="5418137" cy="3065463"/>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4" name="Rectangle 23"/>
            <p:cNvSpPr/>
            <p:nvPr/>
          </p:nvSpPr>
          <p:spPr>
            <a:xfrm>
              <a:off x="1147763"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5" name="Rectangle 24"/>
            <p:cNvSpPr/>
            <p:nvPr/>
          </p:nvSpPr>
          <p:spPr>
            <a:xfrm>
              <a:off x="7132638"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6" name="Rectangle 25"/>
            <p:cNvSpPr/>
            <p:nvPr/>
          </p:nvSpPr>
          <p:spPr>
            <a:xfrm rot="5400000">
              <a:off x="4148138" y="180975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7" name="Rectangle 26"/>
            <p:cNvSpPr/>
            <p:nvPr/>
          </p:nvSpPr>
          <p:spPr>
            <a:xfrm rot="5400000">
              <a:off x="4148138" y="502920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0195" name="Date Placeholder 3"/>
            <p:cNvSpPr txBox="1">
              <a:spLocks/>
            </p:cNvSpPr>
            <p:nvPr/>
          </p:nvSpPr>
          <p:spPr bwMode="auto">
            <a:xfrm>
              <a:off x="1430338" y="4899025"/>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Action Safe</a:t>
              </a:r>
            </a:p>
          </p:txBody>
        </p:sp>
        <p:sp>
          <p:nvSpPr>
            <p:cNvPr id="50196" name="Date Placeholder 3"/>
            <p:cNvSpPr txBox="1">
              <a:spLocks/>
            </p:cNvSpPr>
            <p:nvPr/>
          </p:nvSpPr>
          <p:spPr bwMode="auto">
            <a:xfrm>
              <a:off x="1785938" y="4711700"/>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Title Safe</a:t>
              </a:r>
            </a:p>
          </p:txBody>
        </p:sp>
      </p:grpSp>
      <p:sp>
        <p:nvSpPr>
          <p:cNvPr id="28" name="TextBox 27"/>
          <p:cNvSpPr txBox="1"/>
          <p:nvPr/>
        </p:nvSpPr>
        <p:spPr>
          <a:xfrm>
            <a:off x="1828800" y="4325510"/>
            <a:ext cx="5430742" cy="646331"/>
          </a:xfrm>
          <a:prstGeom prst="rect">
            <a:avLst/>
          </a:prstGeom>
          <a:noFill/>
        </p:spPr>
        <p:txBody>
          <a:bodyPr wrap="square" rtlCol="0">
            <a:spAutoFit/>
          </a:bodyPr>
          <a:lstStyle/>
          <a:p>
            <a:pPr algn="just">
              <a:tabLst>
                <a:tab pos="5256213" algn="r"/>
              </a:tabLst>
            </a:pPr>
            <a:r>
              <a:rPr lang="en-US" sz="1200" dirty="0" smtClean="0">
                <a:solidFill>
                  <a:schemeClr val="bg1">
                    <a:lumMod val="95000"/>
                  </a:schemeClr>
                </a:solidFill>
                <a:latin typeface="Trebuchet MS" pitchFamily="-110" charset="0"/>
              </a:rPr>
              <a:t>[Image data]	[Image data]</a:t>
            </a:r>
          </a:p>
          <a:p>
            <a:pPr algn="just"/>
            <a:r>
              <a:rPr lang="en-US" sz="1200" dirty="0" smtClean="0">
                <a:solidFill>
                  <a:schemeClr val="bg1">
                    <a:lumMod val="95000"/>
                  </a:schemeClr>
                </a:solidFill>
                <a:latin typeface="Trebuchet MS" pitchFamily="-110" charset="0"/>
              </a:rPr>
              <a:t>[Image data caption data </a:t>
            </a:r>
            <a:r>
              <a:rPr lang="en-US" sz="1200" dirty="0" err="1" smtClean="0">
                <a:solidFill>
                  <a:schemeClr val="bg1">
                    <a:lumMod val="95000"/>
                  </a:schemeClr>
                </a:solidFill>
                <a:latin typeface="Trebuchet MS" pitchFamily="-110" charset="0"/>
              </a:rPr>
              <a:t>lorem</a:t>
            </a:r>
            <a:r>
              <a:rPr lang="en-US" sz="1200" dirty="0" smtClean="0">
                <a:solidFill>
                  <a:schemeClr val="bg1">
                    <a:lumMod val="95000"/>
                  </a:schemeClr>
                </a:solidFill>
                <a:latin typeface="Trebuchet MS" pitchFamily="-110" charset="0"/>
              </a:rPr>
              <a:t> </a:t>
            </a:r>
            <a:r>
              <a:rPr lang="en-US" sz="1200" dirty="0" err="1" smtClean="0">
                <a:solidFill>
                  <a:schemeClr val="bg1">
                    <a:lumMod val="95000"/>
                  </a:schemeClr>
                </a:solidFill>
                <a:latin typeface="Trebuchet MS" pitchFamily="-110" charset="0"/>
              </a:rPr>
              <a:t>ipsum</a:t>
            </a:r>
            <a:r>
              <a:rPr lang="en-US" sz="1200" dirty="0" smtClean="0">
                <a:solidFill>
                  <a:schemeClr val="bg1">
                    <a:lumMod val="95000"/>
                  </a:schemeClr>
                </a:solidFill>
                <a:latin typeface="Trebuchet MS" pitchFamily="-110" charset="0"/>
              </a:rPr>
              <a:t> </a:t>
            </a:r>
            <a:r>
              <a:rPr lang="en-US" sz="1200" dirty="0" err="1" smtClean="0">
                <a:solidFill>
                  <a:schemeClr val="bg1">
                    <a:lumMod val="95000"/>
                  </a:schemeClr>
                </a:solidFill>
                <a:latin typeface="Trebuchet MS" pitchFamily="-110" charset="0"/>
              </a:rPr>
              <a:t>docsit</a:t>
            </a:r>
            <a:r>
              <a:rPr lang="en-US" sz="1200" dirty="0" smtClean="0">
                <a:solidFill>
                  <a:schemeClr val="bg1">
                    <a:lumMod val="95000"/>
                  </a:schemeClr>
                </a:solidFill>
                <a:latin typeface="Trebuchet MS" pitchFamily="-110" charset="0"/>
              </a:rPr>
              <a:t> . Image data caption data </a:t>
            </a:r>
            <a:r>
              <a:rPr lang="en-US" sz="1200" dirty="0" err="1" smtClean="0">
                <a:solidFill>
                  <a:schemeClr val="bg1">
                    <a:lumMod val="95000"/>
                  </a:schemeClr>
                </a:solidFill>
                <a:latin typeface="Trebuchet MS" pitchFamily="-110" charset="0"/>
              </a:rPr>
              <a:t>lorem</a:t>
            </a:r>
            <a:r>
              <a:rPr lang="en-US" sz="1200" dirty="0" smtClean="0">
                <a:solidFill>
                  <a:schemeClr val="bg1">
                    <a:lumMod val="95000"/>
                  </a:schemeClr>
                </a:solidFill>
                <a:latin typeface="Trebuchet MS" pitchFamily="-110" charset="0"/>
              </a:rPr>
              <a:t> </a:t>
            </a:r>
            <a:r>
              <a:rPr lang="en-US" sz="1200" dirty="0" err="1" smtClean="0">
                <a:solidFill>
                  <a:schemeClr val="bg1">
                    <a:lumMod val="95000"/>
                  </a:schemeClr>
                </a:solidFill>
                <a:latin typeface="Trebuchet MS" pitchFamily="-110" charset="0"/>
              </a:rPr>
              <a:t>ipsum</a:t>
            </a:r>
            <a:r>
              <a:rPr lang="en-US" sz="1200" dirty="0" smtClean="0">
                <a:solidFill>
                  <a:schemeClr val="bg1">
                    <a:lumMod val="95000"/>
                  </a:schemeClr>
                </a:solidFill>
                <a:latin typeface="Trebuchet MS" pitchFamily="-110" charset="0"/>
              </a:rPr>
              <a:t> </a:t>
            </a:r>
            <a:r>
              <a:rPr lang="en-US" sz="1200" dirty="0" err="1" smtClean="0">
                <a:solidFill>
                  <a:schemeClr val="bg1">
                    <a:lumMod val="95000"/>
                  </a:schemeClr>
                </a:solidFill>
                <a:latin typeface="Trebuchet MS" pitchFamily="-110" charset="0"/>
              </a:rPr>
              <a:t>docsit</a:t>
            </a:r>
            <a:r>
              <a:rPr lang="en-US" sz="1200" dirty="0" smtClean="0">
                <a:solidFill>
                  <a:schemeClr val="bg1">
                    <a:lumMod val="95000"/>
                  </a:schemeClr>
                </a:solidFill>
                <a:latin typeface="Trebuchet MS" pitchFamily="-110" charset="0"/>
              </a:rPr>
              <a:t> Image data caption data </a:t>
            </a:r>
            <a:r>
              <a:rPr lang="en-US" sz="1200" dirty="0" err="1" smtClean="0">
                <a:solidFill>
                  <a:schemeClr val="bg1">
                    <a:lumMod val="95000"/>
                  </a:schemeClr>
                </a:solidFill>
                <a:latin typeface="Trebuchet MS" pitchFamily="-110" charset="0"/>
              </a:rPr>
              <a:t>lorem</a:t>
            </a:r>
            <a:r>
              <a:rPr lang="en-US" sz="1200" dirty="0" smtClean="0">
                <a:solidFill>
                  <a:schemeClr val="bg1">
                    <a:lumMod val="95000"/>
                  </a:schemeClr>
                </a:solidFill>
                <a:latin typeface="Trebuchet MS" pitchFamily="-110" charset="0"/>
              </a:rPr>
              <a:t> </a:t>
            </a:r>
            <a:r>
              <a:rPr lang="en-US" sz="1200" dirty="0" err="1" smtClean="0">
                <a:solidFill>
                  <a:schemeClr val="bg1">
                    <a:lumMod val="95000"/>
                  </a:schemeClr>
                </a:solidFill>
                <a:latin typeface="Trebuchet MS" pitchFamily="-110" charset="0"/>
              </a:rPr>
              <a:t>ipsum</a:t>
            </a:r>
            <a:r>
              <a:rPr lang="en-US" sz="1200" dirty="0" smtClean="0">
                <a:solidFill>
                  <a:schemeClr val="bg1">
                    <a:lumMod val="95000"/>
                  </a:schemeClr>
                </a:solidFill>
                <a:latin typeface="Trebuchet MS" pitchFamily="-110" charset="0"/>
              </a:rPr>
              <a:t> </a:t>
            </a:r>
            <a:r>
              <a:rPr lang="en-US" sz="1200" dirty="0" err="1" smtClean="0">
                <a:solidFill>
                  <a:schemeClr val="bg1">
                    <a:lumMod val="95000"/>
                  </a:schemeClr>
                </a:solidFill>
                <a:latin typeface="Trebuchet MS" pitchFamily="-110" charset="0"/>
              </a:rPr>
              <a:t>docsit</a:t>
            </a:r>
            <a:r>
              <a:rPr lang="en-US" sz="1200" dirty="0" smtClean="0">
                <a:solidFill>
                  <a:schemeClr val="bg1">
                    <a:lumMod val="95000"/>
                  </a:schemeClr>
                </a:solidFill>
                <a:latin typeface="Trebuchet MS" pitchFamily="-110" charset="0"/>
              </a:rPr>
              <a:t> .....]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Date Placeholder 3"/>
          <p:cNvSpPr>
            <a:spLocks noGrp="1"/>
          </p:cNvSpPr>
          <p:nvPr>
            <p:ph type="dt" sz="quarter" idx="10"/>
          </p:nvPr>
        </p:nvSpPr>
        <p:spPr bwMode="auto">
          <a:noFill/>
          <a:ln>
            <a:miter lim="800000"/>
            <a:headEnd/>
            <a:tailEnd/>
          </a:ln>
        </p:spPr>
        <p:txBody>
          <a:bodyPr/>
          <a:lstStyle/>
          <a:p>
            <a:fld id="{F502D5BA-2E14-4952-A649-D031075F0F3F}" type="datetime1">
              <a:rPr lang="en-US"/>
              <a:pPr/>
              <a:t>12/17/2009</a:t>
            </a:fld>
            <a:endParaRPr lang="en-US"/>
          </a:p>
        </p:txBody>
      </p:sp>
      <p:sp>
        <p:nvSpPr>
          <p:cNvPr id="51203" name="Footer Placeholder 4"/>
          <p:cNvSpPr>
            <a:spLocks noGrp="1"/>
          </p:cNvSpPr>
          <p:nvPr>
            <p:ph type="ftr" sz="quarter" idx="11"/>
          </p:nvPr>
        </p:nvSpPr>
        <p:spPr bwMode="auto">
          <a:noFill/>
          <a:ln>
            <a:miter lim="800000"/>
            <a:headEnd/>
            <a:tailEnd/>
          </a:ln>
        </p:spPr>
        <p:txBody>
          <a:bodyPr/>
          <a:lstStyle/>
          <a:p>
            <a:r>
              <a:rPr lang="en-US"/>
              <a:t>Roku Confidential</a:t>
            </a:r>
          </a:p>
        </p:txBody>
      </p:sp>
      <p:sp>
        <p:nvSpPr>
          <p:cNvPr id="51204" name="Slide Number Placeholder 5"/>
          <p:cNvSpPr>
            <a:spLocks noGrp="1"/>
          </p:cNvSpPr>
          <p:nvPr>
            <p:ph type="sldNum" sz="quarter" idx="12"/>
          </p:nvPr>
        </p:nvSpPr>
        <p:spPr bwMode="auto">
          <a:noFill/>
          <a:ln>
            <a:miter lim="800000"/>
            <a:headEnd/>
            <a:tailEnd/>
          </a:ln>
        </p:spPr>
        <p:txBody>
          <a:bodyPr/>
          <a:lstStyle/>
          <a:p>
            <a:fld id="{4F69836E-7790-478D-A5BD-3F8B93C5409A}" type="slidenum">
              <a:rPr lang="en-US"/>
              <a:pPr/>
              <a:t>28</a:t>
            </a:fld>
            <a:endParaRPr lang="en-US"/>
          </a:p>
        </p:txBody>
      </p:sp>
      <p:sp>
        <p:nvSpPr>
          <p:cNvPr id="14" name="Rectangle 13"/>
          <p:cNvSpPr/>
          <p:nvPr/>
        </p:nvSpPr>
        <p:spPr>
          <a:xfrm>
            <a:off x="1143000" y="1524000"/>
            <a:ext cx="6781800" cy="3810000"/>
          </a:xfrm>
          <a:prstGeom prst="rect">
            <a:avLst/>
          </a:prstGeom>
          <a:no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1" name="Rectangle 20"/>
          <p:cNvSpPr/>
          <p:nvPr/>
        </p:nvSpPr>
        <p:spPr>
          <a:xfrm>
            <a:off x="1143000" y="1524000"/>
            <a:ext cx="6781800" cy="642938"/>
          </a:xfrm>
          <a:prstGeom prst="rect">
            <a:avLst/>
          </a:prstGeom>
          <a:solidFill>
            <a:schemeClr val="bg1">
              <a:lumMod val="95000"/>
            </a:schemeClr>
          </a:solid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3" name="TextBox 22"/>
          <p:cNvSpPr txBox="1">
            <a:spLocks noChangeArrowheads="1"/>
          </p:cNvSpPr>
          <p:nvPr/>
        </p:nvSpPr>
        <p:spPr bwMode="auto">
          <a:xfrm>
            <a:off x="1735138" y="1778000"/>
            <a:ext cx="1573212" cy="338138"/>
          </a:xfrm>
          <a:prstGeom prst="rect">
            <a:avLst/>
          </a:prstGeom>
          <a:noFill/>
          <a:ln w="9525">
            <a:noFill/>
            <a:miter lim="800000"/>
            <a:headEnd/>
            <a:tailEnd/>
          </a:ln>
        </p:spPr>
        <p:txBody>
          <a:bodyPr wrap="none">
            <a:spAutoFit/>
          </a:bodyPr>
          <a:lstStyle/>
          <a:p>
            <a:r>
              <a:rPr lang="en-US" sz="1600" b="1">
                <a:solidFill>
                  <a:srgbClr val="7F7F7F"/>
                </a:solidFill>
                <a:latin typeface="Trebuchet MS Bold" pitchFamily="-110" charset="0"/>
              </a:rPr>
              <a:t>Company Logo</a:t>
            </a:r>
          </a:p>
        </p:txBody>
      </p:sp>
      <p:sp>
        <p:nvSpPr>
          <p:cNvPr id="51208" name="TextBox 60"/>
          <p:cNvSpPr txBox="1">
            <a:spLocks noChangeArrowheads="1"/>
          </p:cNvSpPr>
          <p:nvPr/>
        </p:nvSpPr>
        <p:spPr bwMode="auto">
          <a:xfrm>
            <a:off x="2139950" y="2343150"/>
            <a:ext cx="4770438" cy="261938"/>
          </a:xfrm>
          <a:prstGeom prst="rect">
            <a:avLst/>
          </a:prstGeom>
          <a:noFill/>
          <a:ln w="9525">
            <a:noFill/>
            <a:miter lim="800000"/>
            <a:headEnd/>
            <a:tailEnd/>
          </a:ln>
        </p:spPr>
        <p:txBody>
          <a:bodyPr>
            <a:spAutoFit/>
          </a:bodyPr>
          <a:lstStyle/>
          <a:p>
            <a:pPr algn="just"/>
            <a:r>
              <a:rPr lang="en-US" sz="1100">
                <a:latin typeface="Trebuchet MS" pitchFamily="-110" charset="0"/>
              </a:rPr>
              <a:t>Roll Over Paragraph 1 Lorem ipsum dolor sit amet, consectetur</a:t>
            </a:r>
          </a:p>
        </p:txBody>
      </p:sp>
      <p:sp>
        <p:nvSpPr>
          <p:cNvPr id="51209" name="TextBox 60"/>
          <p:cNvSpPr txBox="1">
            <a:spLocks noChangeArrowheads="1"/>
          </p:cNvSpPr>
          <p:nvPr/>
        </p:nvSpPr>
        <p:spPr bwMode="auto">
          <a:xfrm>
            <a:off x="2139950" y="4240213"/>
            <a:ext cx="4770438" cy="769937"/>
          </a:xfrm>
          <a:prstGeom prst="rect">
            <a:avLst/>
          </a:prstGeom>
          <a:noFill/>
          <a:ln w="9525">
            <a:noFill/>
            <a:miter lim="800000"/>
            <a:headEnd/>
            <a:tailEnd/>
          </a:ln>
        </p:spPr>
        <p:txBody>
          <a:bodyPr>
            <a:spAutoFit/>
          </a:bodyPr>
          <a:lstStyle/>
          <a:p>
            <a:pPr algn="just"/>
            <a:r>
              <a:rPr lang="en-US" sz="1100" dirty="0">
                <a:latin typeface="Trebuchet MS" pitchFamily="-110" charset="0"/>
              </a:rPr>
              <a:t>Roll Over Paragraph 1 </a:t>
            </a:r>
            <a:r>
              <a:rPr lang="en-US" sz="1100" dirty="0" err="1">
                <a:latin typeface="Trebuchet MS" pitchFamily="-110" charset="0"/>
              </a:rPr>
              <a:t>Lorem</a:t>
            </a:r>
            <a:r>
              <a:rPr lang="en-US" sz="1100" dirty="0">
                <a:latin typeface="Trebuchet MS" pitchFamily="-110" charset="0"/>
              </a:rPr>
              <a:t> </a:t>
            </a:r>
            <a:r>
              <a:rPr lang="en-US" sz="1100" dirty="0" err="1">
                <a:latin typeface="Trebuchet MS" pitchFamily="-110" charset="0"/>
              </a:rPr>
              <a:t>ipsum</a:t>
            </a:r>
            <a:r>
              <a:rPr lang="en-US" sz="1100" dirty="0">
                <a:latin typeface="Trebuchet MS" pitchFamily="-110" charset="0"/>
              </a:rPr>
              <a:t> dolor sit </a:t>
            </a:r>
            <a:r>
              <a:rPr lang="en-US" sz="1100" dirty="0" err="1">
                <a:latin typeface="Trebuchet MS" pitchFamily="-110" charset="0"/>
              </a:rPr>
              <a:t>amet</a:t>
            </a:r>
            <a:r>
              <a:rPr lang="en-US" sz="1100" dirty="0">
                <a:latin typeface="Trebuchet MS" pitchFamily="-110" charset="0"/>
              </a:rPr>
              <a:t>, </a:t>
            </a:r>
            <a:r>
              <a:rPr lang="en-US" sz="1100" dirty="0" err="1">
                <a:latin typeface="Trebuchet MS" pitchFamily="-110" charset="0"/>
              </a:rPr>
              <a:t>consectetur</a:t>
            </a:r>
            <a:r>
              <a:rPr lang="en-US" sz="1100" dirty="0">
                <a:latin typeface="Trebuchet MS" pitchFamily="-110" charset="0"/>
              </a:rPr>
              <a:t> </a:t>
            </a:r>
            <a:r>
              <a:rPr lang="en-US" sz="1100" dirty="0" err="1">
                <a:latin typeface="Trebuchet MS" pitchFamily="-110" charset="0"/>
              </a:rPr>
              <a:t>adipiscing</a:t>
            </a:r>
            <a:r>
              <a:rPr lang="en-US" sz="1100" dirty="0">
                <a:latin typeface="Trebuchet MS" pitchFamily="-110" charset="0"/>
              </a:rPr>
              <a:t> </a:t>
            </a:r>
            <a:r>
              <a:rPr lang="en-US" sz="1100" dirty="0" err="1">
                <a:latin typeface="Trebuchet MS" pitchFamily="-110" charset="0"/>
              </a:rPr>
              <a:t>elit</a:t>
            </a:r>
            <a:r>
              <a:rPr lang="en-US" sz="1100" dirty="0">
                <a:latin typeface="Trebuchet MS" pitchFamily="-110" charset="0"/>
              </a:rPr>
              <a:t>. </a:t>
            </a:r>
            <a:r>
              <a:rPr lang="en-US" sz="1100" dirty="0" err="1">
                <a:latin typeface="Trebuchet MS" pitchFamily="-110" charset="0"/>
              </a:rPr>
              <a:t>Vivamus</a:t>
            </a:r>
            <a:r>
              <a:rPr lang="en-US" sz="1100" dirty="0">
                <a:latin typeface="Trebuchet MS" pitchFamily="-110" charset="0"/>
              </a:rPr>
              <a:t> </a:t>
            </a:r>
            <a:r>
              <a:rPr lang="en-US" sz="1100" dirty="0" err="1">
                <a:latin typeface="Trebuchet MS" pitchFamily="-110" charset="0"/>
              </a:rPr>
              <a:t>sed</a:t>
            </a:r>
            <a:r>
              <a:rPr lang="en-US" sz="1100" dirty="0">
                <a:latin typeface="Trebuchet MS" pitchFamily="-110" charset="0"/>
              </a:rPr>
              <a:t> </a:t>
            </a:r>
            <a:r>
              <a:rPr lang="en-US" sz="1100" dirty="0" err="1">
                <a:latin typeface="Trebuchet MS" pitchFamily="-110" charset="0"/>
              </a:rPr>
              <a:t>diam</a:t>
            </a:r>
            <a:r>
              <a:rPr lang="en-US" sz="1100" dirty="0">
                <a:latin typeface="Trebuchet MS" pitchFamily="-110" charset="0"/>
              </a:rPr>
              <a:t> </a:t>
            </a:r>
            <a:r>
              <a:rPr lang="en-US" sz="1100" dirty="0" err="1">
                <a:latin typeface="Trebuchet MS" pitchFamily="-110" charset="0"/>
              </a:rPr>
              <a:t>nec</a:t>
            </a:r>
            <a:r>
              <a:rPr lang="en-US" sz="1100" dirty="0">
                <a:latin typeface="Trebuchet MS" pitchFamily="-110" charset="0"/>
              </a:rPr>
              <a:t> dolor </a:t>
            </a:r>
            <a:r>
              <a:rPr lang="en-US" sz="1100" dirty="0" err="1">
                <a:latin typeface="Trebuchet MS" pitchFamily="-110" charset="0"/>
              </a:rPr>
              <a:t>lobortis</a:t>
            </a:r>
            <a:r>
              <a:rPr lang="en-US" sz="1100" dirty="0">
                <a:latin typeface="Trebuchet MS" pitchFamily="-110" charset="0"/>
              </a:rPr>
              <a:t> </a:t>
            </a:r>
            <a:r>
              <a:rPr lang="en-US" sz="1100" dirty="0" err="1">
                <a:latin typeface="Trebuchet MS" pitchFamily="-110" charset="0"/>
              </a:rPr>
              <a:t>feugiat</a:t>
            </a:r>
            <a:r>
              <a:rPr lang="en-US" sz="1100" dirty="0">
                <a:latin typeface="Trebuchet MS" pitchFamily="-110" charset="0"/>
              </a:rPr>
              <a:t> </a:t>
            </a:r>
            <a:r>
              <a:rPr lang="en-US" sz="1100" dirty="0" err="1">
                <a:latin typeface="Trebuchet MS" pitchFamily="-110" charset="0"/>
              </a:rPr>
              <a:t>sed</a:t>
            </a:r>
            <a:r>
              <a:rPr lang="en-US" sz="1100" dirty="0">
                <a:latin typeface="Trebuchet MS" pitchFamily="-110" charset="0"/>
              </a:rPr>
              <a:t> </a:t>
            </a:r>
            <a:r>
              <a:rPr lang="en-US" sz="1100" dirty="0" err="1">
                <a:latin typeface="Trebuchet MS" pitchFamily="-110" charset="0"/>
              </a:rPr>
              <a:t>quis</a:t>
            </a:r>
            <a:r>
              <a:rPr lang="en-US" sz="1100" dirty="0">
                <a:latin typeface="Trebuchet MS" pitchFamily="-110" charset="0"/>
              </a:rPr>
              <a:t> </a:t>
            </a:r>
            <a:r>
              <a:rPr lang="en-US" sz="1100" dirty="0" err="1">
                <a:latin typeface="Trebuchet MS" pitchFamily="-110" charset="0"/>
              </a:rPr>
              <a:t>semLorem</a:t>
            </a:r>
            <a:r>
              <a:rPr lang="en-US" sz="1100" dirty="0">
                <a:latin typeface="Trebuchet MS" pitchFamily="-110" charset="0"/>
              </a:rPr>
              <a:t> </a:t>
            </a:r>
            <a:r>
              <a:rPr lang="en-US" sz="1100" dirty="0" err="1">
                <a:latin typeface="Trebuchet MS" pitchFamily="-110" charset="0"/>
              </a:rPr>
              <a:t>ipsum</a:t>
            </a:r>
            <a:r>
              <a:rPr lang="en-US" sz="1100" dirty="0">
                <a:latin typeface="Trebuchet MS" pitchFamily="-110" charset="0"/>
              </a:rPr>
              <a:t> dolor sit </a:t>
            </a:r>
            <a:r>
              <a:rPr lang="en-US" sz="1100" dirty="0" err="1">
                <a:latin typeface="Trebuchet MS" pitchFamily="-110" charset="0"/>
              </a:rPr>
              <a:t>amet</a:t>
            </a:r>
            <a:r>
              <a:rPr lang="en-US" sz="1100" dirty="0">
                <a:latin typeface="Trebuchet MS" pitchFamily="-110" charset="0"/>
              </a:rPr>
              <a:t>, </a:t>
            </a:r>
            <a:r>
              <a:rPr lang="en-US" sz="1100" dirty="0" err="1">
                <a:latin typeface="Trebuchet MS" pitchFamily="-110" charset="0"/>
              </a:rPr>
              <a:t>consectetur</a:t>
            </a:r>
            <a:r>
              <a:rPr lang="en-US" sz="1100" dirty="0">
                <a:latin typeface="Trebuchet MS" pitchFamily="-110" charset="0"/>
              </a:rPr>
              <a:t> </a:t>
            </a:r>
            <a:r>
              <a:rPr lang="en-US" sz="1100" dirty="0" err="1">
                <a:latin typeface="Trebuchet MS" pitchFamily="-110" charset="0"/>
              </a:rPr>
              <a:t>adipiscing</a:t>
            </a:r>
            <a:r>
              <a:rPr lang="en-US" sz="1100" dirty="0">
                <a:latin typeface="Trebuchet MS" pitchFamily="-110" charset="0"/>
              </a:rPr>
              <a:t> </a:t>
            </a:r>
            <a:r>
              <a:rPr lang="en-US" sz="1100" dirty="0" err="1">
                <a:latin typeface="Trebuchet MS" pitchFamily="-110" charset="0"/>
              </a:rPr>
              <a:t>elit</a:t>
            </a:r>
            <a:r>
              <a:rPr lang="en-US" sz="1100" dirty="0">
                <a:latin typeface="Trebuchet MS" pitchFamily="-110" charset="0"/>
              </a:rPr>
              <a:t>. </a:t>
            </a:r>
            <a:r>
              <a:rPr lang="en-US" sz="1100" dirty="0" err="1">
                <a:latin typeface="Trebuchet MS" pitchFamily="-110" charset="0"/>
              </a:rPr>
              <a:t>Vivamus</a:t>
            </a:r>
            <a:r>
              <a:rPr lang="en-US" sz="1100" dirty="0">
                <a:latin typeface="Trebuchet MS" pitchFamily="-110" charset="0"/>
              </a:rPr>
              <a:t> </a:t>
            </a:r>
            <a:r>
              <a:rPr lang="en-US" sz="1100" dirty="0" err="1">
                <a:latin typeface="Trebuchet MS" pitchFamily="-110" charset="0"/>
              </a:rPr>
              <a:t>sed</a:t>
            </a:r>
            <a:r>
              <a:rPr lang="en-US" sz="1100" dirty="0">
                <a:latin typeface="Trebuchet MS" pitchFamily="-110" charset="0"/>
              </a:rPr>
              <a:t> </a:t>
            </a:r>
            <a:r>
              <a:rPr lang="en-US" sz="1100" dirty="0" err="1">
                <a:latin typeface="Trebuchet MS" pitchFamily="-110" charset="0"/>
              </a:rPr>
              <a:t>diam</a:t>
            </a:r>
            <a:r>
              <a:rPr lang="en-US" sz="1100" dirty="0">
                <a:latin typeface="Trebuchet MS" pitchFamily="-110" charset="0"/>
              </a:rPr>
              <a:t> </a:t>
            </a:r>
            <a:r>
              <a:rPr lang="en-US" sz="1100" dirty="0" err="1">
                <a:latin typeface="Trebuchet MS" pitchFamily="-110" charset="0"/>
              </a:rPr>
              <a:t>nec</a:t>
            </a:r>
            <a:r>
              <a:rPr lang="en-US" sz="1100" dirty="0">
                <a:latin typeface="Trebuchet MS" pitchFamily="-110" charset="0"/>
              </a:rPr>
              <a:t> dolor </a:t>
            </a:r>
            <a:r>
              <a:rPr lang="en-US" sz="1100" dirty="0" err="1">
                <a:latin typeface="Trebuchet MS" pitchFamily="-110" charset="0"/>
              </a:rPr>
              <a:t>lobortis</a:t>
            </a:r>
            <a:r>
              <a:rPr lang="en-US" sz="1100" dirty="0">
                <a:latin typeface="Trebuchet MS" pitchFamily="-110" charset="0"/>
              </a:rPr>
              <a:t> </a:t>
            </a:r>
            <a:r>
              <a:rPr lang="en-US" sz="1100" dirty="0" err="1">
                <a:latin typeface="Trebuchet MS" pitchFamily="-110" charset="0"/>
              </a:rPr>
              <a:t>feugiat</a:t>
            </a:r>
            <a:r>
              <a:rPr lang="en-US" sz="1100" dirty="0">
                <a:latin typeface="Trebuchet MS" pitchFamily="-110" charset="0"/>
              </a:rPr>
              <a:t> </a:t>
            </a:r>
            <a:r>
              <a:rPr lang="en-US" sz="1100" dirty="0" err="1">
                <a:latin typeface="Trebuchet MS" pitchFamily="-110" charset="0"/>
              </a:rPr>
              <a:t>sed</a:t>
            </a:r>
            <a:r>
              <a:rPr lang="en-US" sz="1100" dirty="0">
                <a:latin typeface="Trebuchet MS" pitchFamily="-110" charset="0"/>
              </a:rPr>
              <a:t> </a:t>
            </a:r>
            <a:r>
              <a:rPr lang="en-US" sz="1100" dirty="0" err="1">
                <a:latin typeface="Trebuchet MS" pitchFamily="-110" charset="0"/>
              </a:rPr>
              <a:t>quis</a:t>
            </a:r>
            <a:r>
              <a:rPr lang="en-US" sz="1100" dirty="0">
                <a:latin typeface="Trebuchet MS" pitchFamily="-110" charset="0"/>
              </a:rPr>
              <a:t> sem. </a:t>
            </a:r>
          </a:p>
        </p:txBody>
      </p:sp>
      <p:sp>
        <p:nvSpPr>
          <p:cNvPr id="37" name="Rounded Rectangle 36"/>
          <p:cNvSpPr/>
          <p:nvPr/>
        </p:nvSpPr>
        <p:spPr>
          <a:xfrm>
            <a:off x="3116263" y="2878138"/>
            <a:ext cx="2844800" cy="1127125"/>
          </a:xfrm>
          <a:prstGeom prst="roundRect">
            <a:avLst>
              <a:gd name="adj" fmla="val 9900"/>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19" name="Title 1"/>
          <p:cNvSpPr txBox="1">
            <a:spLocks/>
          </p:cNvSpPr>
          <p:nvPr/>
        </p:nvSpPr>
        <p:spPr bwMode="auto">
          <a:xfrm>
            <a:off x="347663" y="231775"/>
            <a:ext cx="8229600" cy="398463"/>
          </a:xfrm>
          <a:prstGeom prst="rect">
            <a:avLst/>
          </a:prstGeom>
          <a:noFill/>
          <a:ln w="9525">
            <a:noFill/>
            <a:miter lim="800000"/>
            <a:headEnd/>
            <a:tailEnd/>
          </a:ln>
        </p:spPr>
        <p:txBody>
          <a:bodyPr anchor="ctr"/>
          <a:lstStyle/>
          <a:p>
            <a:r>
              <a:rPr lang="en-US" sz="1600" b="1">
                <a:solidFill>
                  <a:srgbClr val="262626"/>
                </a:solidFill>
                <a:latin typeface="Trebuchet MS" pitchFamily="-110" charset="0"/>
              </a:rPr>
              <a:t>Screen Type: </a:t>
            </a:r>
            <a:r>
              <a:rPr lang="en-US" sz="1600">
                <a:solidFill>
                  <a:srgbClr val="262626"/>
                </a:solidFill>
                <a:latin typeface="Trebuchet MS" pitchFamily="-110" charset="0"/>
              </a:rPr>
              <a:t>Setting Details</a:t>
            </a:r>
            <a:endParaRPr lang="en-US" sz="1600">
              <a:solidFill>
                <a:srgbClr val="595959"/>
              </a:solidFill>
              <a:latin typeface="Arial" charset="0"/>
              <a:cs typeface="Arial" charset="0"/>
            </a:endParaRPr>
          </a:p>
        </p:txBody>
      </p:sp>
      <p:sp>
        <p:nvSpPr>
          <p:cNvPr id="51212" name="TextBox 10"/>
          <p:cNvSpPr txBox="1">
            <a:spLocks noChangeArrowheads="1"/>
          </p:cNvSpPr>
          <p:nvPr/>
        </p:nvSpPr>
        <p:spPr bwMode="auto">
          <a:xfrm>
            <a:off x="6262688" y="1828800"/>
            <a:ext cx="1058862" cy="276225"/>
          </a:xfrm>
          <a:prstGeom prst="rect">
            <a:avLst/>
          </a:prstGeom>
          <a:noFill/>
          <a:ln w="9525">
            <a:noFill/>
            <a:miter lim="800000"/>
            <a:headEnd/>
            <a:tailEnd/>
          </a:ln>
        </p:spPr>
        <p:txBody>
          <a:bodyPr wrap="none">
            <a:spAutoFit/>
          </a:bodyPr>
          <a:lstStyle/>
          <a:p>
            <a:pPr algn="r"/>
            <a:r>
              <a:rPr lang="en-US" sz="1200" b="1">
                <a:solidFill>
                  <a:srgbClr val="262626"/>
                </a:solidFill>
                <a:latin typeface="Trebuchet MS Bold" pitchFamily="-110" charset="0"/>
              </a:rPr>
              <a:t>Breadcrumb</a:t>
            </a:r>
          </a:p>
        </p:txBody>
      </p:sp>
      <p:grpSp>
        <p:nvGrpSpPr>
          <p:cNvPr id="51213" name="Group 34"/>
          <p:cNvGrpSpPr>
            <a:grpSpLocks/>
          </p:cNvGrpSpPr>
          <p:nvPr/>
        </p:nvGrpSpPr>
        <p:grpSpPr bwMode="auto">
          <a:xfrm>
            <a:off x="3868738" y="3783013"/>
            <a:ext cx="261937" cy="144462"/>
            <a:chOff x="3869268" y="3783386"/>
            <a:chExt cx="261498" cy="143686"/>
          </a:xfrm>
        </p:grpSpPr>
        <p:sp>
          <p:nvSpPr>
            <p:cNvPr id="34" name="Rounded Rectangle 33"/>
            <p:cNvSpPr/>
            <p:nvPr/>
          </p:nvSpPr>
          <p:spPr>
            <a:xfrm flipV="1">
              <a:off x="3869268" y="3783386"/>
              <a:ext cx="261498" cy="143686"/>
            </a:xfrm>
            <a:prstGeom prst="roundRect">
              <a:avLst>
                <a:gd name="adj" fmla="val 28626"/>
              </a:avLst>
            </a:prstGeom>
            <a:solidFill>
              <a:schemeClr val="bg1">
                <a:lumMod val="75000"/>
              </a:schemeClr>
            </a:solidFill>
            <a:ln w="25400" cap="rnd"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8" name="Oval 27"/>
            <p:cNvSpPr>
              <a:spLocks noChangeArrowheads="1"/>
            </p:cNvSpPr>
            <p:nvPr/>
          </p:nvSpPr>
          <p:spPr bwMode="auto">
            <a:xfrm>
              <a:off x="3946925" y="3805492"/>
              <a:ext cx="103015" cy="102633"/>
            </a:xfrm>
            <a:prstGeom prst="ellipse">
              <a:avLst/>
            </a:prstGeom>
            <a:solidFill>
              <a:srgbClr val="BFBFBF"/>
            </a:solidFill>
            <a:ln w="25400">
              <a:solidFill>
                <a:srgbClr val="0D0D0D"/>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grpSp>
      <p:grpSp>
        <p:nvGrpSpPr>
          <p:cNvPr id="51214" name="Group 35"/>
          <p:cNvGrpSpPr>
            <a:grpSpLocks/>
          </p:cNvGrpSpPr>
          <p:nvPr/>
        </p:nvGrpSpPr>
        <p:grpSpPr bwMode="auto">
          <a:xfrm>
            <a:off x="4970463" y="3783013"/>
            <a:ext cx="260350" cy="144462"/>
            <a:chOff x="4969935" y="3783386"/>
            <a:chExt cx="261498" cy="143686"/>
          </a:xfrm>
        </p:grpSpPr>
        <p:sp>
          <p:nvSpPr>
            <p:cNvPr id="38" name="Rounded Rectangle 37"/>
            <p:cNvSpPr/>
            <p:nvPr/>
          </p:nvSpPr>
          <p:spPr>
            <a:xfrm flipV="1">
              <a:off x="4969935" y="3783386"/>
              <a:ext cx="261498" cy="143686"/>
            </a:xfrm>
            <a:prstGeom prst="roundRect">
              <a:avLst>
                <a:gd name="adj" fmla="val 28626"/>
              </a:avLst>
            </a:prstGeom>
            <a:solidFill>
              <a:schemeClr val="bg1">
                <a:lumMod val="75000"/>
              </a:schemeClr>
            </a:solidFill>
            <a:ln w="25400" cap="rnd"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9" name="Oval 28"/>
            <p:cNvSpPr>
              <a:spLocks noChangeArrowheads="1"/>
            </p:cNvSpPr>
            <p:nvPr/>
          </p:nvSpPr>
          <p:spPr bwMode="auto">
            <a:xfrm>
              <a:off x="5052849" y="3805492"/>
              <a:ext cx="100453" cy="102633"/>
            </a:xfrm>
            <a:prstGeom prst="ellipse">
              <a:avLst/>
            </a:prstGeom>
            <a:solidFill>
              <a:srgbClr val="BFBFBF"/>
            </a:solidFill>
            <a:ln w="25400">
              <a:solidFill>
                <a:srgbClr val="0D0D0D"/>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grpSp>
      <p:grpSp>
        <p:nvGrpSpPr>
          <p:cNvPr id="51215" name="Group 50"/>
          <p:cNvGrpSpPr>
            <a:grpSpLocks/>
          </p:cNvGrpSpPr>
          <p:nvPr/>
        </p:nvGrpSpPr>
        <p:grpSpPr bwMode="auto">
          <a:xfrm>
            <a:off x="3516313" y="2943225"/>
            <a:ext cx="968375" cy="760413"/>
            <a:chOff x="700617" y="2096374"/>
            <a:chExt cx="969434" cy="761126"/>
          </a:xfrm>
        </p:grpSpPr>
        <p:sp>
          <p:nvSpPr>
            <p:cNvPr id="52" name="Rounded Rectangle 51"/>
            <p:cNvSpPr/>
            <p:nvPr/>
          </p:nvSpPr>
          <p:spPr>
            <a:xfrm flipV="1">
              <a:off x="703795" y="2096374"/>
              <a:ext cx="961487" cy="761126"/>
            </a:xfrm>
            <a:prstGeom prst="roundRect">
              <a:avLst>
                <a:gd name="adj" fmla="val 187"/>
              </a:avLst>
            </a:prstGeom>
            <a:solidFill>
              <a:schemeClr val="bg1">
                <a:lumMod val="75000"/>
              </a:schemeClr>
            </a:solidFill>
            <a:ln w="12700" cap="rnd" cmpd="sng">
              <a:solidFill>
                <a:schemeClr val="bg1">
                  <a:lumMod val="6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cxnSp>
          <p:nvCxnSpPr>
            <p:cNvPr id="53" name="Straight Connector 52"/>
            <p:cNvCxnSpPr/>
            <p:nvPr/>
          </p:nvCxnSpPr>
          <p:spPr>
            <a:xfrm flipV="1">
              <a:off x="724455" y="2099552"/>
              <a:ext cx="945596" cy="750003"/>
            </a:xfrm>
            <a:prstGeom prst="line">
              <a:avLst/>
            </a:prstGeom>
            <a:ln w="127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700617" y="2096374"/>
              <a:ext cx="963077" cy="756359"/>
            </a:xfrm>
            <a:prstGeom prst="line">
              <a:avLst/>
            </a:prstGeom>
            <a:ln w="127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51216" name="Group 54"/>
          <p:cNvGrpSpPr>
            <a:grpSpLocks/>
          </p:cNvGrpSpPr>
          <p:nvPr/>
        </p:nvGrpSpPr>
        <p:grpSpPr bwMode="auto">
          <a:xfrm>
            <a:off x="4595813" y="2938463"/>
            <a:ext cx="968375" cy="762000"/>
            <a:chOff x="700617" y="2096374"/>
            <a:chExt cx="969434" cy="761126"/>
          </a:xfrm>
        </p:grpSpPr>
        <p:sp>
          <p:nvSpPr>
            <p:cNvPr id="56" name="Rounded Rectangle 55"/>
            <p:cNvSpPr/>
            <p:nvPr/>
          </p:nvSpPr>
          <p:spPr>
            <a:xfrm flipV="1">
              <a:off x="703795" y="2096374"/>
              <a:ext cx="961487" cy="761126"/>
            </a:xfrm>
            <a:prstGeom prst="roundRect">
              <a:avLst>
                <a:gd name="adj" fmla="val 187"/>
              </a:avLst>
            </a:prstGeom>
            <a:solidFill>
              <a:schemeClr val="bg1">
                <a:lumMod val="75000"/>
              </a:schemeClr>
            </a:solidFill>
            <a:ln w="12700" cap="rnd" cmpd="sng">
              <a:solidFill>
                <a:schemeClr val="bg1">
                  <a:lumMod val="6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cxnSp>
          <p:nvCxnSpPr>
            <p:cNvPr id="57" name="Straight Connector 56"/>
            <p:cNvCxnSpPr/>
            <p:nvPr/>
          </p:nvCxnSpPr>
          <p:spPr>
            <a:xfrm flipV="1">
              <a:off x="724455" y="2099545"/>
              <a:ext cx="945596" cy="750026"/>
            </a:xfrm>
            <a:prstGeom prst="line">
              <a:avLst/>
            </a:prstGeom>
            <a:ln w="127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700617" y="2096374"/>
              <a:ext cx="963077" cy="756368"/>
            </a:xfrm>
            <a:prstGeom prst="line">
              <a:avLst/>
            </a:prstGeom>
            <a:ln w="127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grpSp>
      <p:sp>
        <p:nvSpPr>
          <p:cNvPr id="51217" name="TextBox 58"/>
          <p:cNvSpPr txBox="1">
            <a:spLocks noChangeArrowheads="1"/>
          </p:cNvSpPr>
          <p:nvPr/>
        </p:nvSpPr>
        <p:spPr bwMode="auto">
          <a:xfrm>
            <a:off x="3502025" y="3197225"/>
            <a:ext cx="996950" cy="246063"/>
          </a:xfrm>
          <a:prstGeom prst="rect">
            <a:avLst/>
          </a:prstGeom>
          <a:noFill/>
          <a:ln w="9525">
            <a:noFill/>
            <a:miter lim="800000"/>
            <a:headEnd/>
            <a:tailEnd/>
          </a:ln>
        </p:spPr>
        <p:txBody>
          <a:bodyPr wrap="none">
            <a:spAutoFit/>
          </a:bodyPr>
          <a:lstStyle/>
          <a:p>
            <a:r>
              <a:rPr lang="en-US" sz="1000">
                <a:latin typeface="Trebuchet MS" pitchFamily="-110" charset="0"/>
              </a:rPr>
              <a:t>[Setting Art 1] </a:t>
            </a:r>
          </a:p>
        </p:txBody>
      </p:sp>
      <p:sp>
        <p:nvSpPr>
          <p:cNvPr id="51218" name="TextBox 60"/>
          <p:cNvSpPr txBox="1">
            <a:spLocks noChangeArrowheads="1"/>
          </p:cNvSpPr>
          <p:nvPr/>
        </p:nvSpPr>
        <p:spPr bwMode="auto">
          <a:xfrm>
            <a:off x="4587875" y="3197225"/>
            <a:ext cx="996950" cy="246063"/>
          </a:xfrm>
          <a:prstGeom prst="rect">
            <a:avLst/>
          </a:prstGeom>
          <a:noFill/>
          <a:ln w="9525">
            <a:noFill/>
            <a:miter lim="800000"/>
            <a:headEnd/>
            <a:tailEnd/>
          </a:ln>
        </p:spPr>
        <p:txBody>
          <a:bodyPr wrap="none">
            <a:spAutoFit/>
          </a:bodyPr>
          <a:lstStyle/>
          <a:p>
            <a:r>
              <a:rPr lang="en-US" sz="1000">
                <a:latin typeface="Trebuchet MS" pitchFamily="-110" charset="0"/>
              </a:rPr>
              <a:t>[Setting Art 2] </a:t>
            </a:r>
          </a:p>
        </p:txBody>
      </p:sp>
      <p:grpSp>
        <p:nvGrpSpPr>
          <p:cNvPr id="51219" name="Group 30"/>
          <p:cNvGrpSpPr>
            <a:grpSpLocks/>
          </p:cNvGrpSpPr>
          <p:nvPr/>
        </p:nvGrpSpPr>
        <p:grpSpPr bwMode="auto">
          <a:xfrm>
            <a:off x="1143000" y="1524000"/>
            <a:ext cx="6781800" cy="3810000"/>
            <a:chOff x="1143000" y="1524000"/>
            <a:chExt cx="6781800" cy="3810000"/>
          </a:xfrm>
        </p:grpSpPr>
        <p:sp>
          <p:nvSpPr>
            <p:cNvPr id="32" name="Rectangle 31"/>
            <p:cNvSpPr/>
            <p:nvPr/>
          </p:nvSpPr>
          <p:spPr>
            <a:xfrm>
              <a:off x="1143000" y="1524000"/>
              <a:ext cx="6781800" cy="3810000"/>
            </a:xfrm>
            <a:prstGeom prst="rect">
              <a:avLst/>
            </a:prstGeom>
            <a:no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3" name="Rectangle 32"/>
            <p:cNvSpPr/>
            <p:nvPr/>
          </p:nvSpPr>
          <p:spPr>
            <a:xfrm>
              <a:off x="1473200" y="1709738"/>
              <a:ext cx="6088063" cy="3421062"/>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9" name="Rectangle 38"/>
            <p:cNvSpPr/>
            <p:nvPr/>
          </p:nvSpPr>
          <p:spPr>
            <a:xfrm>
              <a:off x="1820863" y="1879600"/>
              <a:ext cx="5418137" cy="3065463"/>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0" name="Rectangle 39"/>
            <p:cNvSpPr/>
            <p:nvPr/>
          </p:nvSpPr>
          <p:spPr>
            <a:xfrm>
              <a:off x="1147763"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1" name="Rectangle 40"/>
            <p:cNvSpPr/>
            <p:nvPr/>
          </p:nvSpPr>
          <p:spPr>
            <a:xfrm>
              <a:off x="7132638"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2" name="Rectangle 41"/>
            <p:cNvSpPr/>
            <p:nvPr/>
          </p:nvSpPr>
          <p:spPr>
            <a:xfrm rot="5400000">
              <a:off x="4148138" y="180975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4" name="Rectangle 43"/>
            <p:cNvSpPr/>
            <p:nvPr/>
          </p:nvSpPr>
          <p:spPr>
            <a:xfrm rot="5400000">
              <a:off x="4148138" y="502920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1228" name="Date Placeholder 3"/>
            <p:cNvSpPr txBox="1">
              <a:spLocks/>
            </p:cNvSpPr>
            <p:nvPr/>
          </p:nvSpPr>
          <p:spPr bwMode="auto">
            <a:xfrm>
              <a:off x="1430338" y="4899025"/>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Action Safe</a:t>
              </a:r>
            </a:p>
          </p:txBody>
        </p:sp>
        <p:sp>
          <p:nvSpPr>
            <p:cNvPr id="51229" name="Date Placeholder 3"/>
            <p:cNvSpPr txBox="1">
              <a:spLocks/>
            </p:cNvSpPr>
            <p:nvPr/>
          </p:nvSpPr>
          <p:spPr bwMode="auto">
            <a:xfrm>
              <a:off x="1785938" y="4711700"/>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Title Safe</a:t>
              </a:r>
            </a:p>
          </p:txBody>
        </p:sp>
      </p:grpSp>
      <p:sp>
        <p:nvSpPr>
          <p:cNvPr id="43" name="Rectangle 42"/>
          <p:cNvSpPr/>
          <p:nvPr/>
        </p:nvSpPr>
        <p:spPr>
          <a:xfrm>
            <a:off x="347663" y="534988"/>
            <a:ext cx="1392237" cy="261937"/>
          </a:xfrm>
          <a:prstGeom prst="rect">
            <a:avLst/>
          </a:prstGeom>
        </p:spPr>
        <p:txBody>
          <a:bodyPr wrap="none">
            <a:spAutoFit/>
          </a:bodyPr>
          <a:lstStyle/>
          <a:p>
            <a:pPr>
              <a:spcAft>
                <a:spcPts val="600"/>
              </a:spcAft>
            </a:pPr>
            <a:r>
              <a:rPr lang="en-US" sz="1100">
                <a:solidFill>
                  <a:srgbClr val="404040"/>
                </a:solidFill>
                <a:latin typeface="Trebuchet MS" pitchFamily="-110" charset="0"/>
              </a:rPr>
              <a:t>Audio Mode Screen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1143000" y="1524000"/>
            <a:ext cx="6781800" cy="3810000"/>
          </a:xfrm>
          <a:prstGeom prst="rect">
            <a:avLst/>
          </a:prstGeom>
          <a:no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0" name="Rectangle 19"/>
          <p:cNvSpPr/>
          <p:nvPr/>
        </p:nvSpPr>
        <p:spPr>
          <a:xfrm>
            <a:off x="1143000" y="1524000"/>
            <a:ext cx="6781800" cy="642938"/>
          </a:xfrm>
          <a:prstGeom prst="rect">
            <a:avLst/>
          </a:prstGeom>
          <a:solidFill>
            <a:schemeClr val="bg1">
              <a:lumMod val="95000"/>
            </a:schemeClr>
          </a:solid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2" name="TextBox 22"/>
          <p:cNvSpPr txBox="1">
            <a:spLocks noChangeArrowheads="1"/>
          </p:cNvSpPr>
          <p:nvPr/>
        </p:nvSpPr>
        <p:spPr bwMode="auto">
          <a:xfrm>
            <a:off x="1735138" y="1778000"/>
            <a:ext cx="1573212" cy="338138"/>
          </a:xfrm>
          <a:prstGeom prst="rect">
            <a:avLst/>
          </a:prstGeom>
          <a:noFill/>
          <a:ln w="9525">
            <a:noFill/>
            <a:miter lim="800000"/>
            <a:headEnd/>
            <a:tailEnd/>
          </a:ln>
        </p:spPr>
        <p:txBody>
          <a:bodyPr wrap="none">
            <a:spAutoFit/>
          </a:bodyPr>
          <a:lstStyle/>
          <a:p>
            <a:r>
              <a:rPr lang="en-US" sz="1600" b="1">
                <a:solidFill>
                  <a:srgbClr val="7F7F7F"/>
                </a:solidFill>
                <a:latin typeface="Trebuchet MS Bold" pitchFamily="-110" charset="0"/>
              </a:rPr>
              <a:t>Company Logo</a:t>
            </a:r>
          </a:p>
        </p:txBody>
      </p:sp>
      <p:sp>
        <p:nvSpPr>
          <p:cNvPr id="53253" name="Date Placeholder 3"/>
          <p:cNvSpPr>
            <a:spLocks noGrp="1"/>
          </p:cNvSpPr>
          <p:nvPr>
            <p:ph type="dt" sz="quarter" idx="10"/>
          </p:nvPr>
        </p:nvSpPr>
        <p:spPr bwMode="auto">
          <a:noFill/>
          <a:ln>
            <a:miter lim="800000"/>
            <a:headEnd/>
            <a:tailEnd/>
          </a:ln>
        </p:spPr>
        <p:txBody>
          <a:bodyPr/>
          <a:lstStyle/>
          <a:p>
            <a:fld id="{485AC20E-43F8-41B5-887B-1CCAD55CB42D}" type="datetime1">
              <a:rPr lang="en-US"/>
              <a:pPr/>
              <a:t>12/17/2009</a:t>
            </a:fld>
            <a:endParaRPr lang="en-US"/>
          </a:p>
        </p:txBody>
      </p:sp>
      <p:sp>
        <p:nvSpPr>
          <p:cNvPr id="53254" name="Footer Placeholder 4"/>
          <p:cNvSpPr>
            <a:spLocks noGrp="1"/>
          </p:cNvSpPr>
          <p:nvPr>
            <p:ph type="ftr" sz="quarter" idx="11"/>
          </p:nvPr>
        </p:nvSpPr>
        <p:spPr bwMode="auto">
          <a:noFill/>
          <a:ln>
            <a:miter lim="800000"/>
            <a:headEnd/>
            <a:tailEnd/>
          </a:ln>
        </p:spPr>
        <p:txBody>
          <a:bodyPr/>
          <a:lstStyle/>
          <a:p>
            <a:r>
              <a:rPr lang="en-US"/>
              <a:t>Roku Confidential</a:t>
            </a:r>
          </a:p>
        </p:txBody>
      </p:sp>
      <p:sp>
        <p:nvSpPr>
          <p:cNvPr id="53255" name="Slide Number Placeholder 5"/>
          <p:cNvSpPr>
            <a:spLocks noGrp="1"/>
          </p:cNvSpPr>
          <p:nvPr>
            <p:ph type="sldNum" sz="quarter" idx="12"/>
          </p:nvPr>
        </p:nvSpPr>
        <p:spPr bwMode="auto">
          <a:noFill/>
          <a:ln>
            <a:miter lim="800000"/>
            <a:headEnd/>
            <a:tailEnd/>
          </a:ln>
        </p:spPr>
        <p:txBody>
          <a:bodyPr/>
          <a:lstStyle/>
          <a:p>
            <a:fld id="{27AF3988-1C08-428A-A32E-5B80995D21CF}" type="slidenum">
              <a:rPr lang="en-US"/>
              <a:pPr/>
              <a:t>29</a:t>
            </a:fld>
            <a:endParaRPr lang="en-US"/>
          </a:p>
        </p:txBody>
      </p:sp>
      <p:sp>
        <p:nvSpPr>
          <p:cNvPr id="53256" name="TextBox 16"/>
          <p:cNvSpPr txBox="1">
            <a:spLocks noChangeArrowheads="1"/>
          </p:cNvSpPr>
          <p:nvPr/>
        </p:nvSpPr>
        <p:spPr bwMode="auto">
          <a:xfrm>
            <a:off x="4551363" y="4456113"/>
            <a:ext cx="1724025" cy="276225"/>
          </a:xfrm>
          <a:prstGeom prst="rect">
            <a:avLst/>
          </a:prstGeom>
          <a:noFill/>
          <a:ln w="9525">
            <a:noFill/>
            <a:miter lim="800000"/>
            <a:headEnd/>
            <a:tailEnd/>
          </a:ln>
        </p:spPr>
        <p:txBody>
          <a:bodyPr wrap="none">
            <a:spAutoFit/>
          </a:bodyPr>
          <a:lstStyle/>
          <a:p>
            <a:r>
              <a:rPr lang="en-US" sz="1200">
                <a:solidFill>
                  <a:schemeClr val="bg1"/>
                </a:solidFill>
                <a:latin typeface="Myriad Pro" pitchFamily="-110" charset="0"/>
              </a:rPr>
              <a:t>Variable Length Button</a:t>
            </a:r>
          </a:p>
        </p:txBody>
      </p:sp>
      <p:sp>
        <p:nvSpPr>
          <p:cNvPr id="30" name="Rounded Rectangle 29"/>
          <p:cNvSpPr>
            <a:spLocks noChangeArrowheads="1"/>
          </p:cNvSpPr>
          <p:nvPr/>
        </p:nvSpPr>
        <p:spPr bwMode="auto">
          <a:xfrm>
            <a:off x="2489200" y="2582863"/>
            <a:ext cx="4084638" cy="2273300"/>
          </a:xfrm>
          <a:prstGeom prst="roundRect">
            <a:avLst>
              <a:gd name="adj" fmla="val 5218"/>
            </a:avLst>
          </a:prstGeom>
          <a:solidFill>
            <a:schemeClr val="bg1"/>
          </a:solidFill>
          <a:ln w="508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53258" name="TextBox 22"/>
          <p:cNvSpPr txBox="1">
            <a:spLocks noChangeArrowheads="1"/>
          </p:cNvSpPr>
          <p:nvPr/>
        </p:nvSpPr>
        <p:spPr bwMode="auto">
          <a:xfrm>
            <a:off x="3865563" y="2686050"/>
            <a:ext cx="1349375" cy="276225"/>
          </a:xfrm>
          <a:prstGeom prst="rect">
            <a:avLst/>
          </a:prstGeom>
          <a:noFill/>
          <a:ln w="9525">
            <a:noFill/>
            <a:miter lim="800000"/>
            <a:headEnd/>
            <a:tailEnd/>
          </a:ln>
        </p:spPr>
        <p:txBody>
          <a:bodyPr wrap="none">
            <a:spAutoFit/>
          </a:bodyPr>
          <a:lstStyle/>
          <a:p>
            <a:pPr algn="ctr"/>
            <a:r>
              <a:rPr lang="en-US" sz="1200" b="1">
                <a:latin typeface="Trebuchet MS" pitchFamily="-110" charset="0"/>
              </a:rPr>
              <a:t>Dialog Text Title</a:t>
            </a:r>
          </a:p>
        </p:txBody>
      </p:sp>
      <p:sp>
        <p:nvSpPr>
          <p:cNvPr id="53259" name="TextBox 60"/>
          <p:cNvSpPr txBox="1">
            <a:spLocks noChangeArrowheads="1"/>
          </p:cNvSpPr>
          <p:nvPr/>
        </p:nvSpPr>
        <p:spPr bwMode="auto">
          <a:xfrm>
            <a:off x="2640013" y="2965450"/>
            <a:ext cx="3760787" cy="430213"/>
          </a:xfrm>
          <a:prstGeom prst="rect">
            <a:avLst/>
          </a:prstGeom>
          <a:noFill/>
          <a:ln w="9525">
            <a:noFill/>
            <a:miter lim="800000"/>
            <a:headEnd/>
            <a:tailEnd/>
          </a:ln>
        </p:spPr>
        <p:txBody>
          <a:bodyPr>
            <a:spAutoFit/>
          </a:bodyPr>
          <a:lstStyle/>
          <a:p>
            <a:r>
              <a:rPr lang="en-US" sz="1100">
                <a:latin typeface="Trebuchet MS" pitchFamily="-110" charset="0"/>
              </a:rPr>
              <a:t>Roll Over Paragraph 1 Lorem ipsum dolor sit amet, consectetur adipiscing elit. </a:t>
            </a:r>
          </a:p>
        </p:txBody>
      </p:sp>
      <p:sp>
        <p:nvSpPr>
          <p:cNvPr id="53260" name="TextBox 60"/>
          <p:cNvSpPr txBox="1">
            <a:spLocks noChangeArrowheads="1"/>
          </p:cNvSpPr>
          <p:nvPr/>
        </p:nvSpPr>
        <p:spPr bwMode="auto">
          <a:xfrm>
            <a:off x="2657475" y="3440113"/>
            <a:ext cx="3760788" cy="430212"/>
          </a:xfrm>
          <a:prstGeom prst="rect">
            <a:avLst/>
          </a:prstGeom>
          <a:noFill/>
          <a:ln w="9525">
            <a:noFill/>
            <a:miter lim="800000"/>
            <a:headEnd/>
            <a:tailEnd/>
          </a:ln>
        </p:spPr>
        <p:txBody>
          <a:bodyPr>
            <a:spAutoFit/>
          </a:bodyPr>
          <a:lstStyle/>
          <a:p>
            <a:r>
              <a:rPr lang="en-US" sz="1100">
                <a:latin typeface="Trebuchet MS" pitchFamily="-110" charset="0"/>
              </a:rPr>
              <a:t>Roll Over Paragraph 1 Lorem ipsum dolor sit amet, consectetur adipiscing elit. </a:t>
            </a:r>
          </a:p>
        </p:txBody>
      </p:sp>
      <p:sp>
        <p:nvSpPr>
          <p:cNvPr id="53261" name="TextBox 60"/>
          <p:cNvSpPr txBox="1">
            <a:spLocks noChangeArrowheads="1"/>
          </p:cNvSpPr>
          <p:nvPr/>
        </p:nvSpPr>
        <p:spPr bwMode="auto">
          <a:xfrm>
            <a:off x="2657475" y="3897313"/>
            <a:ext cx="3760788" cy="430212"/>
          </a:xfrm>
          <a:prstGeom prst="rect">
            <a:avLst/>
          </a:prstGeom>
          <a:noFill/>
          <a:ln w="9525">
            <a:noFill/>
            <a:miter lim="800000"/>
            <a:headEnd/>
            <a:tailEnd/>
          </a:ln>
        </p:spPr>
        <p:txBody>
          <a:bodyPr>
            <a:spAutoFit/>
          </a:bodyPr>
          <a:lstStyle/>
          <a:p>
            <a:r>
              <a:rPr lang="en-US" sz="1100">
                <a:latin typeface="Trebuchet MS" pitchFamily="-110" charset="0"/>
              </a:rPr>
              <a:t>Roll Over Paragraph 1 Lorem ipsum dolor sit amet, consectetur adipiscing elit. </a:t>
            </a:r>
          </a:p>
        </p:txBody>
      </p:sp>
      <p:sp>
        <p:nvSpPr>
          <p:cNvPr id="27" name="Rounded Rectangle 26"/>
          <p:cNvSpPr/>
          <p:nvPr/>
        </p:nvSpPr>
        <p:spPr>
          <a:xfrm>
            <a:off x="2674938" y="4487863"/>
            <a:ext cx="3665537" cy="211137"/>
          </a:xfrm>
          <a:prstGeom prst="roundRect">
            <a:avLst>
              <a:gd name="adj" fmla="val 36637"/>
            </a:avLst>
          </a:prstGeom>
          <a:solidFill>
            <a:schemeClr val="tx1">
              <a:lumMod val="95000"/>
              <a:lumOff val="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3263" name="TextBox 27"/>
          <p:cNvSpPr txBox="1">
            <a:spLocks noChangeArrowheads="1"/>
          </p:cNvSpPr>
          <p:nvPr/>
        </p:nvSpPr>
        <p:spPr bwMode="auto">
          <a:xfrm>
            <a:off x="4449763" y="4449763"/>
            <a:ext cx="1763712" cy="276225"/>
          </a:xfrm>
          <a:prstGeom prst="rect">
            <a:avLst/>
          </a:prstGeom>
          <a:noFill/>
          <a:ln w="9525">
            <a:noFill/>
            <a:miter lim="800000"/>
            <a:headEnd/>
            <a:tailEnd/>
          </a:ln>
        </p:spPr>
        <p:txBody>
          <a:bodyPr wrap="none">
            <a:spAutoFit/>
          </a:bodyPr>
          <a:lstStyle/>
          <a:p>
            <a:r>
              <a:rPr lang="en-US" sz="1200">
                <a:solidFill>
                  <a:schemeClr val="bg1"/>
                </a:solidFill>
                <a:latin typeface="Trebuchet MS" pitchFamily="-110" charset="0"/>
              </a:rPr>
              <a:t>Variable Length Button</a:t>
            </a:r>
          </a:p>
        </p:txBody>
      </p:sp>
      <p:sp>
        <p:nvSpPr>
          <p:cNvPr id="29" name="Rectangle 28"/>
          <p:cNvSpPr/>
          <p:nvPr/>
        </p:nvSpPr>
        <p:spPr>
          <a:xfrm>
            <a:off x="6161088" y="4533900"/>
            <a:ext cx="117475" cy="114300"/>
          </a:xfrm>
          <a:prstGeom prst="rect">
            <a:avLst/>
          </a:prstGeom>
          <a:solidFill>
            <a:schemeClr val="bg1"/>
          </a:solidFill>
          <a:ln w="25400" cap="rnd">
            <a:noFill/>
            <a:round/>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3265" name="Title 1"/>
          <p:cNvSpPr txBox="1">
            <a:spLocks/>
          </p:cNvSpPr>
          <p:nvPr/>
        </p:nvSpPr>
        <p:spPr bwMode="auto">
          <a:xfrm>
            <a:off x="347663" y="231775"/>
            <a:ext cx="8229600" cy="398463"/>
          </a:xfrm>
          <a:prstGeom prst="rect">
            <a:avLst/>
          </a:prstGeom>
          <a:noFill/>
          <a:ln w="9525">
            <a:noFill/>
            <a:miter lim="800000"/>
            <a:headEnd/>
            <a:tailEnd/>
          </a:ln>
        </p:spPr>
        <p:txBody>
          <a:bodyPr anchor="ctr"/>
          <a:lstStyle/>
          <a:p>
            <a:r>
              <a:rPr lang="en-US" sz="1600" b="1">
                <a:solidFill>
                  <a:srgbClr val="262626"/>
                </a:solidFill>
                <a:latin typeface="Trebuchet MS" pitchFamily="-110" charset="0"/>
              </a:rPr>
              <a:t>Screen Type: </a:t>
            </a:r>
            <a:r>
              <a:rPr lang="en-US" sz="1600">
                <a:solidFill>
                  <a:srgbClr val="262626"/>
                </a:solidFill>
                <a:latin typeface="Trebuchet MS" pitchFamily="-110" charset="0"/>
              </a:rPr>
              <a:t>Dialog </a:t>
            </a:r>
            <a:r>
              <a:rPr lang="en-US" sz="1600">
                <a:solidFill>
                  <a:srgbClr val="595959"/>
                </a:solidFill>
                <a:latin typeface="Arial" charset="0"/>
                <a:cs typeface="Arial" charset="0"/>
              </a:rPr>
              <a:t/>
            </a:r>
            <a:br>
              <a:rPr lang="en-US" sz="1600">
                <a:solidFill>
                  <a:srgbClr val="595959"/>
                </a:solidFill>
                <a:latin typeface="Arial" charset="0"/>
                <a:cs typeface="Arial" charset="0"/>
              </a:rPr>
            </a:br>
            <a:endParaRPr lang="en-US" sz="1600">
              <a:solidFill>
                <a:srgbClr val="595959"/>
              </a:solidFill>
              <a:latin typeface="Arial" charset="0"/>
              <a:cs typeface="Arial" charset="0"/>
            </a:endParaRPr>
          </a:p>
        </p:txBody>
      </p:sp>
      <p:sp>
        <p:nvSpPr>
          <p:cNvPr id="35" name="Rectangle 34"/>
          <p:cNvSpPr/>
          <p:nvPr/>
        </p:nvSpPr>
        <p:spPr>
          <a:xfrm>
            <a:off x="347663" y="534988"/>
            <a:ext cx="1542410" cy="261610"/>
          </a:xfrm>
          <a:prstGeom prst="rect">
            <a:avLst/>
          </a:prstGeom>
        </p:spPr>
        <p:txBody>
          <a:bodyPr wrap="none">
            <a:spAutoFit/>
          </a:bodyPr>
          <a:lstStyle/>
          <a:p>
            <a:pPr>
              <a:spcAft>
                <a:spcPts val="600"/>
              </a:spcAft>
            </a:pPr>
            <a:r>
              <a:rPr lang="en-US" sz="1100" dirty="0" smtClean="0">
                <a:solidFill>
                  <a:srgbClr val="404040"/>
                </a:solidFill>
                <a:latin typeface="Trebuchet MS" pitchFamily="-110" charset="0"/>
              </a:rPr>
              <a:t>Manual dismiss dialog</a:t>
            </a:r>
            <a:endParaRPr lang="en-US" sz="1100" dirty="0">
              <a:solidFill>
                <a:srgbClr val="404040"/>
              </a:solidFill>
              <a:latin typeface="Trebuchet MS" pitchFamily="-110" charset="0"/>
            </a:endParaRPr>
          </a:p>
        </p:txBody>
      </p:sp>
      <p:sp>
        <p:nvSpPr>
          <p:cNvPr id="53267" name="TextBox 10"/>
          <p:cNvSpPr txBox="1">
            <a:spLocks noChangeArrowheads="1"/>
          </p:cNvSpPr>
          <p:nvPr/>
        </p:nvSpPr>
        <p:spPr bwMode="auto">
          <a:xfrm>
            <a:off x="6262688" y="1828800"/>
            <a:ext cx="1058862" cy="276225"/>
          </a:xfrm>
          <a:prstGeom prst="rect">
            <a:avLst/>
          </a:prstGeom>
          <a:noFill/>
          <a:ln w="9525">
            <a:noFill/>
            <a:miter lim="800000"/>
            <a:headEnd/>
            <a:tailEnd/>
          </a:ln>
        </p:spPr>
        <p:txBody>
          <a:bodyPr wrap="none">
            <a:spAutoFit/>
          </a:bodyPr>
          <a:lstStyle/>
          <a:p>
            <a:pPr algn="r"/>
            <a:r>
              <a:rPr lang="en-US" sz="1200" b="1">
                <a:solidFill>
                  <a:srgbClr val="262626"/>
                </a:solidFill>
                <a:latin typeface="Trebuchet MS Bold" pitchFamily="-110" charset="0"/>
              </a:rPr>
              <a:t>Breadcrumb</a:t>
            </a:r>
          </a:p>
        </p:txBody>
      </p:sp>
      <p:grpSp>
        <p:nvGrpSpPr>
          <p:cNvPr id="53268" name="Group 30"/>
          <p:cNvGrpSpPr>
            <a:grpSpLocks/>
          </p:cNvGrpSpPr>
          <p:nvPr/>
        </p:nvGrpSpPr>
        <p:grpSpPr bwMode="auto">
          <a:xfrm>
            <a:off x="1143000" y="1524000"/>
            <a:ext cx="6781800" cy="3810000"/>
            <a:chOff x="1143000" y="1524000"/>
            <a:chExt cx="6781800" cy="3810000"/>
          </a:xfrm>
        </p:grpSpPr>
        <p:sp>
          <p:nvSpPr>
            <p:cNvPr id="32" name="Rectangle 31"/>
            <p:cNvSpPr/>
            <p:nvPr/>
          </p:nvSpPr>
          <p:spPr>
            <a:xfrm>
              <a:off x="1143000" y="1524000"/>
              <a:ext cx="6781800" cy="3810000"/>
            </a:xfrm>
            <a:prstGeom prst="rect">
              <a:avLst/>
            </a:prstGeom>
            <a:no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3" name="Rectangle 32"/>
            <p:cNvSpPr/>
            <p:nvPr/>
          </p:nvSpPr>
          <p:spPr>
            <a:xfrm>
              <a:off x="1473200" y="1709738"/>
              <a:ext cx="6088063" cy="3421062"/>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7" name="Rectangle 36"/>
            <p:cNvSpPr/>
            <p:nvPr/>
          </p:nvSpPr>
          <p:spPr>
            <a:xfrm>
              <a:off x="1820863" y="1879600"/>
              <a:ext cx="5418137" cy="3065463"/>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8" name="Rectangle 37"/>
            <p:cNvSpPr/>
            <p:nvPr/>
          </p:nvSpPr>
          <p:spPr>
            <a:xfrm>
              <a:off x="1147763"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9" name="Rectangle 38"/>
            <p:cNvSpPr/>
            <p:nvPr/>
          </p:nvSpPr>
          <p:spPr>
            <a:xfrm>
              <a:off x="7132638"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0" name="Rectangle 39"/>
            <p:cNvSpPr/>
            <p:nvPr/>
          </p:nvSpPr>
          <p:spPr>
            <a:xfrm rot="5400000">
              <a:off x="4148138" y="180975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1" name="Rectangle 40"/>
            <p:cNvSpPr/>
            <p:nvPr/>
          </p:nvSpPr>
          <p:spPr>
            <a:xfrm rot="5400000">
              <a:off x="4148138" y="502920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3276" name="Date Placeholder 3"/>
            <p:cNvSpPr txBox="1">
              <a:spLocks/>
            </p:cNvSpPr>
            <p:nvPr/>
          </p:nvSpPr>
          <p:spPr bwMode="auto">
            <a:xfrm>
              <a:off x="1430338" y="4899025"/>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Action Safe</a:t>
              </a:r>
            </a:p>
          </p:txBody>
        </p:sp>
        <p:sp>
          <p:nvSpPr>
            <p:cNvPr id="53277" name="Date Placeholder 3"/>
            <p:cNvSpPr txBox="1">
              <a:spLocks/>
            </p:cNvSpPr>
            <p:nvPr/>
          </p:nvSpPr>
          <p:spPr bwMode="auto">
            <a:xfrm>
              <a:off x="1785938" y="4711700"/>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Title Safe</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bwMode="auto">
          <a:noFill/>
          <a:ln>
            <a:miter lim="800000"/>
            <a:headEnd/>
            <a:tailEnd/>
          </a:ln>
        </p:spPr>
        <p:txBody>
          <a:bodyPr/>
          <a:lstStyle/>
          <a:p>
            <a:fld id="{672BEEF3-6CCA-464B-8791-A1B507F92091}" type="datetime1">
              <a:rPr lang="en-US">
                <a:solidFill>
                  <a:srgbClr val="A6A6A6"/>
                </a:solidFill>
              </a:rPr>
              <a:pPr/>
              <a:t>12/17/2009</a:t>
            </a:fld>
            <a:endParaRPr lang="en-US">
              <a:solidFill>
                <a:srgbClr val="A6A6A6"/>
              </a:solidFill>
            </a:endParaRPr>
          </a:p>
        </p:txBody>
      </p:sp>
      <p:sp>
        <p:nvSpPr>
          <p:cNvPr id="17411" name="Footer Placeholder 4"/>
          <p:cNvSpPr>
            <a:spLocks noGrp="1"/>
          </p:cNvSpPr>
          <p:nvPr>
            <p:ph type="ftr" sz="quarter" idx="11"/>
          </p:nvPr>
        </p:nvSpPr>
        <p:spPr bwMode="auto">
          <a:noFill/>
          <a:ln>
            <a:miter lim="800000"/>
            <a:headEnd/>
            <a:tailEnd/>
          </a:ln>
        </p:spPr>
        <p:txBody>
          <a:bodyPr/>
          <a:lstStyle/>
          <a:p>
            <a:r>
              <a:rPr lang="en-US">
                <a:solidFill>
                  <a:srgbClr val="A6A6A6"/>
                </a:solidFill>
              </a:rPr>
              <a:t>Roku Confidential</a:t>
            </a:r>
          </a:p>
        </p:txBody>
      </p:sp>
      <p:sp>
        <p:nvSpPr>
          <p:cNvPr id="17412" name="Slide Number Placeholder 5"/>
          <p:cNvSpPr>
            <a:spLocks noGrp="1"/>
          </p:cNvSpPr>
          <p:nvPr>
            <p:ph type="sldNum" sz="quarter" idx="12"/>
          </p:nvPr>
        </p:nvSpPr>
        <p:spPr bwMode="auto">
          <a:noFill/>
          <a:ln>
            <a:miter lim="800000"/>
            <a:headEnd/>
            <a:tailEnd/>
          </a:ln>
        </p:spPr>
        <p:txBody>
          <a:bodyPr/>
          <a:lstStyle/>
          <a:p>
            <a:fld id="{477A14E0-2CD7-48B7-BE84-58949A35BE41}" type="slidenum">
              <a:rPr lang="en-US">
                <a:solidFill>
                  <a:srgbClr val="A6A6A6"/>
                </a:solidFill>
              </a:rPr>
              <a:pPr/>
              <a:t>3</a:t>
            </a:fld>
            <a:endParaRPr lang="en-US">
              <a:solidFill>
                <a:srgbClr val="A6A6A6"/>
              </a:solidFill>
            </a:endParaRPr>
          </a:p>
        </p:txBody>
      </p:sp>
      <p:grpSp>
        <p:nvGrpSpPr>
          <p:cNvPr id="17413" name="Group 21"/>
          <p:cNvGrpSpPr>
            <a:grpSpLocks/>
          </p:cNvGrpSpPr>
          <p:nvPr/>
        </p:nvGrpSpPr>
        <p:grpSpPr bwMode="auto">
          <a:xfrm>
            <a:off x="1143000" y="1524000"/>
            <a:ext cx="6781800" cy="3810000"/>
            <a:chOff x="1143000" y="1524000"/>
            <a:chExt cx="6781800" cy="3810000"/>
          </a:xfrm>
        </p:grpSpPr>
        <p:sp>
          <p:nvSpPr>
            <p:cNvPr id="21" name="Rectangle 20"/>
            <p:cNvSpPr/>
            <p:nvPr/>
          </p:nvSpPr>
          <p:spPr>
            <a:xfrm>
              <a:off x="1143000" y="1524000"/>
              <a:ext cx="6781800" cy="3810000"/>
            </a:xfrm>
            <a:prstGeom prst="rect">
              <a:avLst/>
            </a:prstGeom>
            <a:no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5" name="Rectangle 24"/>
            <p:cNvSpPr/>
            <p:nvPr/>
          </p:nvSpPr>
          <p:spPr>
            <a:xfrm>
              <a:off x="1473200" y="1709738"/>
              <a:ext cx="6088063" cy="3421062"/>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6" name="Rectangle 25"/>
            <p:cNvSpPr/>
            <p:nvPr/>
          </p:nvSpPr>
          <p:spPr>
            <a:xfrm>
              <a:off x="1820863" y="1879600"/>
              <a:ext cx="5418137" cy="3065463"/>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8" name="Rectangle 27"/>
            <p:cNvSpPr/>
            <p:nvPr/>
          </p:nvSpPr>
          <p:spPr>
            <a:xfrm>
              <a:off x="1147763"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9" name="Rectangle 28"/>
            <p:cNvSpPr/>
            <p:nvPr/>
          </p:nvSpPr>
          <p:spPr>
            <a:xfrm>
              <a:off x="7132638"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4" name="Rectangle 33"/>
            <p:cNvSpPr/>
            <p:nvPr/>
          </p:nvSpPr>
          <p:spPr>
            <a:xfrm rot="5400000">
              <a:off x="4148138" y="180975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5" name="Rectangle 34"/>
            <p:cNvSpPr/>
            <p:nvPr/>
          </p:nvSpPr>
          <p:spPr>
            <a:xfrm rot="5400000">
              <a:off x="4148138" y="502920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17424" name="Date Placeholder 3"/>
            <p:cNvSpPr txBox="1">
              <a:spLocks/>
            </p:cNvSpPr>
            <p:nvPr/>
          </p:nvSpPr>
          <p:spPr bwMode="auto">
            <a:xfrm>
              <a:off x="1430338" y="4899025"/>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Action Safe</a:t>
              </a:r>
            </a:p>
          </p:txBody>
        </p:sp>
        <p:sp>
          <p:nvSpPr>
            <p:cNvPr id="17425" name="Date Placeholder 3"/>
            <p:cNvSpPr txBox="1">
              <a:spLocks/>
            </p:cNvSpPr>
            <p:nvPr/>
          </p:nvSpPr>
          <p:spPr bwMode="auto">
            <a:xfrm>
              <a:off x="1785938" y="4711700"/>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Title Safe</a:t>
              </a:r>
            </a:p>
          </p:txBody>
        </p:sp>
      </p:grpSp>
      <p:sp>
        <p:nvSpPr>
          <p:cNvPr id="17414" name="Title 1"/>
          <p:cNvSpPr txBox="1">
            <a:spLocks/>
          </p:cNvSpPr>
          <p:nvPr/>
        </p:nvSpPr>
        <p:spPr bwMode="auto">
          <a:xfrm>
            <a:off x="347663" y="231775"/>
            <a:ext cx="8229600" cy="398463"/>
          </a:xfrm>
          <a:prstGeom prst="rect">
            <a:avLst/>
          </a:prstGeom>
          <a:noFill/>
          <a:ln w="9525">
            <a:noFill/>
            <a:miter lim="800000"/>
            <a:headEnd/>
            <a:tailEnd/>
          </a:ln>
        </p:spPr>
        <p:txBody>
          <a:bodyPr anchor="ctr"/>
          <a:lstStyle/>
          <a:p>
            <a:r>
              <a:rPr lang="en-US" sz="1600" b="1">
                <a:solidFill>
                  <a:srgbClr val="262626"/>
                </a:solidFill>
                <a:latin typeface="Trebuchet MS" pitchFamily="-110" charset="0"/>
              </a:rPr>
              <a:t>TV Safe Zone: </a:t>
            </a:r>
            <a:r>
              <a:rPr lang="en-US" sz="1600">
                <a:solidFill>
                  <a:srgbClr val="262626"/>
                </a:solidFill>
                <a:latin typeface="Trebuchet MS" pitchFamily="-110" charset="0"/>
              </a:rPr>
              <a:t>Action Safe/Title Safe </a:t>
            </a:r>
            <a:r>
              <a:rPr lang="en-US" sz="1600">
                <a:solidFill>
                  <a:srgbClr val="595959"/>
                </a:solidFill>
                <a:latin typeface="Arial" charset="0"/>
                <a:cs typeface="Arial" charset="0"/>
              </a:rPr>
              <a:t/>
            </a:r>
            <a:br>
              <a:rPr lang="en-US" sz="1600">
                <a:solidFill>
                  <a:srgbClr val="595959"/>
                </a:solidFill>
                <a:latin typeface="Arial" charset="0"/>
                <a:cs typeface="Arial" charset="0"/>
              </a:rPr>
            </a:br>
            <a:endParaRPr lang="en-US" sz="1600">
              <a:solidFill>
                <a:srgbClr val="595959"/>
              </a:solidFill>
              <a:latin typeface="Arial" charset="0"/>
              <a:cs typeface="Arial" charset="0"/>
            </a:endParaRPr>
          </a:p>
        </p:txBody>
      </p:sp>
      <p:sp>
        <p:nvSpPr>
          <p:cNvPr id="20" name="Rectangle 19"/>
          <p:cNvSpPr/>
          <p:nvPr/>
        </p:nvSpPr>
        <p:spPr>
          <a:xfrm>
            <a:off x="347663" y="534988"/>
            <a:ext cx="1717675" cy="261937"/>
          </a:xfrm>
          <a:prstGeom prst="rect">
            <a:avLst/>
          </a:prstGeom>
        </p:spPr>
        <p:txBody>
          <a:bodyPr wrap="none">
            <a:spAutoFit/>
          </a:bodyPr>
          <a:lstStyle/>
          <a:p>
            <a:pPr>
              <a:spcAft>
                <a:spcPts val="600"/>
              </a:spcAft>
            </a:pPr>
            <a:r>
              <a:rPr lang="en-US" sz="1100">
                <a:solidFill>
                  <a:srgbClr val="404040"/>
                </a:solidFill>
                <a:latin typeface="Trebuchet MS" pitchFamily="-110" charset="0"/>
              </a:rPr>
              <a:t>TV Safe Zone Guideline</a:t>
            </a:r>
          </a:p>
        </p:txBody>
      </p:sp>
      <p:sp>
        <p:nvSpPr>
          <p:cNvPr id="17416" name="Subtitle 2"/>
          <p:cNvSpPr txBox="1">
            <a:spLocks/>
          </p:cNvSpPr>
          <p:nvPr/>
        </p:nvSpPr>
        <p:spPr bwMode="auto">
          <a:xfrm>
            <a:off x="347663" y="769938"/>
            <a:ext cx="7526337" cy="550862"/>
          </a:xfrm>
          <a:prstGeom prst="rect">
            <a:avLst/>
          </a:prstGeom>
          <a:noFill/>
          <a:ln w="9525">
            <a:noFill/>
            <a:miter lim="800000"/>
            <a:headEnd/>
            <a:tailEnd/>
          </a:ln>
        </p:spPr>
        <p:txBody>
          <a:bodyPr/>
          <a:lstStyle/>
          <a:p>
            <a:pPr>
              <a:spcAft>
                <a:spcPts val="600"/>
              </a:spcAft>
            </a:pPr>
            <a:r>
              <a:rPr lang="en-US" sz="900">
                <a:solidFill>
                  <a:srgbClr val="7F7F7F"/>
                </a:solidFill>
                <a:latin typeface="Trebuchet MS" pitchFamily="-110" charset="0"/>
              </a:rPr>
              <a:t>Safe Zone is a term used to describe the areas of the television picture that can be seen on television screens. Keep text that you intend for the audience to read within Title Safe Zone. Keep important visual elements within Action Safe Zone. Content outside of the Action Safe zone risks being cut off by the edge of the screen.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143000" y="1524000"/>
            <a:ext cx="6781800" cy="3810000"/>
          </a:xfrm>
          <a:prstGeom prst="rect">
            <a:avLst/>
          </a:prstGeom>
          <a:no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17" name="Rectangle 16"/>
          <p:cNvSpPr/>
          <p:nvPr/>
        </p:nvSpPr>
        <p:spPr>
          <a:xfrm>
            <a:off x="1143000" y="1524000"/>
            <a:ext cx="6781800" cy="642938"/>
          </a:xfrm>
          <a:prstGeom prst="rect">
            <a:avLst/>
          </a:prstGeom>
          <a:solidFill>
            <a:schemeClr val="bg1">
              <a:lumMod val="95000"/>
            </a:schemeClr>
          </a:solid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4276" name="TextBox 10"/>
          <p:cNvSpPr txBox="1">
            <a:spLocks noChangeArrowheads="1"/>
          </p:cNvSpPr>
          <p:nvPr/>
        </p:nvSpPr>
        <p:spPr bwMode="auto">
          <a:xfrm>
            <a:off x="6262688" y="1828800"/>
            <a:ext cx="1058862" cy="276225"/>
          </a:xfrm>
          <a:prstGeom prst="rect">
            <a:avLst/>
          </a:prstGeom>
          <a:noFill/>
          <a:ln w="9525">
            <a:noFill/>
            <a:miter lim="800000"/>
            <a:headEnd/>
            <a:tailEnd/>
          </a:ln>
        </p:spPr>
        <p:txBody>
          <a:bodyPr wrap="none">
            <a:spAutoFit/>
          </a:bodyPr>
          <a:lstStyle/>
          <a:p>
            <a:pPr algn="r"/>
            <a:r>
              <a:rPr lang="en-US" sz="1200" b="1">
                <a:solidFill>
                  <a:srgbClr val="262626"/>
                </a:solidFill>
                <a:latin typeface="Trebuchet MS Bold" pitchFamily="-110" charset="0"/>
              </a:rPr>
              <a:t>Breadcrumb</a:t>
            </a:r>
          </a:p>
        </p:txBody>
      </p:sp>
      <p:sp>
        <p:nvSpPr>
          <p:cNvPr id="19" name="TextBox 22"/>
          <p:cNvSpPr txBox="1">
            <a:spLocks noChangeArrowheads="1"/>
          </p:cNvSpPr>
          <p:nvPr/>
        </p:nvSpPr>
        <p:spPr bwMode="auto">
          <a:xfrm>
            <a:off x="1735138" y="1778000"/>
            <a:ext cx="1573212" cy="338138"/>
          </a:xfrm>
          <a:prstGeom prst="rect">
            <a:avLst/>
          </a:prstGeom>
          <a:noFill/>
          <a:ln w="9525">
            <a:noFill/>
            <a:miter lim="800000"/>
            <a:headEnd/>
            <a:tailEnd/>
          </a:ln>
        </p:spPr>
        <p:txBody>
          <a:bodyPr wrap="none">
            <a:spAutoFit/>
          </a:bodyPr>
          <a:lstStyle/>
          <a:p>
            <a:r>
              <a:rPr lang="en-US" sz="1600" b="1">
                <a:solidFill>
                  <a:srgbClr val="7F7F7F"/>
                </a:solidFill>
                <a:latin typeface="Trebuchet MS Bold" pitchFamily="-110" charset="0"/>
              </a:rPr>
              <a:t>Company Logo</a:t>
            </a:r>
          </a:p>
        </p:txBody>
      </p:sp>
      <p:sp>
        <p:nvSpPr>
          <p:cNvPr id="54278" name="Date Placeholder 3"/>
          <p:cNvSpPr>
            <a:spLocks noGrp="1"/>
          </p:cNvSpPr>
          <p:nvPr>
            <p:ph type="dt" sz="quarter" idx="10"/>
          </p:nvPr>
        </p:nvSpPr>
        <p:spPr bwMode="auto">
          <a:noFill/>
          <a:ln>
            <a:miter lim="800000"/>
            <a:headEnd/>
            <a:tailEnd/>
          </a:ln>
        </p:spPr>
        <p:txBody>
          <a:bodyPr/>
          <a:lstStyle/>
          <a:p>
            <a:fld id="{5DB2FA61-69CF-4414-8B11-F9572CA9502F}" type="datetime1">
              <a:rPr lang="en-US"/>
              <a:pPr/>
              <a:t>12/17/2009</a:t>
            </a:fld>
            <a:endParaRPr lang="en-US"/>
          </a:p>
        </p:txBody>
      </p:sp>
      <p:sp>
        <p:nvSpPr>
          <p:cNvPr id="54279" name="Footer Placeholder 4"/>
          <p:cNvSpPr>
            <a:spLocks noGrp="1"/>
          </p:cNvSpPr>
          <p:nvPr>
            <p:ph type="ftr" sz="quarter" idx="11"/>
          </p:nvPr>
        </p:nvSpPr>
        <p:spPr bwMode="auto">
          <a:noFill/>
          <a:ln>
            <a:miter lim="800000"/>
            <a:headEnd/>
            <a:tailEnd/>
          </a:ln>
        </p:spPr>
        <p:txBody>
          <a:bodyPr/>
          <a:lstStyle/>
          <a:p>
            <a:r>
              <a:rPr lang="en-US"/>
              <a:t>Roku Confidential</a:t>
            </a:r>
          </a:p>
        </p:txBody>
      </p:sp>
      <p:sp>
        <p:nvSpPr>
          <p:cNvPr id="54280" name="Slide Number Placeholder 5"/>
          <p:cNvSpPr>
            <a:spLocks noGrp="1"/>
          </p:cNvSpPr>
          <p:nvPr>
            <p:ph type="sldNum" sz="quarter" idx="12"/>
          </p:nvPr>
        </p:nvSpPr>
        <p:spPr bwMode="auto">
          <a:noFill/>
          <a:ln>
            <a:miter lim="800000"/>
            <a:headEnd/>
            <a:tailEnd/>
          </a:ln>
        </p:spPr>
        <p:txBody>
          <a:bodyPr/>
          <a:lstStyle/>
          <a:p>
            <a:fld id="{692002B7-81AB-495E-8065-A7083EC17700}" type="slidenum">
              <a:rPr lang="en-US"/>
              <a:pPr/>
              <a:t>30</a:t>
            </a:fld>
            <a:endParaRPr lang="en-US"/>
          </a:p>
        </p:txBody>
      </p:sp>
      <p:sp>
        <p:nvSpPr>
          <p:cNvPr id="15" name="Rounded Rectangle 14"/>
          <p:cNvSpPr>
            <a:spLocks noChangeArrowheads="1"/>
          </p:cNvSpPr>
          <p:nvPr/>
        </p:nvSpPr>
        <p:spPr bwMode="auto">
          <a:xfrm>
            <a:off x="2489200" y="3100388"/>
            <a:ext cx="4084638" cy="1227137"/>
          </a:xfrm>
          <a:prstGeom prst="roundRect">
            <a:avLst>
              <a:gd name="adj" fmla="val 5218"/>
            </a:avLst>
          </a:prstGeom>
          <a:solidFill>
            <a:schemeClr val="bg1"/>
          </a:solidFill>
          <a:ln w="508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54282" name="TextBox 19"/>
          <p:cNvSpPr txBox="1">
            <a:spLocks noChangeArrowheads="1"/>
          </p:cNvSpPr>
          <p:nvPr/>
        </p:nvSpPr>
        <p:spPr bwMode="auto">
          <a:xfrm>
            <a:off x="4027488" y="3567113"/>
            <a:ext cx="993775" cy="276225"/>
          </a:xfrm>
          <a:prstGeom prst="rect">
            <a:avLst/>
          </a:prstGeom>
          <a:noFill/>
          <a:ln w="9525">
            <a:noFill/>
            <a:miter lim="800000"/>
            <a:headEnd/>
            <a:tailEnd/>
          </a:ln>
        </p:spPr>
        <p:txBody>
          <a:bodyPr wrap="none">
            <a:spAutoFit/>
          </a:bodyPr>
          <a:lstStyle/>
          <a:p>
            <a:pPr algn="ctr"/>
            <a:r>
              <a:rPr lang="en-US" sz="1200" b="1">
                <a:latin typeface="Trebuchet MS" pitchFamily="-110" charset="0"/>
              </a:rPr>
              <a:t>Dialog Title</a:t>
            </a:r>
          </a:p>
        </p:txBody>
      </p:sp>
      <p:sp>
        <p:nvSpPr>
          <p:cNvPr id="54283" name="Title 1"/>
          <p:cNvSpPr txBox="1">
            <a:spLocks/>
          </p:cNvSpPr>
          <p:nvPr/>
        </p:nvSpPr>
        <p:spPr bwMode="auto">
          <a:xfrm>
            <a:off x="347663" y="231775"/>
            <a:ext cx="8229600" cy="398463"/>
          </a:xfrm>
          <a:prstGeom prst="rect">
            <a:avLst/>
          </a:prstGeom>
          <a:noFill/>
          <a:ln w="9525">
            <a:noFill/>
            <a:miter lim="800000"/>
            <a:headEnd/>
            <a:tailEnd/>
          </a:ln>
        </p:spPr>
        <p:txBody>
          <a:bodyPr anchor="ctr"/>
          <a:lstStyle/>
          <a:p>
            <a:r>
              <a:rPr lang="en-US" sz="1600" b="1">
                <a:solidFill>
                  <a:srgbClr val="262626"/>
                </a:solidFill>
                <a:latin typeface="Trebuchet MS" pitchFamily="-110" charset="0"/>
              </a:rPr>
              <a:t>Screen Type: </a:t>
            </a:r>
            <a:r>
              <a:rPr lang="en-US" sz="1600">
                <a:solidFill>
                  <a:srgbClr val="262626"/>
                </a:solidFill>
                <a:latin typeface="Trebuchet MS" pitchFamily="-110" charset="0"/>
              </a:rPr>
              <a:t>Dialog </a:t>
            </a:r>
            <a:r>
              <a:rPr lang="en-US" sz="1600">
                <a:solidFill>
                  <a:srgbClr val="595959"/>
                </a:solidFill>
                <a:latin typeface="Arial" charset="0"/>
                <a:cs typeface="Arial" charset="0"/>
              </a:rPr>
              <a:t/>
            </a:r>
            <a:br>
              <a:rPr lang="en-US" sz="1600">
                <a:solidFill>
                  <a:srgbClr val="595959"/>
                </a:solidFill>
                <a:latin typeface="Arial" charset="0"/>
                <a:cs typeface="Arial" charset="0"/>
              </a:rPr>
            </a:br>
            <a:endParaRPr lang="en-US" sz="1600">
              <a:solidFill>
                <a:srgbClr val="595959"/>
              </a:solidFill>
              <a:latin typeface="Arial" charset="0"/>
              <a:cs typeface="Arial" charset="0"/>
            </a:endParaRPr>
          </a:p>
        </p:txBody>
      </p:sp>
      <p:sp>
        <p:nvSpPr>
          <p:cNvPr id="22" name="Rectangle 21"/>
          <p:cNvSpPr/>
          <p:nvPr/>
        </p:nvSpPr>
        <p:spPr>
          <a:xfrm>
            <a:off x="347663" y="534988"/>
            <a:ext cx="1425390" cy="261610"/>
          </a:xfrm>
          <a:prstGeom prst="rect">
            <a:avLst/>
          </a:prstGeom>
        </p:spPr>
        <p:txBody>
          <a:bodyPr wrap="none">
            <a:spAutoFit/>
          </a:bodyPr>
          <a:lstStyle/>
          <a:p>
            <a:pPr>
              <a:spcAft>
                <a:spcPts val="600"/>
              </a:spcAft>
            </a:pPr>
            <a:r>
              <a:rPr lang="en-US" sz="1100" dirty="0" smtClean="0">
                <a:solidFill>
                  <a:srgbClr val="404040"/>
                </a:solidFill>
                <a:latin typeface="Trebuchet MS" pitchFamily="-110" charset="0"/>
              </a:rPr>
              <a:t>Progress indication </a:t>
            </a:r>
            <a:endParaRPr lang="en-US" sz="1100" dirty="0">
              <a:solidFill>
                <a:srgbClr val="404040"/>
              </a:solidFill>
              <a:latin typeface="Trebuchet MS" pitchFamily="-110" charset="0"/>
            </a:endParaRPr>
          </a:p>
        </p:txBody>
      </p:sp>
      <p:grpSp>
        <p:nvGrpSpPr>
          <p:cNvPr id="54285" name="Group 22"/>
          <p:cNvGrpSpPr>
            <a:grpSpLocks/>
          </p:cNvGrpSpPr>
          <p:nvPr/>
        </p:nvGrpSpPr>
        <p:grpSpPr bwMode="auto">
          <a:xfrm>
            <a:off x="1143000" y="1524000"/>
            <a:ext cx="6781800" cy="3810000"/>
            <a:chOff x="1143000" y="1524000"/>
            <a:chExt cx="6781800" cy="3810000"/>
          </a:xfrm>
        </p:grpSpPr>
        <p:sp>
          <p:nvSpPr>
            <p:cNvPr id="24" name="Rectangle 23"/>
            <p:cNvSpPr/>
            <p:nvPr/>
          </p:nvSpPr>
          <p:spPr>
            <a:xfrm>
              <a:off x="1143000" y="1524000"/>
              <a:ext cx="6781800" cy="3810000"/>
            </a:xfrm>
            <a:prstGeom prst="rect">
              <a:avLst/>
            </a:prstGeom>
            <a:no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5" name="Rectangle 24"/>
            <p:cNvSpPr/>
            <p:nvPr/>
          </p:nvSpPr>
          <p:spPr>
            <a:xfrm>
              <a:off x="1473200" y="1709738"/>
              <a:ext cx="6088063" cy="3421062"/>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6" name="Rectangle 25"/>
            <p:cNvSpPr/>
            <p:nvPr/>
          </p:nvSpPr>
          <p:spPr>
            <a:xfrm>
              <a:off x="1820863" y="1879600"/>
              <a:ext cx="5418137" cy="3065463"/>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7" name="Rectangle 26"/>
            <p:cNvSpPr/>
            <p:nvPr/>
          </p:nvSpPr>
          <p:spPr>
            <a:xfrm>
              <a:off x="1147763"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8" name="Rectangle 27"/>
            <p:cNvSpPr/>
            <p:nvPr/>
          </p:nvSpPr>
          <p:spPr>
            <a:xfrm>
              <a:off x="7132638"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9" name="Rectangle 28"/>
            <p:cNvSpPr/>
            <p:nvPr/>
          </p:nvSpPr>
          <p:spPr>
            <a:xfrm rot="5400000">
              <a:off x="4148138" y="180975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0" name="Rectangle 29"/>
            <p:cNvSpPr/>
            <p:nvPr/>
          </p:nvSpPr>
          <p:spPr>
            <a:xfrm rot="5400000">
              <a:off x="4148138" y="502920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4293" name="Date Placeholder 3"/>
            <p:cNvSpPr txBox="1">
              <a:spLocks/>
            </p:cNvSpPr>
            <p:nvPr/>
          </p:nvSpPr>
          <p:spPr bwMode="auto">
            <a:xfrm>
              <a:off x="1430338" y="4899025"/>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Action Safe</a:t>
              </a:r>
            </a:p>
          </p:txBody>
        </p:sp>
        <p:sp>
          <p:nvSpPr>
            <p:cNvPr id="54294" name="Date Placeholder 3"/>
            <p:cNvSpPr txBox="1">
              <a:spLocks/>
            </p:cNvSpPr>
            <p:nvPr/>
          </p:nvSpPr>
          <p:spPr bwMode="auto">
            <a:xfrm>
              <a:off x="1785938" y="4711700"/>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Title Safe</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bwMode="auto">
          <a:noFill/>
          <a:ln>
            <a:miter lim="800000"/>
            <a:headEnd/>
            <a:tailEnd/>
          </a:ln>
        </p:spPr>
        <p:txBody>
          <a:bodyPr/>
          <a:lstStyle/>
          <a:p>
            <a:fld id="{0744547A-BE5C-448B-AD44-3934694F14E5}" type="datetime1">
              <a:rPr lang="en-US">
                <a:solidFill>
                  <a:srgbClr val="A6A6A6"/>
                </a:solidFill>
              </a:rPr>
              <a:pPr/>
              <a:t>12/17/2009</a:t>
            </a:fld>
            <a:endParaRPr lang="en-US">
              <a:solidFill>
                <a:srgbClr val="A6A6A6"/>
              </a:solidFill>
            </a:endParaRPr>
          </a:p>
        </p:txBody>
      </p:sp>
      <p:sp>
        <p:nvSpPr>
          <p:cNvPr id="19459" name="Footer Placeholder 4"/>
          <p:cNvSpPr>
            <a:spLocks noGrp="1"/>
          </p:cNvSpPr>
          <p:nvPr>
            <p:ph type="ftr" sz="quarter" idx="11"/>
          </p:nvPr>
        </p:nvSpPr>
        <p:spPr bwMode="auto">
          <a:noFill/>
          <a:ln>
            <a:miter lim="800000"/>
            <a:headEnd/>
            <a:tailEnd/>
          </a:ln>
        </p:spPr>
        <p:txBody>
          <a:bodyPr/>
          <a:lstStyle/>
          <a:p>
            <a:r>
              <a:rPr lang="en-US">
                <a:solidFill>
                  <a:srgbClr val="A6A6A6"/>
                </a:solidFill>
              </a:rPr>
              <a:t>Roku Confidential</a:t>
            </a:r>
          </a:p>
        </p:txBody>
      </p:sp>
      <p:sp>
        <p:nvSpPr>
          <p:cNvPr id="19460" name="Slide Number Placeholder 5"/>
          <p:cNvSpPr>
            <a:spLocks noGrp="1"/>
          </p:cNvSpPr>
          <p:nvPr>
            <p:ph type="sldNum" sz="quarter" idx="12"/>
          </p:nvPr>
        </p:nvSpPr>
        <p:spPr bwMode="auto">
          <a:noFill/>
          <a:ln>
            <a:miter lim="800000"/>
            <a:headEnd/>
            <a:tailEnd/>
          </a:ln>
        </p:spPr>
        <p:txBody>
          <a:bodyPr/>
          <a:lstStyle/>
          <a:p>
            <a:fld id="{D4317D65-AC73-4311-AB6E-EDAF6128B08C}" type="slidenum">
              <a:rPr lang="en-US">
                <a:solidFill>
                  <a:srgbClr val="A6A6A6"/>
                </a:solidFill>
              </a:rPr>
              <a:pPr/>
              <a:t>4</a:t>
            </a:fld>
            <a:endParaRPr lang="en-US">
              <a:solidFill>
                <a:srgbClr val="A6A6A6"/>
              </a:solidFill>
            </a:endParaRPr>
          </a:p>
        </p:txBody>
      </p:sp>
      <p:sp>
        <p:nvSpPr>
          <p:cNvPr id="39" name="Rectangle 38"/>
          <p:cNvSpPr/>
          <p:nvPr/>
        </p:nvSpPr>
        <p:spPr>
          <a:xfrm>
            <a:off x="1143000" y="1524000"/>
            <a:ext cx="6781800" cy="3810000"/>
          </a:xfrm>
          <a:prstGeom prst="rect">
            <a:avLst/>
          </a:prstGeom>
          <a:no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0" name="Rectangle 39"/>
          <p:cNvSpPr/>
          <p:nvPr/>
        </p:nvSpPr>
        <p:spPr>
          <a:xfrm>
            <a:off x="1143000" y="1524000"/>
            <a:ext cx="6781800" cy="642938"/>
          </a:xfrm>
          <a:prstGeom prst="rect">
            <a:avLst/>
          </a:prstGeom>
          <a:solidFill>
            <a:schemeClr val="bg1">
              <a:lumMod val="95000"/>
            </a:schemeClr>
          </a:solid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1" name="Rectangle 40"/>
          <p:cNvSpPr/>
          <p:nvPr/>
        </p:nvSpPr>
        <p:spPr>
          <a:xfrm>
            <a:off x="2625725" y="4546600"/>
            <a:ext cx="3833813" cy="438150"/>
          </a:xfrm>
          <a:prstGeom prst="rect">
            <a:avLst/>
          </a:prstGeom>
          <a:solidFill>
            <a:schemeClr val="bg1">
              <a:lumMod val="75000"/>
            </a:schemeClr>
          </a:solidFill>
          <a:ln w="12700" cap="rnd">
            <a:solidFill>
              <a:schemeClr val="tx1"/>
            </a:solidFill>
            <a:round/>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19464" name="TextBox 41"/>
          <p:cNvSpPr txBox="1">
            <a:spLocks noChangeArrowheads="1"/>
          </p:cNvSpPr>
          <p:nvPr/>
        </p:nvSpPr>
        <p:spPr bwMode="auto">
          <a:xfrm>
            <a:off x="3527425" y="3810000"/>
            <a:ext cx="2062163" cy="276225"/>
          </a:xfrm>
          <a:prstGeom prst="rect">
            <a:avLst/>
          </a:prstGeom>
          <a:noFill/>
          <a:ln w="9525">
            <a:noFill/>
            <a:miter lim="800000"/>
            <a:headEnd/>
            <a:tailEnd/>
          </a:ln>
        </p:spPr>
        <p:txBody>
          <a:bodyPr wrap="none">
            <a:spAutoFit/>
          </a:bodyPr>
          <a:lstStyle/>
          <a:p>
            <a:pPr algn="ctr"/>
            <a:r>
              <a:rPr lang="en-US" sz="1200" b="1" dirty="0">
                <a:latin typeface="Trebuchet MS" pitchFamily="-110" charset="0"/>
              </a:rPr>
              <a:t>Roll Over Text 1 </a:t>
            </a:r>
            <a:r>
              <a:rPr lang="en-US" sz="1200" b="1" dirty="0" err="1">
                <a:latin typeface="Trebuchet MS" pitchFamily="-110" charset="0"/>
              </a:rPr>
              <a:t>Lorem</a:t>
            </a:r>
            <a:r>
              <a:rPr lang="en-US" sz="1200" b="1" dirty="0">
                <a:latin typeface="Trebuchet MS" pitchFamily="-110" charset="0"/>
              </a:rPr>
              <a:t> sit</a:t>
            </a:r>
          </a:p>
        </p:txBody>
      </p:sp>
      <p:sp>
        <p:nvSpPr>
          <p:cNvPr id="19465" name="TextBox 43"/>
          <p:cNvSpPr txBox="1">
            <a:spLocks noChangeArrowheads="1"/>
          </p:cNvSpPr>
          <p:nvPr/>
        </p:nvSpPr>
        <p:spPr bwMode="auto">
          <a:xfrm>
            <a:off x="2482850" y="4054475"/>
            <a:ext cx="4110038" cy="276225"/>
          </a:xfrm>
          <a:prstGeom prst="rect">
            <a:avLst/>
          </a:prstGeom>
          <a:noFill/>
          <a:ln w="9525">
            <a:noFill/>
            <a:miter lim="800000"/>
            <a:headEnd/>
            <a:tailEnd/>
          </a:ln>
        </p:spPr>
        <p:txBody>
          <a:bodyPr wrap="none">
            <a:spAutoFit/>
          </a:bodyPr>
          <a:lstStyle/>
          <a:p>
            <a:pPr algn="ctr"/>
            <a:r>
              <a:rPr lang="en-US" sz="1200" dirty="0">
                <a:latin typeface="Trebuchet MS" pitchFamily="-110" charset="0"/>
              </a:rPr>
              <a:t>roll over text 2 </a:t>
            </a:r>
            <a:r>
              <a:rPr lang="en-US" sz="1200" dirty="0" err="1">
                <a:latin typeface="Trebuchet MS" pitchFamily="-110" charset="0"/>
              </a:rPr>
              <a:t>Lorem</a:t>
            </a:r>
            <a:r>
              <a:rPr lang="en-US" sz="1200" dirty="0">
                <a:latin typeface="Trebuchet MS" pitchFamily="-110" charset="0"/>
              </a:rPr>
              <a:t> </a:t>
            </a:r>
            <a:r>
              <a:rPr lang="en-US" sz="1200" dirty="0" err="1">
                <a:latin typeface="Trebuchet MS" pitchFamily="-110" charset="0"/>
              </a:rPr>
              <a:t>ipsum</a:t>
            </a:r>
            <a:r>
              <a:rPr lang="en-US" sz="1200" dirty="0">
                <a:latin typeface="Trebuchet MS" pitchFamily="-110" charset="0"/>
              </a:rPr>
              <a:t> dolor sit </a:t>
            </a:r>
            <a:r>
              <a:rPr lang="en-US" sz="1200" dirty="0" err="1">
                <a:latin typeface="Trebuchet MS" pitchFamily="-110" charset="0"/>
              </a:rPr>
              <a:t>amet</a:t>
            </a:r>
            <a:r>
              <a:rPr lang="en-US" sz="1200" dirty="0">
                <a:latin typeface="Trebuchet MS" pitchFamily="-110" charset="0"/>
              </a:rPr>
              <a:t> </a:t>
            </a:r>
            <a:r>
              <a:rPr lang="en-US" sz="1200" dirty="0" err="1">
                <a:latin typeface="Trebuchet MS" pitchFamily="-110" charset="0"/>
              </a:rPr>
              <a:t>consectetur</a:t>
            </a:r>
            <a:endParaRPr lang="en-US" sz="1200" dirty="0">
              <a:latin typeface="Trebuchet MS" pitchFamily="-110" charset="0"/>
            </a:endParaRPr>
          </a:p>
        </p:txBody>
      </p:sp>
      <p:sp>
        <p:nvSpPr>
          <p:cNvPr id="19466" name="TextBox 44"/>
          <p:cNvSpPr txBox="1">
            <a:spLocks noChangeArrowheads="1"/>
          </p:cNvSpPr>
          <p:nvPr/>
        </p:nvSpPr>
        <p:spPr bwMode="auto">
          <a:xfrm>
            <a:off x="4192588" y="4629150"/>
            <a:ext cx="673100" cy="276225"/>
          </a:xfrm>
          <a:prstGeom prst="rect">
            <a:avLst/>
          </a:prstGeom>
          <a:noFill/>
          <a:ln w="9525">
            <a:noFill/>
            <a:miter lim="800000"/>
            <a:headEnd/>
            <a:tailEnd/>
          </a:ln>
        </p:spPr>
        <p:txBody>
          <a:bodyPr wrap="none">
            <a:spAutoFit/>
          </a:bodyPr>
          <a:lstStyle/>
          <a:p>
            <a:r>
              <a:rPr lang="en-US" sz="1200">
                <a:latin typeface="Trebuchet MS" pitchFamily="-110" charset="0"/>
              </a:rPr>
              <a:t>Banner</a:t>
            </a:r>
          </a:p>
        </p:txBody>
      </p:sp>
      <p:sp>
        <p:nvSpPr>
          <p:cNvPr id="48" name="Rounded Rectangle 47"/>
          <p:cNvSpPr>
            <a:spLocks noChangeArrowheads="1"/>
          </p:cNvSpPr>
          <p:nvPr/>
        </p:nvSpPr>
        <p:spPr bwMode="auto">
          <a:xfrm>
            <a:off x="3657600" y="2532063"/>
            <a:ext cx="1770063" cy="1108075"/>
          </a:xfrm>
          <a:prstGeom prst="roundRect">
            <a:avLst>
              <a:gd name="adj" fmla="val 9796"/>
            </a:avLst>
          </a:prstGeom>
          <a:solidFill>
            <a:srgbClr val="BFBFBF"/>
          </a:solidFill>
          <a:ln w="508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49" name="Rounded Rectangle 48"/>
          <p:cNvSpPr>
            <a:spLocks noChangeArrowheads="1"/>
          </p:cNvSpPr>
          <p:nvPr/>
        </p:nvSpPr>
        <p:spPr bwMode="auto">
          <a:xfrm flipV="1">
            <a:off x="3081338" y="2827338"/>
            <a:ext cx="500062" cy="314325"/>
          </a:xfrm>
          <a:prstGeom prst="roundRect">
            <a:avLst>
              <a:gd name="adj" fmla="val 11259"/>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pic>
        <p:nvPicPr>
          <p:cNvPr id="19470" name="Picture 49" descr="netflix.png"/>
          <p:cNvPicPr>
            <a:picLocks noChangeAspect="1"/>
          </p:cNvPicPr>
          <p:nvPr/>
        </p:nvPicPr>
        <p:blipFill>
          <a:blip r:embed="rId3" cstate="print"/>
          <a:srcRect/>
          <a:stretch>
            <a:fillRect/>
          </a:stretch>
        </p:blipFill>
        <p:spPr bwMode="auto">
          <a:xfrm>
            <a:off x="3970338" y="2928938"/>
            <a:ext cx="1168400" cy="355600"/>
          </a:xfrm>
          <a:prstGeom prst="rect">
            <a:avLst/>
          </a:prstGeom>
          <a:noFill/>
          <a:ln w="9525">
            <a:noFill/>
            <a:miter lim="800000"/>
            <a:headEnd/>
            <a:tailEnd/>
          </a:ln>
        </p:spPr>
      </p:pic>
      <p:sp>
        <p:nvSpPr>
          <p:cNvPr id="51" name="Rounded Rectangle 50"/>
          <p:cNvSpPr>
            <a:spLocks noChangeArrowheads="1"/>
          </p:cNvSpPr>
          <p:nvPr/>
        </p:nvSpPr>
        <p:spPr bwMode="auto">
          <a:xfrm flipV="1">
            <a:off x="5507038" y="2814638"/>
            <a:ext cx="500062" cy="314325"/>
          </a:xfrm>
          <a:prstGeom prst="roundRect">
            <a:avLst>
              <a:gd name="adj" fmla="val 11259"/>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pic>
        <p:nvPicPr>
          <p:cNvPr id="19472" name="Picture 51" descr="roku-logo---mtm.png"/>
          <p:cNvPicPr>
            <a:picLocks noChangeAspect="1"/>
          </p:cNvPicPr>
          <p:nvPr/>
        </p:nvPicPr>
        <p:blipFill>
          <a:blip r:embed="rId4" cstate="print"/>
          <a:srcRect/>
          <a:stretch>
            <a:fillRect/>
          </a:stretch>
        </p:blipFill>
        <p:spPr bwMode="auto">
          <a:xfrm>
            <a:off x="1917700" y="1803400"/>
            <a:ext cx="755650" cy="234950"/>
          </a:xfrm>
          <a:prstGeom prst="rect">
            <a:avLst/>
          </a:prstGeom>
          <a:noFill/>
          <a:ln w="9525">
            <a:noFill/>
            <a:miter lim="800000"/>
            <a:headEnd/>
            <a:tailEnd/>
          </a:ln>
        </p:spPr>
      </p:pic>
      <p:sp>
        <p:nvSpPr>
          <p:cNvPr id="19473" name="Title 1"/>
          <p:cNvSpPr txBox="1">
            <a:spLocks/>
          </p:cNvSpPr>
          <p:nvPr/>
        </p:nvSpPr>
        <p:spPr bwMode="auto">
          <a:xfrm>
            <a:off x="347663" y="231775"/>
            <a:ext cx="8229600" cy="398463"/>
          </a:xfrm>
          <a:prstGeom prst="rect">
            <a:avLst/>
          </a:prstGeom>
          <a:noFill/>
          <a:ln w="9525">
            <a:noFill/>
            <a:miter lim="800000"/>
            <a:headEnd/>
            <a:tailEnd/>
          </a:ln>
        </p:spPr>
        <p:txBody>
          <a:bodyPr anchor="ctr"/>
          <a:lstStyle/>
          <a:p>
            <a:r>
              <a:rPr lang="en-US" sz="1600" b="1">
                <a:solidFill>
                  <a:srgbClr val="262626"/>
                </a:solidFill>
                <a:latin typeface="Trebuchet MS" pitchFamily="-110" charset="0"/>
              </a:rPr>
              <a:t>Screen Type: </a:t>
            </a:r>
            <a:r>
              <a:rPr lang="en-US" sz="1600">
                <a:solidFill>
                  <a:srgbClr val="262626"/>
                </a:solidFill>
                <a:latin typeface="Trebuchet MS" pitchFamily="-110" charset="0"/>
              </a:rPr>
              <a:t>Category </a:t>
            </a:r>
            <a:r>
              <a:rPr lang="en-US" sz="1600">
                <a:solidFill>
                  <a:srgbClr val="595959"/>
                </a:solidFill>
                <a:latin typeface="Arial" charset="0"/>
                <a:cs typeface="Arial" charset="0"/>
              </a:rPr>
              <a:t/>
            </a:r>
            <a:br>
              <a:rPr lang="en-US" sz="1600">
                <a:solidFill>
                  <a:srgbClr val="595959"/>
                </a:solidFill>
                <a:latin typeface="Arial" charset="0"/>
                <a:cs typeface="Arial" charset="0"/>
              </a:rPr>
            </a:br>
            <a:endParaRPr lang="en-US" sz="1600">
              <a:solidFill>
                <a:srgbClr val="595959"/>
              </a:solidFill>
              <a:latin typeface="Arial" charset="0"/>
              <a:cs typeface="Arial" charset="0"/>
            </a:endParaRPr>
          </a:p>
        </p:txBody>
      </p:sp>
      <p:sp>
        <p:nvSpPr>
          <p:cNvPr id="54" name="Rectangle 53"/>
          <p:cNvSpPr/>
          <p:nvPr/>
        </p:nvSpPr>
        <p:spPr>
          <a:xfrm>
            <a:off x="347663" y="534988"/>
            <a:ext cx="1355725" cy="261937"/>
          </a:xfrm>
          <a:prstGeom prst="rect">
            <a:avLst/>
          </a:prstGeom>
        </p:spPr>
        <p:txBody>
          <a:bodyPr wrap="none">
            <a:spAutoFit/>
          </a:bodyPr>
          <a:lstStyle/>
          <a:p>
            <a:pPr>
              <a:spcAft>
                <a:spcPts val="600"/>
              </a:spcAft>
            </a:pPr>
            <a:r>
              <a:rPr lang="en-US" sz="1100">
                <a:solidFill>
                  <a:srgbClr val="404040"/>
                </a:solidFill>
                <a:latin typeface="Trebuchet MS" pitchFamily="-110" charset="0"/>
              </a:rPr>
              <a:t>Roku Home Screen  </a:t>
            </a:r>
          </a:p>
        </p:txBody>
      </p:sp>
      <p:grpSp>
        <p:nvGrpSpPr>
          <p:cNvPr id="19475" name="Group 28"/>
          <p:cNvGrpSpPr>
            <a:grpSpLocks/>
          </p:cNvGrpSpPr>
          <p:nvPr/>
        </p:nvGrpSpPr>
        <p:grpSpPr bwMode="auto">
          <a:xfrm>
            <a:off x="1143000" y="1524000"/>
            <a:ext cx="6781800" cy="3810000"/>
            <a:chOff x="1143000" y="1524000"/>
            <a:chExt cx="6781800" cy="3810000"/>
          </a:xfrm>
        </p:grpSpPr>
        <p:sp>
          <p:nvSpPr>
            <p:cNvPr id="30" name="Rectangle 29"/>
            <p:cNvSpPr/>
            <p:nvPr/>
          </p:nvSpPr>
          <p:spPr>
            <a:xfrm>
              <a:off x="1143000" y="1524000"/>
              <a:ext cx="6781800" cy="3810000"/>
            </a:xfrm>
            <a:prstGeom prst="rect">
              <a:avLst/>
            </a:prstGeom>
            <a:no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1" name="Rectangle 30"/>
            <p:cNvSpPr/>
            <p:nvPr/>
          </p:nvSpPr>
          <p:spPr>
            <a:xfrm>
              <a:off x="1473200" y="1709738"/>
              <a:ext cx="6088063" cy="3421062"/>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2" name="Rectangle 31"/>
            <p:cNvSpPr/>
            <p:nvPr/>
          </p:nvSpPr>
          <p:spPr>
            <a:xfrm>
              <a:off x="1820863" y="1879600"/>
              <a:ext cx="5418137" cy="3065463"/>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3" name="Rectangle 32"/>
            <p:cNvSpPr/>
            <p:nvPr/>
          </p:nvSpPr>
          <p:spPr>
            <a:xfrm>
              <a:off x="1147763"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4" name="Rectangle 33"/>
            <p:cNvSpPr/>
            <p:nvPr/>
          </p:nvSpPr>
          <p:spPr>
            <a:xfrm>
              <a:off x="7132638"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5" name="Rectangle 34"/>
            <p:cNvSpPr/>
            <p:nvPr/>
          </p:nvSpPr>
          <p:spPr>
            <a:xfrm rot="5400000">
              <a:off x="4148138" y="180975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6" name="Rectangle 35"/>
            <p:cNvSpPr/>
            <p:nvPr/>
          </p:nvSpPr>
          <p:spPr>
            <a:xfrm rot="5400000">
              <a:off x="4148138" y="502920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19483" name="Date Placeholder 3"/>
            <p:cNvSpPr txBox="1">
              <a:spLocks/>
            </p:cNvSpPr>
            <p:nvPr/>
          </p:nvSpPr>
          <p:spPr bwMode="auto">
            <a:xfrm>
              <a:off x="1430338" y="4899025"/>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Action Safe</a:t>
              </a:r>
            </a:p>
          </p:txBody>
        </p:sp>
        <p:sp>
          <p:nvSpPr>
            <p:cNvPr id="19484" name="Date Placeholder 3"/>
            <p:cNvSpPr txBox="1">
              <a:spLocks/>
            </p:cNvSpPr>
            <p:nvPr/>
          </p:nvSpPr>
          <p:spPr bwMode="auto">
            <a:xfrm>
              <a:off x="1785938" y="4711700"/>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Title Safe</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bwMode="auto">
          <a:noFill/>
          <a:ln>
            <a:miter lim="800000"/>
            <a:headEnd/>
            <a:tailEnd/>
          </a:ln>
        </p:spPr>
        <p:txBody>
          <a:bodyPr/>
          <a:lstStyle/>
          <a:p>
            <a:fld id="{35BD68C8-D251-4AA2-A49E-B011DF7226A7}" type="datetime1">
              <a:rPr lang="en-US"/>
              <a:pPr/>
              <a:t>12/17/2009</a:t>
            </a:fld>
            <a:endParaRPr lang="en-US"/>
          </a:p>
        </p:txBody>
      </p:sp>
      <p:sp>
        <p:nvSpPr>
          <p:cNvPr id="21507" name="Footer Placeholder 4"/>
          <p:cNvSpPr>
            <a:spLocks noGrp="1"/>
          </p:cNvSpPr>
          <p:nvPr>
            <p:ph type="ftr" sz="quarter" idx="11"/>
          </p:nvPr>
        </p:nvSpPr>
        <p:spPr bwMode="auto">
          <a:noFill/>
          <a:ln>
            <a:miter lim="800000"/>
            <a:headEnd/>
            <a:tailEnd/>
          </a:ln>
        </p:spPr>
        <p:txBody>
          <a:bodyPr/>
          <a:lstStyle/>
          <a:p>
            <a:r>
              <a:rPr lang="en-US"/>
              <a:t>Roku Confidential</a:t>
            </a:r>
          </a:p>
        </p:txBody>
      </p:sp>
      <p:sp>
        <p:nvSpPr>
          <p:cNvPr id="21508" name="Slide Number Placeholder 5"/>
          <p:cNvSpPr>
            <a:spLocks noGrp="1"/>
          </p:cNvSpPr>
          <p:nvPr>
            <p:ph type="sldNum" sz="quarter" idx="12"/>
          </p:nvPr>
        </p:nvSpPr>
        <p:spPr bwMode="auto">
          <a:noFill/>
          <a:ln>
            <a:miter lim="800000"/>
            <a:headEnd/>
            <a:tailEnd/>
          </a:ln>
        </p:spPr>
        <p:txBody>
          <a:bodyPr/>
          <a:lstStyle/>
          <a:p>
            <a:fld id="{D88D905C-0392-4791-ADEB-33947BE53E77}" type="slidenum">
              <a:rPr lang="en-US"/>
              <a:pPr/>
              <a:t>5</a:t>
            </a:fld>
            <a:endParaRPr lang="en-US"/>
          </a:p>
        </p:txBody>
      </p:sp>
      <p:sp>
        <p:nvSpPr>
          <p:cNvPr id="21509" name="Title 1"/>
          <p:cNvSpPr txBox="1">
            <a:spLocks/>
          </p:cNvSpPr>
          <p:nvPr/>
        </p:nvSpPr>
        <p:spPr bwMode="auto">
          <a:xfrm>
            <a:off x="347663" y="231775"/>
            <a:ext cx="8229600" cy="398463"/>
          </a:xfrm>
          <a:prstGeom prst="rect">
            <a:avLst/>
          </a:prstGeom>
          <a:noFill/>
          <a:ln w="9525">
            <a:noFill/>
            <a:miter lim="800000"/>
            <a:headEnd/>
            <a:tailEnd/>
          </a:ln>
        </p:spPr>
        <p:txBody>
          <a:bodyPr anchor="ctr"/>
          <a:lstStyle/>
          <a:p>
            <a:r>
              <a:rPr lang="en-US" sz="1600" b="1">
                <a:solidFill>
                  <a:srgbClr val="262626"/>
                </a:solidFill>
                <a:latin typeface="Trebuchet MS" pitchFamily="-110" charset="0"/>
              </a:rPr>
              <a:t>Screen Type: </a:t>
            </a:r>
            <a:r>
              <a:rPr lang="en-US" sz="1600">
                <a:solidFill>
                  <a:srgbClr val="262626"/>
                </a:solidFill>
                <a:latin typeface="Trebuchet MS" pitchFamily="-110" charset="0"/>
              </a:rPr>
              <a:t>Category </a:t>
            </a:r>
            <a:r>
              <a:rPr lang="en-US" sz="1600">
                <a:solidFill>
                  <a:srgbClr val="595959"/>
                </a:solidFill>
                <a:latin typeface="Arial" charset="0"/>
                <a:cs typeface="Arial" charset="0"/>
              </a:rPr>
              <a:t/>
            </a:r>
            <a:br>
              <a:rPr lang="en-US" sz="1600">
                <a:solidFill>
                  <a:srgbClr val="595959"/>
                </a:solidFill>
                <a:latin typeface="Arial" charset="0"/>
                <a:cs typeface="Arial" charset="0"/>
              </a:rPr>
            </a:br>
            <a:endParaRPr lang="en-US" sz="1600">
              <a:solidFill>
                <a:srgbClr val="595959"/>
              </a:solidFill>
              <a:latin typeface="Arial" charset="0"/>
              <a:cs typeface="Arial" charset="0"/>
            </a:endParaRPr>
          </a:p>
        </p:txBody>
      </p:sp>
      <p:sp>
        <p:nvSpPr>
          <p:cNvPr id="21510" name="Rectangle 35"/>
          <p:cNvSpPr>
            <a:spLocks noChangeArrowheads="1"/>
          </p:cNvSpPr>
          <p:nvPr/>
        </p:nvSpPr>
        <p:spPr bwMode="auto">
          <a:xfrm>
            <a:off x="347663" y="534988"/>
            <a:ext cx="2035175" cy="261937"/>
          </a:xfrm>
          <a:prstGeom prst="rect">
            <a:avLst/>
          </a:prstGeom>
          <a:noFill/>
          <a:ln w="9525">
            <a:noFill/>
            <a:miter lim="800000"/>
            <a:headEnd/>
            <a:tailEnd/>
          </a:ln>
        </p:spPr>
        <p:txBody>
          <a:bodyPr wrap="none">
            <a:spAutoFit/>
          </a:bodyPr>
          <a:lstStyle/>
          <a:p>
            <a:pPr>
              <a:spcAft>
                <a:spcPts val="600"/>
              </a:spcAft>
            </a:pPr>
            <a:r>
              <a:rPr lang="en-US" sz="1100">
                <a:solidFill>
                  <a:srgbClr val="404040"/>
                </a:solidFill>
                <a:latin typeface="Trebuchet MS" pitchFamily="-110" charset="0"/>
              </a:rPr>
              <a:t>Roku Application Main Screen  </a:t>
            </a:r>
          </a:p>
        </p:txBody>
      </p:sp>
      <p:sp>
        <p:nvSpPr>
          <p:cNvPr id="25" name="Rectangle 24"/>
          <p:cNvSpPr/>
          <p:nvPr/>
        </p:nvSpPr>
        <p:spPr>
          <a:xfrm>
            <a:off x="1143000" y="1524000"/>
            <a:ext cx="6781800" cy="3810000"/>
          </a:xfrm>
          <a:prstGeom prst="rect">
            <a:avLst/>
          </a:prstGeom>
          <a:noFill/>
          <a:ln w="1270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6" name="Rectangle 25"/>
          <p:cNvSpPr/>
          <p:nvPr/>
        </p:nvSpPr>
        <p:spPr>
          <a:xfrm>
            <a:off x="1143000" y="1524000"/>
            <a:ext cx="6781800" cy="642938"/>
          </a:xfrm>
          <a:prstGeom prst="rect">
            <a:avLst/>
          </a:prstGeom>
          <a:solidFill>
            <a:schemeClr val="bg1">
              <a:lumMod val="95000"/>
            </a:schemeClr>
          </a:solid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1513" name="TextBox 22"/>
          <p:cNvSpPr txBox="1">
            <a:spLocks noChangeArrowheads="1"/>
          </p:cNvSpPr>
          <p:nvPr/>
        </p:nvSpPr>
        <p:spPr bwMode="auto">
          <a:xfrm>
            <a:off x="5494338" y="1828800"/>
            <a:ext cx="1809750" cy="276225"/>
          </a:xfrm>
          <a:prstGeom prst="rect">
            <a:avLst/>
          </a:prstGeom>
          <a:noFill/>
          <a:ln w="9525">
            <a:noFill/>
            <a:miter lim="800000"/>
            <a:headEnd/>
            <a:tailEnd/>
          </a:ln>
        </p:spPr>
        <p:txBody>
          <a:bodyPr wrap="none">
            <a:spAutoFit/>
          </a:bodyPr>
          <a:lstStyle/>
          <a:p>
            <a:r>
              <a:rPr lang="en-US" sz="1200" b="1">
                <a:solidFill>
                  <a:srgbClr val="262626"/>
                </a:solidFill>
                <a:latin typeface="Trebuchet MS Bold" pitchFamily="-110" charset="0"/>
              </a:rPr>
              <a:t>Breadcrumb or Tagline</a:t>
            </a:r>
          </a:p>
        </p:txBody>
      </p:sp>
      <p:sp>
        <p:nvSpPr>
          <p:cNvPr id="28" name="Rounded Rectangle 27"/>
          <p:cNvSpPr>
            <a:spLocks noChangeArrowheads="1"/>
          </p:cNvSpPr>
          <p:nvPr/>
        </p:nvSpPr>
        <p:spPr bwMode="auto">
          <a:xfrm>
            <a:off x="3771900" y="2533650"/>
            <a:ext cx="1530350" cy="1200150"/>
          </a:xfrm>
          <a:prstGeom prst="roundRect">
            <a:avLst>
              <a:gd name="adj" fmla="val 9796"/>
            </a:avLst>
          </a:prstGeom>
          <a:solidFill>
            <a:srgbClr val="BFBFBF"/>
          </a:solidFill>
          <a:ln w="508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29" name="Rounded Rectangle 28"/>
          <p:cNvSpPr>
            <a:spLocks noChangeArrowheads="1"/>
          </p:cNvSpPr>
          <p:nvPr/>
        </p:nvSpPr>
        <p:spPr bwMode="auto">
          <a:xfrm flipV="1">
            <a:off x="2681288" y="2725738"/>
            <a:ext cx="1001712" cy="792162"/>
          </a:xfrm>
          <a:prstGeom prst="roundRect">
            <a:avLst>
              <a:gd name="adj" fmla="val 11259"/>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30" name="Rounded Rectangle 29"/>
          <p:cNvSpPr>
            <a:spLocks noChangeArrowheads="1"/>
          </p:cNvSpPr>
          <p:nvPr/>
        </p:nvSpPr>
        <p:spPr bwMode="auto">
          <a:xfrm flipV="1">
            <a:off x="1595438" y="2719388"/>
            <a:ext cx="1001712" cy="792162"/>
          </a:xfrm>
          <a:prstGeom prst="roundRect">
            <a:avLst>
              <a:gd name="adj" fmla="val 11259"/>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31" name="Rounded Rectangle 30"/>
          <p:cNvSpPr>
            <a:spLocks noChangeArrowheads="1"/>
          </p:cNvSpPr>
          <p:nvPr/>
        </p:nvSpPr>
        <p:spPr bwMode="auto">
          <a:xfrm flipV="1">
            <a:off x="6478588" y="2732088"/>
            <a:ext cx="1001712" cy="792162"/>
          </a:xfrm>
          <a:prstGeom prst="roundRect">
            <a:avLst>
              <a:gd name="adj" fmla="val 11259"/>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32" name="Rounded Rectangle 31"/>
          <p:cNvSpPr>
            <a:spLocks noChangeArrowheads="1"/>
          </p:cNvSpPr>
          <p:nvPr/>
        </p:nvSpPr>
        <p:spPr bwMode="auto">
          <a:xfrm flipV="1">
            <a:off x="5392738" y="2725738"/>
            <a:ext cx="1001712" cy="792162"/>
          </a:xfrm>
          <a:prstGeom prst="roundRect">
            <a:avLst>
              <a:gd name="adj" fmla="val 11259"/>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33" name="Rounded Rectangle 32"/>
          <p:cNvSpPr>
            <a:spLocks noChangeArrowheads="1"/>
          </p:cNvSpPr>
          <p:nvPr/>
        </p:nvSpPr>
        <p:spPr bwMode="auto">
          <a:xfrm flipV="1">
            <a:off x="7558088" y="2719388"/>
            <a:ext cx="1001712" cy="792162"/>
          </a:xfrm>
          <a:prstGeom prst="roundRect">
            <a:avLst>
              <a:gd name="adj" fmla="val 11259"/>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21520" name="TextBox 15"/>
          <p:cNvSpPr txBox="1">
            <a:spLocks noChangeArrowheads="1"/>
          </p:cNvSpPr>
          <p:nvPr/>
        </p:nvSpPr>
        <p:spPr bwMode="auto">
          <a:xfrm>
            <a:off x="4014788" y="2852738"/>
            <a:ext cx="1023937" cy="523875"/>
          </a:xfrm>
          <a:prstGeom prst="rect">
            <a:avLst/>
          </a:prstGeom>
          <a:noFill/>
          <a:ln w="9525">
            <a:noFill/>
            <a:miter lim="800000"/>
            <a:headEnd/>
            <a:tailEnd/>
          </a:ln>
        </p:spPr>
        <p:txBody>
          <a:bodyPr wrap="none">
            <a:spAutoFit/>
          </a:bodyPr>
          <a:lstStyle/>
          <a:p>
            <a:pPr algn="ctr"/>
            <a:r>
              <a:rPr lang="en-US" sz="1400" b="1">
                <a:latin typeface="Trebuchet MS" pitchFamily="-110" charset="0"/>
              </a:rPr>
              <a:t>Top Movie </a:t>
            </a:r>
          </a:p>
          <a:p>
            <a:pPr algn="ctr">
              <a:spcAft>
                <a:spcPts val="600"/>
              </a:spcAft>
            </a:pPr>
            <a:r>
              <a:rPr lang="en-US" sz="1400" b="1">
                <a:latin typeface="Trebuchet MS" pitchFamily="-110" charset="0"/>
              </a:rPr>
              <a:t>Rentals</a:t>
            </a:r>
          </a:p>
        </p:txBody>
      </p:sp>
      <p:sp>
        <p:nvSpPr>
          <p:cNvPr id="21521" name="TextBox 15"/>
          <p:cNvSpPr txBox="1">
            <a:spLocks noChangeArrowheads="1"/>
          </p:cNvSpPr>
          <p:nvPr/>
        </p:nvSpPr>
        <p:spPr bwMode="auto">
          <a:xfrm>
            <a:off x="1712913" y="2963863"/>
            <a:ext cx="750887" cy="246062"/>
          </a:xfrm>
          <a:prstGeom prst="rect">
            <a:avLst/>
          </a:prstGeom>
          <a:noFill/>
          <a:ln w="9525">
            <a:noFill/>
            <a:miter lim="800000"/>
            <a:headEnd/>
            <a:tailEnd/>
          </a:ln>
        </p:spPr>
        <p:txBody>
          <a:bodyPr wrap="none">
            <a:spAutoFit/>
          </a:bodyPr>
          <a:lstStyle/>
          <a:p>
            <a:r>
              <a:rPr lang="en-US" sz="1000" b="1">
                <a:latin typeface="Trebuchet MS" pitchFamily="-110" charset="0"/>
              </a:rPr>
              <a:t>TV Shows</a:t>
            </a:r>
          </a:p>
        </p:txBody>
      </p:sp>
      <p:sp>
        <p:nvSpPr>
          <p:cNvPr id="21522" name="TextBox 15"/>
          <p:cNvSpPr txBox="1">
            <a:spLocks noChangeArrowheads="1"/>
          </p:cNvSpPr>
          <p:nvPr/>
        </p:nvSpPr>
        <p:spPr bwMode="auto">
          <a:xfrm>
            <a:off x="5589588" y="2963863"/>
            <a:ext cx="592137" cy="246062"/>
          </a:xfrm>
          <a:prstGeom prst="rect">
            <a:avLst/>
          </a:prstGeom>
          <a:noFill/>
          <a:ln w="9525">
            <a:noFill/>
            <a:miter lim="800000"/>
            <a:headEnd/>
            <a:tailEnd/>
          </a:ln>
        </p:spPr>
        <p:txBody>
          <a:bodyPr wrap="none">
            <a:spAutoFit/>
          </a:bodyPr>
          <a:lstStyle/>
          <a:p>
            <a:r>
              <a:rPr lang="en-US" sz="1000" b="1">
                <a:latin typeface="Trebuchet MS" pitchFamily="-110" charset="0"/>
              </a:rPr>
              <a:t>Movies</a:t>
            </a:r>
          </a:p>
        </p:txBody>
      </p:sp>
      <p:sp>
        <p:nvSpPr>
          <p:cNvPr id="21523" name="TextBox 15"/>
          <p:cNvSpPr txBox="1">
            <a:spLocks noChangeArrowheads="1"/>
          </p:cNvSpPr>
          <p:nvPr/>
        </p:nvSpPr>
        <p:spPr bwMode="auto">
          <a:xfrm>
            <a:off x="6503988" y="2963863"/>
            <a:ext cx="965200" cy="246062"/>
          </a:xfrm>
          <a:prstGeom prst="rect">
            <a:avLst/>
          </a:prstGeom>
          <a:noFill/>
          <a:ln w="9525">
            <a:noFill/>
            <a:miter lim="800000"/>
            <a:headEnd/>
            <a:tailEnd/>
          </a:ln>
        </p:spPr>
        <p:txBody>
          <a:bodyPr wrap="none">
            <a:spAutoFit/>
          </a:bodyPr>
          <a:lstStyle/>
          <a:p>
            <a:r>
              <a:rPr lang="en-US" sz="1000" b="1">
                <a:latin typeface="Trebuchet MS" pitchFamily="-110" charset="0"/>
              </a:rPr>
              <a:t>Special Deals</a:t>
            </a:r>
          </a:p>
        </p:txBody>
      </p:sp>
      <p:sp>
        <p:nvSpPr>
          <p:cNvPr id="21524" name="TextBox 15"/>
          <p:cNvSpPr txBox="1">
            <a:spLocks noChangeArrowheads="1"/>
          </p:cNvSpPr>
          <p:nvPr/>
        </p:nvSpPr>
        <p:spPr bwMode="auto">
          <a:xfrm>
            <a:off x="2703513" y="2963863"/>
            <a:ext cx="957262" cy="246062"/>
          </a:xfrm>
          <a:prstGeom prst="rect">
            <a:avLst/>
          </a:prstGeom>
          <a:noFill/>
          <a:ln w="9525">
            <a:noFill/>
            <a:miter lim="800000"/>
            <a:headEnd/>
            <a:tailEnd/>
          </a:ln>
        </p:spPr>
        <p:txBody>
          <a:bodyPr wrap="none">
            <a:spAutoFit/>
          </a:bodyPr>
          <a:lstStyle/>
          <a:p>
            <a:r>
              <a:rPr lang="en-US" sz="1000" b="1">
                <a:latin typeface="Trebuchet MS" pitchFamily="-110" charset="0"/>
              </a:rPr>
              <a:t>HD TV Shows</a:t>
            </a:r>
          </a:p>
        </p:txBody>
      </p:sp>
      <p:sp>
        <p:nvSpPr>
          <p:cNvPr id="39" name="Rectangle 38"/>
          <p:cNvSpPr/>
          <p:nvPr/>
        </p:nvSpPr>
        <p:spPr>
          <a:xfrm>
            <a:off x="2625725" y="4546600"/>
            <a:ext cx="3833813" cy="438150"/>
          </a:xfrm>
          <a:prstGeom prst="rect">
            <a:avLst/>
          </a:prstGeom>
          <a:solidFill>
            <a:schemeClr val="bg1">
              <a:lumMod val="75000"/>
            </a:schemeClr>
          </a:solidFill>
          <a:ln w="12700" cap="rnd">
            <a:solidFill>
              <a:schemeClr val="tx1"/>
            </a:solidFill>
            <a:round/>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1526" name="TextBox 17"/>
          <p:cNvSpPr txBox="1">
            <a:spLocks noChangeArrowheads="1"/>
          </p:cNvSpPr>
          <p:nvPr/>
        </p:nvSpPr>
        <p:spPr bwMode="auto">
          <a:xfrm>
            <a:off x="4192588" y="4629150"/>
            <a:ext cx="673100" cy="276225"/>
          </a:xfrm>
          <a:prstGeom prst="rect">
            <a:avLst/>
          </a:prstGeom>
          <a:noFill/>
          <a:ln w="9525">
            <a:noFill/>
            <a:miter lim="800000"/>
            <a:headEnd/>
            <a:tailEnd/>
          </a:ln>
        </p:spPr>
        <p:txBody>
          <a:bodyPr wrap="none">
            <a:spAutoFit/>
          </a:bodyPr>
          <a:lstStyle/>
          <a:p>
            <a:r>
              <a:rPr lang="en-US" sz="1200">
                <a:latin typeface="Trebuchet MS" pitchFamily="-110" charset="0"/>
              </a:rPr>
              <a:t>Banner</a:t>
            </a:r>
          </a:p>
        </p:txBody>
      </p:sp>
      <p:sp>
        <p:nvSpPr>
          <p:cNvPr id="43" name="TextBox 22"/>
          <p:cNvSpPr txBox="1">
            <a:spLocks noChangeArrowheads="1"/>
          </p:cNvSpPr>
          <p:nvPr/>
        </p:nvSpPr>
        <p:spPr bwMode="auto">
          <a:xfrm>
            <a:off x="1735138" y="1778000"/>
            <a:ext cx="1573212" cy="338138"/>
          </a:xfrm>
          <a:prstGeom prst="rect">
            <a:avLst/>
          </a:prstGeom>
          <a:noFill/>
          <a:ln w="9525">
            <a:noFill/>
            <a:miter lim="800000"/>
            <a:headEnd/>
            <a:tailEnd/>
          </a:ln>
        </p:spPr>
        <p:txBody>
          <a:bodyPr wrap="none">
            <a:spAutoFit/>
          </a:bodyPr>
          <a:lstStyle/>
          <a:p>
            <a:r>
              <a:rPr lang="en-US" sz="1600" b="1">
                <a:solidFill>
                  <a:srgbClr val="7F7F7F"/>
                </a:solidFill>
                <a:latin typeface="Trebuchet MS Bold" pitchFamily="-110" charset="0"/>
              </a:rPr>
              <a:t>Company Logo</a:t>
            </a:r>
          </a:p>
        </p:txBody>
      </p:sp>
      <p:grpSp>
        <p:nvGrpSpPr>
          <p:cNvPr id="21528" name="Group 39"/>
          <p:cNvGrpSpPr>
            <a:grpSpLocks/>
          </p:cNvGrpSpPr>
          <p:nvPr/>
        </p:nvGrpSpPr>
        <p:grpSpPr bwMode="auto">
          <a:xfrm>
            <a:off x="7924800" y="2455863"/>
            <a:ext cx="854075" cy="1235075"/>
            <a:chOff x="7924801" y="2455335"/>
            <a:chExt cx="854074" cy="1235073"/>
          </a:xfrm>
        </p:grpSpPr>
        <p:sp>
          <p:nvSpPr>
            <p:cNvPr id="45" name="Rectangle 44"/>
            <p:cNvSpPr/>
            <p:nvPr/>
          </p:nvSpPr>
          <p:spPr>
            <a:xfrm>
              <a:off x="7932739" y="2504547"/>
              <a:ext cx="846136" cy="118586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cxnSp>
          <p:nvCxnSpPr>
            <p:cNvPr id="46" name="Straight Connector 45"/>
            <p:cNvCxnSpPr/>
            <p:nvPr/>
          </p:nvCxnSpPr>
          <p:spPr>
            <a:xfrm rot="5400000">
              <a:off x="7325521" y="3054615"/>
              <a:ext cx="119856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1529" name="TextBox 46"/>
          <p:cNvSpPr txBox="1">
            <a:spLocks noChangeArrowheads="1"/>
          </p:cNvSpPr>
          <p:nvPr/>
        </p:nvSpPr>
        <p:spPr bwMode="auto">
          <a:xfrm>
            <a:off x="3676650" y="3810000"/>
            <a:ext cx="1716088" cy="276225"/>
          </a:xfrm>
          <a:prstGeom prst="rect">
            <a:avLst/>
          </a:prstGeom>
          <a:noFill/>
          <a:ln w="9525">
            <a:noFill/>
            <a:miter lim="800000"/>
            <a:headEnd/>
            <a:tailEnd/>
          </a:ln>
        </p:spPr>
        <p:txBody>
          <a:bodyPr wrap="none">
            <a:spAutoFit/>
          </a:bodyPr>
          <a:lstStyle/>
          <a:p>
            <a:pPr algn="ctr"/>
            <a:r>
              <a:rPr lang="en-US" sz="1200" b="1">
                <a:latin typeface="Trebuchet MS" pitchFamily="-110" charset="0"/>
              </a:rPr>
              <a:t>Roll Over Text 1 Isum</a:t>
            </a:r>
          </a:p>
        </p:txBody>
      </p:sp>
      <p:sp>
        <p:nvSpPr>
          <p:cNvPr id="21530" name="TextBox 47"/>
          <p:cNvSpPr txBox="1">
            <a:spLocks noChangeArrowheads="1"/>
          </p:cNvSpPr>
          <p:nvPr/>
        </p:nvSpPr>
        <p:spPr bwMode="auto">
          <a:xfrm>
            <a:off x="2482850" y="4054475"/>
            <a:ext cx="4110038" cy="276225"/>
          </a:xfrm>
          <a:prstGeom prst="rect">
            <a:avLst/>
          </a:prstGeom>
          <a:noFill/>
          <a:ln w="9525">
            <a:noFill/>
            <a:miter lim="800000"/>
            <a:headEnd/>
            <a:tailEnd/>
          </a:ln>
        </p:spPr>
        <p:txBody>
          <a:bodyPr wrap="none">
            <a:spAutoFit/>
          </a:bodyPr>
          <a:lstStyle/>
          <a:p>
            <a:pPr algn="ctr"/>
            <a:r>
              <a:rPr lang="en-US" sz="1200">
                <a:latin typeface="Trebuchet MS" pitchFamily="-110" charset="0"/>
              </a:rPr>
              <a:t>roll over text 2 Lorem ipsum dolor sit amet consectetur</a:t>
            </a:r>
          </a:p>
        </p:txBody>
      </p:sp>
      <p:grpSp>
        <p:nvGrpSpPr>
          <p:cNvPr id="21531" name="Group 39"/>
          <p:cNvGrpSpPr>
            <a:grpSpLocks/>
          </p:cNvGrpSpPr>
          <p:nvPr/>
        </p:nvGrpSpPr>
        <p:grpSpPr bwMode="auto">
          <a:xfrm>
            <a:off x="1143000" y="1524000"/>
            <a:ext cx="6781800" cy="3810000"/>
            <a:chOff x="1143000" y="1524000"/>
            <a:chExt cx="6781800" cy="3810000"/>
          </a:xfrm>
        </p:grpSpPr>
        <p:sp>
          <p:nvSpPr>
            <p:cNvPr id="41" name="Rectangle 40"/>
            <p:cNvSpPr/>
            <p:nvPr/>
          </p:nvSpPr>
          <p:spPr>
            <a:xfrm>
              <a:off x="1143000" y="1524000"/>
              <a:ext cx="6781800" cy="3810000"/>
            </a:xfrm>
            <a:prstGeom prst="rect">
              <a:avLst/>
            </a:prstGeom>
            <a:no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9" name="Rectangle 48"/>
            <p:cNvSpPr/>
            <p:nvPr/>
          </p:nvSpPr>
          <p:spPr>
            <a:xfrm>
              <a:off x="1473200" y="1709738"/>
              <a:ext cx="6088063" cy="3421062"/>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0" name="Rectangle 49"/>
            <p:cNvSpPr/>
            <p:nvPr/>
          </p:nvSpPr>
          <p:spPr>
            <a:xfrm>
              <a:off x="1820863" y="1879600"/>
              <a:ext cx="5418137" cy="3065463"/>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1" name="Rectangle 50"/>
            <p:cNvSpPr/>
            <p:nvPr/>
          </p:nvSpPr>
          <p:spPr>
            <a:xfrm>
              <a:off x="1147763"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2" name="Rectangle 51"/>
            <p:cNvSpPr/>
            <p:nvPr/>
          </p:nvSpPr>
          <p:spPr>
            <a:xfrm>
              <a:off x="7132638"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3" name="Rectangle 52"/>
            <p:cNvSpPr/>
            <p:nvPr/>
          </p:nvSpPr>
          <p:spPr>
            <a:xfrm rot="5400000">
              <a:off x="4148138" y="180975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4" name="Rectangle 53"/>
            <p:cNvSpPr/>
            <p:nvPr/>
          </p:nvSpPr>
          <p:spPr>
            <a:xfrm rot="5400000">
              <a:off x="4148138" y="502920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1539" name="Date Placeholder 3"/>
            <p:cNvSpPr txBox="1">
              <a:spLocks/>
            </p:cNvSpPr>
            <p:nvPr/>
          </p:nvSpPr>
          <p:spPr bwMode="auto">
            <a:xfrm>
              <a:off x="1430338" y="4899025"/>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Action Safe</a:t>
              </a:r>
            </a:p>
          </p:txBody>
        </p:sp>
        <p:sp>
          <p:nvSpPr>
            <p:cNvPr id="21540" name="Date Placeholder 3"/>
            <p:cNvSpPr txBox="1">
              <a:spLocks/>
            </p:cNvSpPr>
            <p:nvPr/>
          </p:nvSpPr>
          <p:spPr bwMode="auto">
            <a:xfrm>
              <a:off x="1785938" y="4711700"/>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Title Safe</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a:spLocks noGrp="1"/>
          </p:cNvSpPr>
          <p:nvPr>
            <p:ph type="dt" sz="quarter" idx="10"/>
          </p:nvPr>
        </p:nvSpPr>
        <p:spPr bwMode="auto">
          <a:noFill/>
          <a:ln>
            <a:miter lim="800000"/>
            <a:headEnd/>
            <a:tailEnd/>
          </a:ln>
        </p:spPr>
        <p:txBody>
          <a:bodyPr/>
          <a:lstStyle/>
          <a:p>
            <a:fld id="{E76226FD-7D96-4D2B-AA1C-4DC701200406}" type="datetime1">
              <a:rPr lang="en-US"/>
              <a:pPr/>
              <a:t>12/17/2009</a:t>
            </a:fld>
            <a:endParaRPr lang="en-US"/>
          </a:p>
        </p:txBody>
      </p:sp>
      <p:sp>
        <p:nvSpPr>
          <p:cNvPr id="23555" name="Footer Placeholder 4"/>
          <p:cNvSpPr>
            <a:spLocks noGrp="1"/>
          </p:cNvSpPr>
          <p:nvPr>
            <p:ph type="ftr" sz="quarter" idx="11"/>
          </p:nvPr>
        </p:nvSpPr>
        <p:spPr bwMode="auto">
          <a:noFill/>
          <a:ln>
            <a:miter lim="800000"/>
            <a:headEnd/>
            <a:tailEnd/>
          </a:ln>
        </p:spPr>
        <p:txBody>
          <a:bodyPr/>
          <a:lstStyle/>
          <a:p>
            <a:r>
              <a:rPr lang="en-US"/>
              <a:t>Roku Confidential</a:t>
            </a:r>
          </a:p>
        </p:txBody>
      </p:sp>
      <p:sp>
        <p:nvSpPr>
          <p:cNvPr id="23556" name="Slide Number Placeholder 5"/>
          <p:cNvSpPr>
            <a:spLocks noGrp="1"/>
          </p:cNvSpPr>
          <p:nvPr>
            <p:ph type="sldNum" sz="quarter" idx="12"/>
          </p:nvPr>
        </p:nvSpPr>
        <p:spPr bwMode="auto">
          <a:noFill/>
          <a:ln>
            <a:miter lim="800000"/>
            <a:headEnd/>
            <a:tailEnd/>
          </a:ln>
        </p:spPr>
        <p:txBody>
          <a:bodyPr/>
          <a:lstStyle/>
          <a:p>
            <a:fld id="{72C499EF-9AA6-4CD6-9878-35ED1EE4031F}" type="slidenum">
              <a:rPr lang="en-US"/>
              <a:pPr/>
              <a:t>6</a:t>
            </a:fld>
            <a:endParaRPr lang="en-US"/>
          </a:p>
        </p:txBody>
      </p:sp>
      <p:sp>
        <p:nvSpPr>
          <p:cNvPr id="56" name="Rectangle 55"/>
          <p:cNvSpPr/>
          <p:nvPr/>
        </p:nvSpPr>
        <p:spPr>
          <a:xfrm>
            <a:off x="1143000" y="1524000"/>
            <a:ext cx="6781800" cy="642938"/>
          </a:xfrm>
          <a:prstGeom prst="rect">
            <a:avLst/>
          </a:prstGeom>
          <a:solidFill>
            <a:schemeClr val="bg1">
              <a:lumMod val="95000"/>
            </a:schemeClr>
          </a:solid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8" name="Rectangle 57"/>
          <p:cNvSpPr/>
          <p:nvPr/>
        </p:nvSpPr>
        <p:spPr>
          <a:xfrm>
            <a:off x="1143000" y="2163763"/>
            <a:ext cx="6781800" cy="338137"/>
          </a:xfrm>
          <a:prstGeom prst="rect">
            <a:avLst/>
          </a:prstGeom>
          <a:solidFill>
            <a:schemeClr val="bg1">
              <a:lumMod val="75000"/>
            </a:schemeClr>
          </a:solid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3559" name="TextBox 15"/>
          <p:cNvSpPr txBox="1">
            <a:spLocks noChangeArrowheads="1"/>
          </p:cNvSpPr>
          <p:nvPr/>
        </p:nvSpPr>
        <p:spPr bwMode="auto">
          <a:xfrm>
            <a:off x="2127250" y="2201863"/>
            <a:ext cx="1133475" cy="260350"/>
          </a:xfrm>
          <a:prstGeom prst="rect">
            <a:avLst/>
          </a:prstGeom>
          <a:noFill/>
          <a:ln w="9525">
            <a:noFill/>
            <a:miter lim="800000"/>
            <a:headEnd/>
            <a:tailEnd/>
          </a:ln>
        </p:spPr>
        <p:txBody>
          <a:bodyPr wrap="none">
            <a:spAutoFit/>
          </a:bodyPr>
          <a:lstStyle/>
          <a:p>
            <a:pPr algn="ctr"/>
            <a:r>
              <a:rPr lang="en-US" sz="1100">
                <a:solidFill>
                  <a:srgbClr val="262626"/>
                </a:solidFill>
                <a:latin typeface="Trebuchet MS" pitchFamily="-110" charset="0"/>
              </a:rPr>
              <a:t>Filter Category</a:t>
            </a:r>
          </a:p>
        </p:txBody>
      </p:sp>
      <p:sp>
        <p:nvSpPr>
          <p:cNvPr id="23560" name="TextBox 16"/>
          <p:cNvSpPr txBox="1">
            <a:spLocks noChangeArrowheads="1"/>
          </p:cNvSpPr>
          <p:nvPr/>
        </p:nvSpPr>
        <p:spPr bwMode="auto">
          <a:xfrm>
            <a:off x="5815013" y="2201863"/>
            <a:ext cx="1133475" cy="260350"/>
          </a:xfrm>
          <a:prstGeom prst="rect">
            <a:avLst/>
          </a:prstGeom>
          <a:noFill/>
          <a:ln w="9525">
            <a:noFill/>
            <a:miter lim="800000"/>
            <a:headEnd/>
            <a:tailEnd/>
          </a:ln>
        </p:spPr>
        <p:txBody>
          <a:bodyPr wrap="none">
            <a:spAutoFit/>
          </a:bodyPr>
          <a:lstStyle/>
          <a:p>
            <a:pPr algn="ctr"/>
            <a:r>
              <a:rPr lang="en-US" sz="1100">
                <a:solidFill>
                  <a:srgbClr val="262626"/>
                </a:solidFill>
                <a:latin typeface="Trebuchet MS" pitchFamily="-110" charset="0"/>
              </a:rPr>
              <a:t>Filter Category</a:t>
            </a:r>
          </a:p>
        </p:txBody>
      </p:sp>
      <p:sp>
        <p:nvSpPr>
          <p:cNvPr id="61" name="Rounded Rectangle 60"/>
          <p:cNvSpPr/>
          <p:nvPr/>
        </p:nvSpPr>
        <p:spPr>
          <a:xfrm flipV="1">
            <a:off x="3860800" y="2195513"/>
            <a:ext cx="1296988" cy="279400"/>
          </a:xfrm>
          <a:prstGeom prst="roundRect">
            <a:avLst>
              <a:gd name="adj" fmla="val 29878"/>
            </a:avLst>
          </a:prstGeom>
          <a:solidFill>
            <a:schemeClr val="tx1">
              <a:lumMod val="95000"/>
              <a:lumOff val="5000"/>
            </a:schemeClr>
          </a:solidFill>
          <a:ln w="12700" cap="rnd"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62" name="TextBox 61"/>
          <p:cNvSpPr txBox="1">
            <a:spLocks noChangeArrowheads="1"/>
          </p:cNvSpPr>
          <p:nvPr/>
        </p:nvSpPr>
        <p:spPr bwMode="auto">
          <a:xfrm>
            <a:off x="3956050" y="2201863"/>
            <a:ext cx="1133475" cy="261937"/>
          </a:xfrm>
          <a:prstGeom prst="rect">
            <a:avLst/>
          </a:prstGeom>
          <a:noFill/>
          <a:ln w="9525">
            <a:noFill/>
            <a:miter lim="800000"/>
            <a:headEnd/>
            <a:tailEnd/>
          </a:ln>
        </p:spPr>
        <p:txBody>
          <a:bodyPr wrap="none">
            <a:spAutoFit/>
          </a:bodyPr>
          <a:lstStyle/>
          <a:p>
            <a:pPr algn="ctr"/>
            <a:r>
              <a:rPr lang="en-US" sz="1100">
                <a:solidFill>
                  <a:srgbClr val="F2F2F2"/>
                </a:solidFill>
                <a:latin typeface="Trebuchet MS" pitchFamily="-110" charset="0"/>
              </a:rPr>
              <a:t>Filter Category</a:t>
            </a:r>
          </a:p>
        </p:txBody>
      </p:sp>
      <p:sp>
        <p:nvSpPr>
          <p:cNvPr id="63" name="TextBox 22"/>
          <p:cNvSpPr txBox="1">
            <a:spLocks noChangeArrowheads="1"/>
          </p:cNvSpPr>
          <p:nvPr/>
        </p:nvSpPr>
        <p:spPr bwMode="auto">
          <a:xfrm>
            <a:off x="1735138" y="1778000"/>
            <a:ext cx="1573212" cy="338138"/>
          </a:xfrm>
          <a:prstGeom prst="rect">
            <a:avLst/>
          </a:prstGeom>
          <a:noFill/>
          <a:ln w="9525">
            <a:noFill/>
            <a:miter lim="800000"/>
            <a:headEnd/>
            <a:tailEnd/>
          </a:ln>
        </p:spPr>
        <p:txBody>
          <a:bodyPr wrap="none">
            <a:spAutoFit/>
          </a:bodyPr>
          <a:lstStyle/>
          <a:p>
            <a:r>
              <a:rPr lang="en-US" sz="1600" b="1">
                <a:solidFill>
                  <a:srgbClr val="7F7F7F"/>
                </a:solidFill>
                <a:latin typeface="Trebuchet MS Bold" pitchFamily="-110" charset="0"/>
              </a:rPr>
              <a:t>Company Logo</a:t>
            </a:r>
          </a:p>
        </p:txBody>
      </p:sp>
      <p:sp>
        <p:nvSpPr>
          <p:cNvPr id="64" name="Rounded Rectangle 63"/>
          <p:cNvSpPr>
            <a:spLocks noChangeArrowheads="1"/>
          </p:cNvSpPr>
          <p:nvPr/>
        </p:nvSpPr>
        <p:spPr bwMode="auto">
          <a:xfrm>
            <a:off x="3937000" y="2776538"/>
            <a:ext cx="1181100" cy="1858962"/>
          </a:xfrm>
          <a:prstGeom prst="roundRect">
            <a:avLst>
              <a:gd name="adj" fmla="val 9796"/>
            </a:avLst>
          </a:prstGeom>
          <a:solidFill>
            <a:srgbClr val="BFBFBF"/>
          </a:solidFill>
          <a:ln w="508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67" name="Rounded Rectangle 66"/>
          <p:cNvSpPr/>
          <p:nvPr/>
        </p:nvSpPr>
        <p:spPr>
          <a:xfrm flipV="1">
            <a:off x="1338263" y="2995613"/>
            <a:ext cx="409575" cy="601662"/>
          </a:xfrm>
          <a:prstGeom prst="roundRect">
            <a:avLst>
              <a:gd name="adj" fmla="val 6194"/>
            </a:avLst>
          </a:prstGeom>
          <a:solidFill>
            <a:schemeClr val="bg1"/>
          </a:solidFill>
          <a:ln w="25400" cap="rnd" cmpd="sng">
            <a:solidFill>
              <a:schemeClr val="bg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68" name="Rounded Rectangle 67"/>
          <p:cNvSpPr>
            <a:spLocks noChangeArrowheads="1"/>
          </p:cNvSpPr>
          <p:nvPr/>
        </p:nvSpPr>
        <p:spPr bwMode="auto">
          <a:xfrm flipV="1">
            <a:off x="7319963" y="2995613"/>
            <a:ext cx="409575" cy="601662"/>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69" name="Rounded Rectangle 68"/>
          <p:cNvSpPr/>
          <p:nvPr/>
        </p:nvSpPr>
        <p:spPr>
          <a:xfrm flipV="1">
            <a:off x="1728788" y="3033713"/>
            <a:ext cx="474662" cy="695325"/>
          </a:xfrm>
          <a:prstGeom prst="roundRect">
            <a:avLst>
              <a:gd name="adj" fmla="val 6194"/>
            </a:avLst>
          </a:prstGeom>
          <a:solidFill>
            <a:schemeClr val="bg1"/>
          </a:solidFill>
          <a:ln w="25400" cap="rnd" cmpd="sng">
            <a:solidFill>
              <a:schemeClr val="bg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70" name="Rounded Rectangle 69"/>
          <p:cNvSpPr/>
          <p:nvPr/>
        </p:nvSpPr>
        <p:spPr>
          <a:xfrm flipV="1">
            <a:off x="2197100" y="3065463"/>
            <a:ext cx="515938" cy="757237"/>
          </a:xfrm>
          <a:prstGeom prst="roundRect">
            <a:avLst>
              <a:gd name="adj" fmla="val 6194"/>
            </a:avLst>
          </a:prstGeom>
          <a:solidFill>
            <a:schemeClr val="bg1"/>
          </a:solidFill>
          <a:ln w="25400" cap="rnd" cmpd="sng">
            <a:solidFill>
              <a:schemeClr val="bg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71" name="Rounded Rectangle 70"/>
          <p:cNvSpPr/>
          <p:nvPr/>
        </p:nvSpPr>
        <p:spPr>
          <a:xfrm flipV="1">
            <a:off x="2706688" y="3109913"/>
            <a:ext cx="550862" cy="808037"/>
          </a:xfrm>
          <a:prstGeom prst="roundRect">
            <a:avLst>
              <a:gd name="adj" fmla="val 6194"/>
            </a:avLst>
          </a:prstGeom>
          <a:solidFill>
            <a:schemeClr val="bg1"/>
          </a:solidFill>
          <a:ln w="25400" cap="rnd" cmpd="sng">
            <a:solidFill>
              <a:schemeClr val="bg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72" name="Rounded Rectangle 71"/>
          <p:cNvSpPr/>
          <p:nvPr/>
        </p:nvSpPr>
        <p:spPr>
          <a:xfrm flipV="1">
            <a:off x="3246438" y="3157538"/>
            <a:ext cx="627062" cy="887412"/>
          </a:xfrm>
          <a:prstGeom prst="roundRect">
            <a:avLst>
              <a:gd name="adj" fmla="val 6194"/>
            </a:avLst>
          </a:prstGeom>
          <a:solidFill>
            <a:schemeClr val="bg1"/>
          </a:solidFill>
          <a:ln w="25400" cap="rnd" cmpd="sng">
            <a:solidFill>
              <a:schemeClr val="bg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73" name="Rounded Rectangle 72"/>
          <p:cNvSpPr>
            <a:spLocks noChangeArrowheads="1"/>
          </p:cNvSpPr>
          <p:nvPr/>
        </p:nvSpPr>
        <p:spPr bwMode="auto">
          <a:xfrm flipV="1">
            <a:off x="6859588" y="3033713"/>
            <a:ext cx="474662" cy="695325"/>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74" name="Rounded Rectangle 73"/>
          <p:cNvSpPr>
            <a:spLocks noChangeArrowheads="1"/>
          </p:cNvSpPr>
          <p:nvPr/>
        </p:nvSpPr>
        <p:spPr bwMode="auto">
          <a:xfrm flipV="1">
            <a:off x="6356350" y="3065463"/>
            <a:ext cx="515938" cy="757237"/>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75" name="Rounded Rectangle 74"/>
          <p:cNvSpPr>
            <a:spLocks noChangeArrowheads="1"/>
          </p:cNvSpPr>
          <p:nvPr/>
        </p:nvSpPr>
        <p:spPr bwMode="auto">
          <a:xfrm flipV="1">
            <a:off x="5811838" y="3103563"/>
            <a:ext cx="550862" cy="808037"/>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76" name="Rounded Rectangle 75"/>
          <p:cNvSpPr>
            <a:spLocks noChangeArrowheads="1"/>
          </p:cNvSpPr>
          <p:nvPr/>
        </p:nvSpPr>
        <p:spPr bwMode="auto">
          <a:xfrm flipV="1">
            <a:off x="5189538" y="3157538"/>
            <a:ext cx="627062" cy="887412"/>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78" name="Rectangle 77"/>
          <p:cNvSpPr/>
          <p:nvPr/>
        </p:nvSpPr>
        <p:spPr>
          <a:xfrm>
            <a:off x="1143000" y="1524000"/>
            <a:ext cx="6781800" cy="3810000"/>
          </a:xfrm>
          <a:prstGeom prst="rect">
            <a:avLst/>
          </a:prstGeom>
          <a:no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3576" name="Title 1"/>
          <p:cNvSpPr>
            <a:spLocks noGrp="1"/>
          </p:cNvSpPr>
          <p:nvPr>
            <p:ph type="title"/>
          </p:nvPr>
        </p:nvSpPr>
        <p:spPr bwMode="auto">
          <a:xfrm>
            <a:off x="347663" y="231775"/>
            <a:ext cx="8229600" cy="398463"/>
          </a:xfrm>
          <a:noFill/>
          <a:ln>
            <a:miter lim="800000"/>
            <a:headEnd/>
            <a:tailEnd/>
          </a:ln>
        </p:spPr>
        <p:txBody>
          <a:bodyPr vert="horz" wrap="square" lIns="91440" tIns="45720" rIns="91440" bIns="45720" numCol="1" anchor="ctr" anchorCtr="0" compatLnSpc="1">
            <a:prstTxWarp prst="textNoShape">
              <a:avLst/>
            </a:prstTxWarp>
          </a:bodyPr>
          <a:lstStyle/>
          <a:p>
            <a:pPr algn="l" eaLnBrk="1" hangingPunct="1"/>
            <a:r>
              <a:rPr lang="en-US" sz="1600" b="1" smtClean="0">
                <a:solidFill>
                  <a:srgbClr val="262626"/>
                </a:solidFill>
                <a:latin typeface="Trebuchet MS" pitchFamily="-110" charset="0"/>
              </a:rPr>
              <a:t>Screen Type: </a:t>
            </a:r>
            <a:r>
              <a:rPr lang="en-US" sz="1600" smtClean="0">
                <a:solidFill>
                  <a:srgbClr val="262626"/>
                </a:solidFill>
                <a:latin typeface="Trebuchet MS" pitchFamily="-110" charset="0"/>
              </a:rPr>
              <a:t>List </a:t>
            </a:r>
            <a:r>
              <a:rPr lang="en-US" sz="1600" smtClean="0">
                <a:solidFill>
                  <a:srgbClr val="595959"/>
                </a:solidFill>
                <a:latin typeface="Arial" charset="0"/>
                <a:cs typeface="Arial" charset="0"/>
              </a:rPr>
              <a:t/>
            </a:r>
            <a:br>
              <a:rPr lang="en-US" sz="1600" smtClean="0">
                <a:solidFill>
                  <a:srgbClr val="595959"/>
                </a:solidFill>
                <a:latin typeface="Arial" charset="0"/>
                <a:cs typeface="Arial" charset="0"/>
              </a:rPr>
            </a:br>
            <a:endParaRPr lang="en-US" sz="1600" smtClean="0">
              <a:solidFill>
                <a:srgbClr val="595959"/>
              </a:solidFill>
              <a:latin typeface="Arial" charset="0"/>
              <a:cs typeface="Arial" charset="0"/>
            </a:endParaRPr>
          </a:p>
        </p:txBody>
      </p:sp>
      <p:sp>
        <p:nvSpPr>
          <p:cNvPr id="80" name="Rectangle 79"/>
          <p:cNvSpPr/>
          <p:nvPr/>
        </p:nvSpPr>
        <p:spPr>
          <a:xfrm>
            <a:off x="347663" y="534988"/>
            <a:ext cx="933450" cy="261937"/>
          </a:xfrm>
          <a:prstGeom prst="rect">
            <a:avLst/>
          </a:prstGeom>
        </p:spPr>
        <p:txBody>
          <a:bodyPr wrap="none">
            <a:spAutoFit/>
          </a:bodyPr>
          <a:lstStyle/>
          <a:p>
            <a:pPr>
              <a:spcAft>
                <a:spcPts val="600"/>
              </a:spcAft>
            </a:pPr>
            <a:r>
              <a:rPr lang="en-US" sz="1100">
                <a:solidFill>
                  <a:srgbClr val="404040"/>
                </a:solidFill>
                <a:latin typeface="Trebuchet MS" pitchFamily="-110" charset="0"/>
              </a:rPr>
              <a:t>DVD Posters</a:t>
            </a:r>
          </a:p>
        </p:txBody>
      </p:sp>
      <p:sp>
        <p:nvSpPr>
          <p:cNvPr id="23578" name="TextBox 30"/>
          <p:cNvSpPr txBox="1">
            <a:spLocks noChangeArrowheads="1"/>
          </p:cNvSpPr>
          <p:nvPr/>
        </p:nvSpPr>
        <p:spPr bwMode="auto">
          <a:xfrm>
            <a:off x="3527425" y="4648200"/>
            <a:ext cx="2051050" cy="276225"/>
          </a:xfrm>
          <a:prstGeom prst="rect">
            <a:avLst/>
          </a:prstGeom>
          <a:noFill/>
          <a:ln w="9525">
            <a:noFill/>
            <a:miter lim="800000"/>
            <a:headEnd/>
            <a:tailEnd/>
          </a:ln>
        </p:spPr>
        <p:txBody>
          <a:bodyPr wrap="none">
            <a:spAutoFit/>
          </a:bodyPr>
          <a:lstStyle/>
          <a:p>
            <a:pPr algn="ctr"/>
            <a:r>
              <a:rPr lang="en-US" sz="1200" b="1">
                <a:latin typeface="Trebuchet MS" pitchFamily="-110" charset="0"/>
              </a:rPr>
              <a:t>Roll Over Text 1 DVD Title</a:t>
            </a:r>
          </a:p>
        </p:txBody>
      </p:sp>
      <p:sp>
        <p:nvSpPr>
          <p:cNvPr id="23579" name="TextBox 31"/>
          <p:cNvSpPr txBox="1">
            <a:spLocks noChangeArrowheads="1"/>
          </p:cNvSpPr>
          <p:nvPr/>
        </p:nvSpPr>
        <p:spPr bwMode="auto">
          <a:xfrm>
            <a:off x="3671888" y="4810125"/>
            <a:ext cx="1724025" cy="276225"/>
          </a:xfrm>
          <a:prstGeom prst="rect">
            <a:avLst/>
          </a:prstGeom>
          <a:noFill/>
          <a:ln w="9525">
            <a:noFill/>
            <a:miter lim="800000"/>
            <a:headEnd/>
            <a:tailEnd/>
          </a:ln>
        </p:spPr>
        <p:txBody>
          <a:bodyPr wrap="none">
            <a:spAutoFit/>
          </a:bodyPr>
          <a:lstStyle/>
          <a:p>
            <a:pPr algn="ctr"/>
            <a:r>
              <a:rPr lang="en-US" sz="1200">
                <a:latin typeface="Trebuchet MS" pitchFamily="-110" charset="0"/>
              </a:rPr>
              <a:t>Roll over text 2 Lorem</a:t>
            </a:r>
          </a:p>
        </p:txBody>
      </p:sp>
      <p:sp>
        <p:nvSpPr>
          <p:cNvPr id="23580" name="TextBox 10"/>
          <p:cNvSpPr txBox="1">
            <a:spLocks noChangeArrowheads="1"/>
          </p:cNvSpPr>
          <p:nvPr/>
        </p:nvSpPr>
        <p:spPr bwMode="auto">
          <a:xfrm>
            <a:off x="6262688" y="1828800"/>
            <a:ext cx="1058862" cy="276225"/>
          </a:xfrm>
          <a:prstGeom prst="rect">
            <a:avLst/>
          </a:prstGeom>
          <a:noFill/>
          <a:ln w="9525">
            <a:noFill/>
            <a:miter lim="800000"/>
            <a:headEnd/>
            <a:tailEnd/>
          </a:ln>
        </p:spPr>
        <p:txBody>
          <a:bodyPr wrap="none">
            <a:spAutoFit/>
          </a:bodyPr>
          <a:lstStyle/>
          <a:p>
            <a:pPr algn="r"/>
            <a:r>
              <a:rPr lang="en-US" sz="1200" b="1">
                <a:solidFill>
                  <a:srgbClr val="262626"/>
                </a:solidFill>
                <a:latin typeface="Trebuchet MS Bold" pitchFamily="-110" charset="0"/>
              </a:rPr>
              <a:t>Breadcrumb</a:t>
            </a:r>
          </a:p>
        </p:txBody>
      </p:sp>
      <p:grpSp>
        <p:nvGrpSpPr>
          <p:cNvPr id="23581" name="Group 28"/>
          <p:cNvGrpSpPr>
            <a:grpSpLocks/>
          </p:cNvGrpSpPr>
          <p:nvPr/>
        </p:nvGrpSpPr>
        <p:grpSpPr bwMode="auto">
          <a:xfrm>
            <a:off x="1143000" y="1524000"/>
            <a:ext cx="6781800" cy="3810000"/>
            <a:chOff x="1143000" y="1524000"/>
            <a:chExt cx="6781800" cy="3810000"/>
          </a:xfrm>
        </p:grpSpPr>
        <p:sp>
          <p:nvSpPr>
            <p:cNvPr id="30" name="Rectangle 29"/>
            <p:cNvSpPr/>
            <p:nvPr/>
          </p:nvSpPr>
          <p:spPr>
            <a:xfrm>
              <a:off x="1143000" y="1524000"/>
              <a:ext cx="6781800" cy="3810000"/>
            </a:xfrm>
            <a:prstGeom prst="rect">
              <a:avLst/>
            </a:prstGeom>
            <a:no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3" name="Rectangle 32"/>
            <p:cNvSpPr/>
            <p:nvPr/>
          </p:nvSpPr>
          <p:spPr>
            <a:xfrm>
              <a:off x="1473200" y="1709738"/>
              <a:ext cx="6088063" cy="3421062"/>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5" name="Rectangle 34"/>
            <p:cNvSpPr/>
            <p:nvPr/>
          </p:nvSpPr>
          <p:spPr>
            <a:xfrm>
              <a:off x="1820863" y="1879600"/>
              <a:ext cx="5418137" cy="3065463"/>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6" name="Rectangle 35"/>
            <p:cNvSpPr/>
            <p:nvPr/>
          </p:nvSpPr>
          <p:spPr>
            <a:xfrm>
              <a:off x="1147763"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7" name="Rectangle 36"/>
            <p:cNvSpPr/>
            <p:nvPr/>
          </p:nvSpPr>
          <p:spPr>
            <a:xfrm>
              <a:off x="7132638"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8" name="Rectangle 37"/>
            <p:cNvSpPr/>
            <p:nvPr/>
          </p:nvSpPr>
          <p:spPr>
            <a:xfrm rot="5400000">
              <a:off x="4148138" y="180975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9" name="Rectangle 38"/>
            <p:cNvSpPr/>
            <p:nvPr/>
          </p:nvSpPr>
          <p:spPr>
            <a:xfrm rot="5400000">
              <a:off x="4148138" y="502920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3589" name="Date Placeholder 3"/>
            <p:cNvSpPr txBox="1">
              <a:spLocks/>
            </p:cNvSpPr>
            <p:nvPr/>
          </p:nvSpPr>
          <p:spPr bwMode="auto">
            <a:xfrm>
              <a:off x="1430338" y="4899025"/>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Action Safe</a:t>
              </a:r>
            </a:p>
          </p:txBody>
        </p:sp>
        <p:sp>
          <p:nvSpPr>
            <p:cNvPr id="23590" name="Date Placeholder 3"/>
            <p:cNvSpPr txBox="1">
              <a:spLocks/>
            </p:cNvSpPr>
            <p:nvPr/>
          </p:nvSpPr>
          <p:spPr bwMode="auto">
            <a:xfrm>
              <a:off x="1785938" y="4711700"/>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Title Safe</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p:cNvSpPr>
            <a:spLocks noGrp="1"/>
          </p:cNvSpPr>
          <p:nvPr>
            <p:ph type="dt" sz="quarter" idx="10"/>
          </p:nvPr>
        </p:nvSpPr>
        <p:spPr bwMode="auto">
          <a:noFill/>
          <a:ln>
            <a:miter lim="800000"/>
            <a:headEnd/>
            <a:tailEnd/>
          </a:ln>
        </p:spPr>
        <p:txBody>
          <a:bodyPr/>
          <a:lstStyle/>
          <a:p>
            <a:fld id="{1C772D50-367A-4965-92C0-9675057E0AF0}" type="datetime1">
              <a:rPr lang="en-US"/>
              <a:pPr/>
              <a:t>12/17/2009</a:t>
            </a:fld>
            <a:endParaRPr lang="en-US"/>
          </a:p>
        </p:txBody>
      </p:sp>
      <p:sp>
        <p:nvSpPr>
          <p:cNvPr id="25603" name="Footer Placeholder 4"/>
          <p:cNvSpPr>
            <a:spLocks noGrp="1"/>
          </p:cNvSpPr>
          <p:nvPr>
            <p:ph type="ftr" sz="quarter" idx="11"/>
          </p:nvPr>
        </p:nvSpPr>
        <p:spPr bwMode="auto">
          <a:noFill/>
          <a:ln>
            <a:miter lim="800000"/>
            <a:headEnd/>
            <a:tailEnd/>
          </a:ln>
        </p:spPr>
        <p:txBody>
          <a:bodyPr/>
          <a:lstStyle/>
          <a:p>
            <a:r>
              <a:rPr lang="en-US"/>
              <a:t>Roku Confidential</a:t>
            </a:r>
          </a:p>
        </p:txBody>
      </p:sp>
      <p:sp>
        <p:nvSpPr>
          <p:cNvPr id="25604" name="Slide Number Placeholder 5"/>
          <p:cNvSpPr>
            <a:spLocks noGrp="1"/>
          </p:cNvSpPr>
          <p:nvPr>
            <p:ph type="sldNum" sz="quarter" idx="12"/>
          </p:nvPr>
        </p:nvSpPr>
        <p:spPr bwMode="auto">
          <a:noFill/>
          <a:ln>
            <a:miter lim="800000"/>
            <a:headEnd/>
            <a:tailEnd/>
          </a:ln>
        </p:spPr>
        <p:txBody>
          <a:bodyPr/>
          <a:lstStyle/>
          <a:p>
            <a:fld id="{3433000E-7D02-494E-A69C-4EB3D51F3D1A}" type="slidenum">
              <a:rPr lang="en-US"/>
              <a:pPr/>
              <a:t>7</a:t>
            </a:fld>
            <a:endParaRPr lang="en-US"/>
          </a:p>
        </p:txBody>
      </p:sp>
      <p:sp>
        <p:nvSpPr>
          <p:cNvPr id="49" name="Rounded Rectangle 48"/>
          <p:cNvSpPr>
            <a:spLocks noChangeArrowheads="1"/>
          </p:cNvSpPr>
          <p:nvPr/>
        </p:nvSpPr>
        <p:spPr bwMode="auto">
          <a:xfrm flipV="1">
            <a:off x="7327900" y="2843213"/>
            <a:ext cx="411163" cy="601662"/>
          </a:xfrm>
          <a:prstGeom prst="roundRect">
            <a:avLst>
              <a:gd name="adj" fmla="val 6194"/>
            </a:avLst>
          </a:prstGeom>
          <a:solidFill>
            <a:srgbClr val="A6A6A6"/>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54" name="Rounded Rectangle 53"/>
          <p:cNvSpPr>
            <a:spLocks noChangeArrowheads="1"/>
          </p:cNvSpPr>
          <p:nvPr/>
        </p:nvSpPr>
        <p:spPr bwMode="auto">
          <a:xfrm flipV="1">
            <a:off x="6859588" y="2871788"/>
            <a:ext cx="474662" cy="695325"/>
          </a:xfrm>
          <a:prstGeom prst="roundRect">
            <a:avLst>
              <a:gd name="adj" fmla="val 6194"/>
            </a:avLst>
          </a:prstGeom>
          <a:solidFill>
            <a:srgbClr val="A6A6A6"/>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55" name="Rounded Rectangle 54"/>
          <p:cNvSpPr>
            <a:spLocks noChangeArrowheads="1"/>
          </p:cNvSpPr>
          <p:nvPr/>
        </p:nvSpPr>
        <p:spPr bwMode="auto">
          <a:xfrm flipV="1">
            <a:off x="6356350" y="2905125"/>
            <a:ext cx="515938" cy="757238"/>
          </a:xfrm>
          <a:prstGeom prst="roundRect">
            <a:avLst>
              <a:gd name="adj" fmla="val 6194"/>
            </a:avLst>
          </a:prstGeom>
          <a:solidFill>
            <a:srgbClr val="A6A6A6"/>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56" name="Rounded Rectangle 55"/>
          <p:cNvSpPr>
            <a:spLocks noChangeArrowheads="1"/>
          </p:cNvSpPr>
          <p:nvPr/>
        </p:nvSpPr>
        <p:spPr bwMode="auto">
          <a:xfrm flipV="1">
            <a:off x="5811838" y="2943225"/>
            <a:ext cx="550862" cy="808038"/>
          </a:xfrm>
          <a:prstGeom prst="roundRect">
            <a:avLst>
              <a:gd name="adj" fmla="val 6194"/>
            </a:avLst>
          </a:prstGeom>
          <a:solidFill>
            <a:srgbClr val="A6A6A6"/>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57" name="Rounded Rectangle 56"/>
          <p:cNvSpPr>
            <a:spLocks noChangeArrowheads="1"/>
          </p:cNvSpPr>
          <p:nvPr/>
        </p:nvSpPr>
        <p:spPr bwMode="auto">
          <a:xfrm flipV="1">
            <a:off x="5189538" y="2997200"/>
            <a:ext cx="627062" cy="887413"/>
          </a:xfrm>
          <a:prstGeom prst="roundRect">
            <a:avLst>
              <a:gd name="adj" fmla="val 6194"/>
            </a:avLst>
          </a:prstGeom>
          <a:solidFill>
            <a:srgbClr val="A6A6A6"/>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60" name="Rounded Rectangle 59"/>
          <p:cNvSpPr>
            <a:spLocks noChangeArrowheads="1"/>
          </p:cNvSpPr>
          <p:nvPr/>
        </p:nvSpPr>
        <p:spPr bwMode="auto">
          <a:xfrm>
            <a:off x="3937000" y="2616200"/>
            <a:ext cx="1181100" cy="1858963"/>
          </a:xfrm>
          <a:prstGeom prst="roundRect">
            <a:avLst>
              <a:gd name="adj" fmla="val 9796"/>
            </a:avLst>
          </a:prstGeom>
          <a:solidFill>
            <a:srgbClr val="A6A6A6"/>
          </a:solidFill>
          <a:ln w="508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24" name="Rectangle 23"/>
          <p:cNvSpPr/>
          <p:nvPr/>
        </p:nvSpPr>
        <p:spPr>
          <a:xfrm>
            <a:off x="1143000" y="1524000"/>
            <a:ext cx="6781800" cy="642938"/>
          </a:xfrm>
          <a:prstGeom prst="rect">
            <a:avLst/>
          </a:prstGeom>
          <a:solidFill>
            <a:schemeClr val="bg1">
              <a:lumMod val="95000"/>
            </a:schemeClr>
          </a:solid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1" name="TextBox 22"/>
          <p:cNvSpPr txBox="1">
            <a:spLocks noChangeArrowheads="1"/>
          </p:cNvSpPr>
          <p:nvPr/>
        </p:nvSpPr>
        <p:spPr bwMode="auto">
          <a:xfrm>
            <a:off x="1735138" y="1778000"/>
            <a:ext cx="1573212" cy="338138"/>
          </a:xfrm>
          <a:prstGeom prst="rect">
            <a:avLst/>
          </a:prstGeom>
          <a:noFill/>
          <a:ln w="9525">
            <a:noFill/>
            <a:miter lim="800000"/>
            <a:headEnd/>
            <a:tailEnd/>
          </a:ln>
        </p:spPr>
        <p:txBody>
          <a:bodyPr wrap="none">
            <a:spAutoFit/>
          </a:bodyPr>
          <a:lstStyle/>
          <a:p>
            <a:r>
              <a:rPr lang="en-US" sz="1600" b="1">
                <a:solidFill>
                  <a:srgbClr val="7F7F7F"/>
                </a:solidFill>
                <a:latin typeface="Trebuchet MS Bold" pitchFamily="-110" charset="0"/>
              </a:rPr>
              <a:t>Company Logo</a:t>
            </a:r>
          </a:p>
        </p:txBody>
      </p:sp>
      <p:sp>
        <p:nvSpPr>
          <p:cNvPr id="32" name="Rectangle 31"/>
          <p:cNvSpPr/>
          <p:nvPr/>
        </p:nvSpPr>
        <p:spPr>
          <a:xfrm>
            <a:off x="1143000" y="1524000"/>
            <a:ext cx="6781800" cy="3810000"/>
          </a:xfrm>
          <a:prstGeom prst="rect">
            <a:avLst/>
          </a:prstGeom>
          <a:no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3" name="Rounded Rectangle 22"/>
          <p:cNvSpPr/>
          <p:nvPr/>
        </p:nvSpPr>
        <p:spPr>
          <a:xfrm flipV="1">
            <a:off x="1338263" y="2868613"/>
            <a:ext cx="409575" cy="601662"/>
          </a:xfrm>
          <a:prstGeom prst="roundRect">
            <a:avLst>
              <a:gd name="adj" fmla="val 6194"/>
            </a:avLst>
          </a:prstGeom>
          <a:solidFill>
            <a:schemeClr val="bg1"/>
          </a:solidFill>
          <a:ln w="25400" cap="rnd" cmpd="sng">
            <a:solidFill>
              <a:schemeClr val="bg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6" name="Rounded Rectangle 25"/>
          <p:cNvSpPr/>
          <p:nvPr/>
        </p:nvSpPr>
        <p:spPr>
          <a:xfrm flipV="1">
            <a:off x="1728788" y="2906713"/>
            <a:ext cx="474662" cy="695325"/>
          </a:xfrm>
          <a:prstGeom prst="roundRect">
            <a:avLst>
              <a:gd name="adj" fmla="val 6194"/>
            </a:avLst>
          </a:prstGeom>
          <a:solidFill>
            <a:schemeClr val="bg1"/>
          </a:solidFill>
          <a:ln w="25400" cap="rnd" cmpd="sng">
            <a:solidFill>
              <a:schemeClr val="bg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7" name="Rounded Rectangle 26"/>
          <p:cNvSpPr/>
          <p:nvPr/>
        </p:nvSpPr>
        <p:spPr>
          <a:xfrm flipV="1">
            <a:off x="2197100" y="2938463"/>
            <a:ext cx="515938" cy="757237"/>
          </a:xfrm>
          <a:prstGeom prst="roundRect">
            <a:avLst>
              <a:gd name="adj" fmla="val 6194"/>
            </a:avLst>
          </a:prstGeom>
          <a:solidFill>
            <a:schemeClr val="bg1"/>
          </a:solidFill>
          <a:ln w="25400" cap="rnd" cmpd="sng">
            <a:solidFill>
              <a:schemeClr val="bg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8" name="Rounded Rectangle 27"/>
          <p:cNvSpPr/>
          <p:nvPr/>
        </p:nvSpPr>
        <p:spPr>
          <a:xfrm flipV="1">
            <a:off x="2706688" y="2982913"/>
            <a:ext cx="550862" cy="808037"/>
          </a:xfrm>
          <a:prstGeom prst="roundRect">
            <a:avLst>
              <a:gd name="adj" fmla="val 6194"/>
            </a:avLst>
          </a:prstGeom>
          <a:solidFill>
            <a:schemeClr val="bg1"/>
          </a:solidFill>
          <a:ln w="25400" cap="rnd" cmpd="sng">
            <a:solidFill>
              <a:schemeClr val="bg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9" name="Rounded Rectangle 28"/>
          <p:cNvSpPr/>
          <p:nvPr/>
        </p:nvSpPr>
        <p:spPr>
          <a:xfrm flipV="1">
            <a:off x="3246438" y="3030538"/>
            <a:ext cx="627062" cy="887412"/>
          </a:xfrm>
          <a:prstGeom prst="roundRect">
            <a:avLst>
              <a:gd name="adj" fmla="val 6194"/>
            </a:avLst>
          </a:prstGeom>
          <a:solidFill>
            <a:schemeClr val="bg1"/>
          </a:solidFill>
          <a:ln w="25400" cap="rnd" cmpd="sng">
            <a:solidFill>
              <a:schemeClr val="bg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5619" name="Title 1"/>
          <p:cNvSpPr>
            <a:spLocks noGrp="1"/>
          </p:cNvSpPr>
          <p:nvPr>
            <p:ph type="title"/>
          </p:nvPr>
        </p:nvSpPr>
        <p:spPr bwMode="auto">
          <a:xfrm>
            <a:off x="347663" y="231775"/>
            <a:ext cx="8229600" cy="398463"/>
          </a:xfrm>
          <a:noFill/>
          <a:ln>
            <a:miter lim="800000"/>
            <a:headEnd/>
            <a:tailEnd/>
          </a:ln>
        </p:spPr>
        <p:txBody>
          <a:bodyPr vert="horz" wrap="square" lIns="91440" tIns="45720" rIns="91440" bIns="45720" numCol="1" anchor="ctr" anchorCtr="0" compatLnSpc="1">
            <a:prstTxWarp prst="textNoShape">
              <a:avLst/>
            </a:prstTxWarp>
          </a:bodyPr>
          <a:lstStyle/>
          <a:p>
            <a:pPr algn="l" eaLnBrk="1" hangingPunct="1"/>
            <a:r>
              <a:rPr lang="en-US" sz="1600" b="1" smtClean="0">
                <a:solidFill>
                  <a:srgbClr val="262626"/>
                </a:solidFill>
                <a:latin typeface="Trebuchet MS" pitchFamily="-110" charset="0"/>
              </a:rPr>
              <a:t>Screen Type: </a:t>
            </a:r>
            <a:r>
              <a:rPr lang="en-US" sz="1600" smtClean="0">
                <a:solidFill>
                  <a:srgbClr val="262626"/>
                </a:solidFill>
                <a:latin typeface="Trebuchet MS" pitchFamily="-110" charset="0"/>
              </a:rPr>
              <a:t>List </a:t>
            </a:r>
            <a:r>
              <a:rPr lang="en-US" sz="1600" smtClean="0">
                <a:solidFill>
                  <a:srgbClr val="595959"/>
                </a:solidFill>
                <a:latin typeface="Arial" charset="0"/>
                <a:cs typeface="Arial" charset="0"/>
              </a:rPr>
              <a:t/>
            </a:r>
            <a:br>
              <a:rPr lang="en-US" sz="1600" smtClean="0">
                <a:solidFill>
                  <a:srgbClr val="595959"/>
                </a:solidFill>
                <a:latin typeface="Arial" charset="0"/>
                <a:cs typeface="Arial" charset="0"/>
              </a:rPr>
            </a:br>
            <a:endParaRPr lang="en-US" sz="1600" smtClean="0">
              <a:solidFill>
                <a:srgbClr val="595959"/>
              </a:solidFill>
              <a:latin typeface="Arial" charset="0"/>
              <a:cs typeface="Arial" charset="0"/>
            </a:endParaRPr>
          </a:p>
        </p:txBody>
      </p:sp>
      <p:sp>
        <p:nvSpPr>
          <p:cNvPr id="91" name="Rectangle 90"/>
          <p:cNvSpPr/>
          <p:nvPr/>
        </p:nvSpPr>
        <p:spPr>
          <a:xfrm>
            <a:off x="347663" y="534988"/>
            <a:ext cx="1631950" cy="261937"/>
          </a:xfrm>
          <a:prstGeom prst="rect">
            <a:avLst/>
          </a:prstGeom>
        </p:spPr>
        <p:txBody>
          <a:bodyPr wrap="none">
            <a:spAutoFit/>
          </a:bodyPr>
          <a:lstStyle/>
          <a:p>
            <a:pPr>
              <a:spcAft>
                <a:spcPts val="600"/>
              </a:spcAft>
            </a:pPr>
            <a:r>
              <a:rPr lang="en-US" sz="1100">
                <a:solidFill>
                  <a:srgbClr val="404040"/>
                </a:solidFill>
                <a:latin typeface="Trebuchet MS" pitchFamily="-110" charset="0"/>
              </a:rPr>
              <a:t>DVD Posters (No Filter)</a:t>
            </a:r>
          </a:p>
        </p:txBody>
      </p:sp>
      <p:sp>
        <p:nvSpPr>
          <p:cNvPr id="25621" name="TextBox 137"/>
          <p:cNvSpPr txBox="1">
            <a:spLocks noChangeArrowheads="1"/>
          </p:cNvSpPr>
          <p:nvPr/>
        </p:nvSpPr>
        <p:spPr bwMode="auto">
          <a:xfrm>
            <a:off x="3527425" y="4505325"/>
            <a:ext cx="2051050" cy="277813"/>
          </a:xfrm>
          <a:prstGeom prst="rect">
            <a:avLst/>
          </a:prstGeom>
          <a:noFill/>
          <a:ln w="9525">
            <a:noFill/>
            <a:miter lim="800000"/>
            <a:headEnd/>
            <a:tailEnd/>
          </a:ln>
        </p:spPr>
        <p:txBody>
          <a:bodyPr wrap="none">
            <a:spAutoFit/>
          </a:bodyPr>
          <a:lstStyle/>
          <a:p>
            <a:pPr algn="ctr"/>
            <a:r>
              <a:rPr lang="en-US" sz="1200" b="1">
                <a:latin typeface="Trebuchet MS" pitchFamily="-110" charset="0"/>
              </a:rPr>
              <a:t>Roll Over Text 1 DVD Title</a:t>
            </a:r>
          </a:p>
        </p:txBody>
      </p:sp>
      <p:sp>
        <p:nvSpPr>
          <p:cNvPr id="25622" name="TextBox 138"/>
          <p:cNvSpPr txBox="1">
            <a:spLocks noChangeArrowheads="1"/>
          </p:cNvSpPr>
          <p:nvPr/>
        </p:nvSpPr>
        <p:spPr bwMode="auto">
          <a:xfrm>
            <a:off x="3671888" y="4667250"/>
            <a:ext cx="1724025" cy="277813"/>
          </a:xfrm>
          <a:prstGeom prst="rect">
            <a:avLst/>
          </a:prstGeom>
          <a:noFill/>
          <a:ln w="9525">
            <a:noFill/>
            <a:miter lim="800000"/>
            <a:headEnd/>
            <a:tailEnd/>
          </a:ln>
        </p:spPr>
        <p:txBody>
          <a:bodyPr wrap="none">
            <a:spAutoFit/>
          </a:bodyPr>
          <a:lstStyle/>
          <a:p>
            <a:pPr algn="ctr"/>
            <a:r>
              <a:rPr lang="en-US" sz="1200">
                <a:latin typeface="Trebuchet MS" pitchFamily="-110" charset="0"/>
              </a:rPr>
              <a:t>Roll over text 2 Lorem</a:t>
            </a:r>
          </a:p>
        </p:txBody>
      </p:sp>
      <p:sp>
        <p:nvSpPr>
          <p:cNvPr id="25623" name="TextBox 10"/>
          <p:cNvSpPr txBox="1">
            <a:spLocks noChangeArrowheads="1"/>
          </p:cNvSpPr>
          <p:nvPr/>
        </p:nvSpPr>
        <p:spPr bwMode="auto">
          <a:xfrm>
            <a:off x="6262688" y="1828800"/>
            <a:ext cx="1058862" cy="276225"/>
          </a:xfrm>
          <a:prstGeom prst="rect">
            <a:avLst/>
          </a:prstGeom>
          <a:noFill/>
          <a:ln w="9525">
            <a:noFill/>
            <a:miter lim="800000"/>
            <a:headEnd/>
            <a:tailEnd/>
          </a:ln>
        </p:spPr>
        <p:txBody>
          <a:bodyPr wrap="none">
            <a:spAutoFit/>
          </a:bodyPr>
          <a:lstStyle/>
          <a:p>
            <a:pPr algn="r"/>
            <a:r>
              <a:rPr lang="en-US" sz="1200" b="1">
                <a:solidFill>
                  <a:srgbClr val="262626"/>
                </a:solidFill>
                <a:latin typeface="Trebuchet MS Bold" pitchFamily="-110" charset="0"/>
              </a:rPr>
              <a:t>Breadcrumb</a:t>
            </a:r>
          </a:p>
        </p:txBody>
      </p:sp>
      <p:grpSp>
        <p:nvGrpSpPr>
          <p:cNvPr id="25624" name="Group 24"/>
          <p:cNvGrpSpPr>
            <a:grpSpLocks/>
          </p:cNvGrpSpPr>
          <p:nvPr/>
        </p:nvGrpSpPr>
        <p:grpSpPr bwMode="auto">
          <a:xfrm>
            <a:off x="1143000" y="1524000"/>
            <a:ext cx="6781800" cy="3810000"/>
            <a:chOff x="1143000" y="1524000"/>
            <a:chExt cx="6781800" cy="3810000"/>
          </a:xfrm>
        </p:grpSpPr>
        <p:sp>
          <p:nvSpPr>
            <p:cNvPr id="30" name="Rectangle 29"/>
            <p:cNvSpPr/>
            <p:nvPr/>
          </p:nvSpPr>
          <p:spPr>
            <a:xfrm>
              <a:off x="1143000" y="1524000"/>
              <a:ext cx="6781800" cy="3810000"/>
            </a:xfrm>
            <a:prstGeom prst="rect">
              <a:avLst/>
            </a:prstGeom>
            <a:no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3" name="Rectangle 32"/>
            <p:cNvSpPr/>
            <p:nvPr/>
          </p:nvSpPr>
          <p:spPr>
            <a:xfrm>
              <a:off x="1473200" y="1709738"/>
              <a:ext cx="6088063" cy="3421062"/>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4" name="Rectangle 33"/>
            <p:cNvSpPr/>
            <p:nvPr/>
          </p:nvSpPr>
          <p:spPr>
            <a:xfrm>
              <a:off x="1820863" y="1879600"/>
              <a:ext cx="5418137" cy="3065463"/>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5" name="Rectangle 34"/>
            <p:cNvSpPr/>
            <p:nvPr/>
          </p:nvSpPr>
          <p:spPr>
            <a:xfrm>
              <a:off x="1147763"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6" name="Rectangle 35"/>
            <p:cNvSpPr/>
            <p:nvPr/>
          </p:nvSpPr>
          <p:spPr>
            <a:xfrm>
              <a:off x="7132638"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7" name="Rectangle 36"/>
            <p:cNvSpPr/>
            <p:nvPr/>
          </p:nvSpPr>
          <p:spPr>
            <a:xfrm rot="5400000">
              <a:off x="4148138" y="180975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8" name="Rectangle 37"/>
            <p:cNvSpPr/>
            <p:nvPr/>
          </p:nvSpPr>
          <p:spPr>
            <a:xfrm rot="5400000">
              <a:off x="4148138" y="502920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5632" name="Date Placeholder 3"/>
            <p:cNvSpPr txBox="1">
              <a:spLocks/>
            </p:cNvSpPr>
            <p:nvPr/>
          </p:nvSpPr>
          <p:spPr bwMode="auto">
            <a:xfrm>
              <a:off x="1430338" y="4899025"/>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Action Safe</a:t>
              </a:r>
            </a:p>
          </p:txBody>
        </p:sp>
        <p:sp>
          <p:nvSpPr>
            <p:cNvPr id="25633" name="Date Placeholder 3"/>
            <p:cNvSpPr txBox="1">
              <a:spLocks/>
            </p:cNvSpPr>
            <p:nvPr/>
          </p:nvSpPr>
          <p:spPr bwMode="auto">
            <a:xfrm>
              <a:off x="1785938" y="4711700"/>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Title Safe</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p:cNvSpPr>
            <a:spLocks noGrp="1"/>
          </p:cNvSpPr>
          <p:nvPr>
            <p:ph type="dt" sz="quarter" idx="10"/>
          </p:nvPr>
        </p:nvSpPr>
        <p:spPr bwMode="auto">
          <a:noFill/>
          <a:ln>
            <a:miter lim="800000"/>
            <a:headEnd/>
            <a:tailEnd/>
          </a:ln>
        </p:spPr>
        <p:txBody>
          <a:bodyPr/>
          <a:lstStyle/>
          <a:p>
            <a:fld id="{FAAA411A-7555-413C-9628-30A9BBAB7887}" type="datetime1">
              <a:rPr lang="en-US"/>
              <a:pPr/>
              <a:t>12/17/2009</a:t>
            </a:fld>
            <a:endParaRPr lang="en-US"/>
          </a:p>
        </p:txBody>
      </p:sp>
      <p:sp>
        <p:nvSpPr>
          <p:cNvPr id="26627" name="Footer Placeholder 4"/>
          <p:cNvSpPr>
            <a:spLocks noGrp="1"/>
          </p:cNvSpPr>
          <p:nvPr>
            <p:ph type="ftr" sz="quarter" idx="11"/>
          </p:nvPr>
        </p:nvSpPr>
        <p:spPr bwMode="auto">
          <a:noFill/>
          <a:ln>
            <a:miter lim="800000"/>
            <a:headEnd/>
            <a:tailEnd/>
          </a:ln>
        </p:spPr>
        <p:txBody>
          <a:bodyPr/>
          <a:lstStyle/>
          <a:p>
            <a:r>
              <a:rPr lang="en-US"/>
              <a:t>Roku Confidential</a:t>
            </a:r>
          </a:p>
        </p:txBody>
      </p:sp>
      <p:sp>
        <p:nvSpPr>
          <p:cNvPr id="26628" name="Slide Number Placeholder 5"/>
          <p:cNvSpPr>
            <a:spLocks noGrp="1"/>
          </p:cNvSpPr>
          <p:nvPr>
            <p:ph type="sldNum" sz="quarter" idx="12"/>
          </p:nvPr>
        </p:nvSpPr>
        <p:spPr bwMode="auto">
          <a:noFill/>
          <a:ln>
            <a:miter lim="800000"/>
            <a:headEnd/>
            <a:tailEnd/>
          </a:ln>
        </p:spPr>
        <p:txBody>
          <a:bodyPr/>
          <a:lstStyle/>
          <a:p>
            <a:fld id="{2CB71B50-F6A1-41FF-9FD3-0561A60B44C6}" type="slidenum">
              <a:rPr lang="en-US"/>
              <a:pPr/>
              <a:t>8</a:t>
            </a:fld>
            <a:endParaRPr lang="en-US"/>
          </a:p>
        </p:txBody>
      </p:sp>
      <p:sp>
        <p:nvSpPr>
          <p:cNvPr id="30" name="Rectangle 29"/>
          <p:cNvSpPr/>
          <p:nvPr/>
        </p:nvSpPr>
        <p:spPr>
          <a:xfrm>
            <a:off x="1143000" y="1524000"/>
            <a:ext cx="6781800" cy="3810000"/>
          </a:xfrm>
          <a:prstGeom prst="rect">
            <a:avLst/>
          </a:prstGeom>
          <a:no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3" name="Rectangle 42"/>
          <p:cNvSpPr/>
          <p:nvPr/>
        </p:nvSpPr>
        <p:spPr>
          <a:xfrm>
            <a:off x="1143000" y="1524000"/>
            <a:ext cx="6781800" cy="642938"/>
          </a:xfrm>
          <a:prstGeom prst="rect">
            <a:avLst/>
          </a:prstGeom>
          <a:solidFill>
            <a:schemeClr val="bg1">
              <a:lumMod val="95000"/>
            </a:schemeClr>
          </a:solid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6631" name="TextBox 8"/>
          <p:cNvSpPr txBox="1">
            <a:spLocks noChangeArrowheads="1"/>
          </p:cNvSpPr>
          <p:nvPr/>
        </p:nvSpPr>
        <p:spPr bwMode="auto">
          <a:xfrm>
            <a:off x="4057650" y="3810000"/>
            <a:ext cx="982663" cy="276225"/>
          </a:xfrm>
          <a:prstGeom prst="rect">
            <a:avLst/>
          </a:prstGeom>
          <a:noFill/>
          <a:ln w="9525">
            <a:noFill/>
            <a:miter lim="800000"/>
            <a:headEnd/>
            <a:tailEnd/>
          </a:ln>
        </p:spPr>
        <p:txBody>
          <a:bodyPr wrap="none">
            <a:spAutoFit/>
          </a:bodyPr>
          <a:lstStyle/>
          <a:p>
            <a:r>
              <a:rPr lang="en-US" sz="1200" b="1">
                <a:latin typeface="Trebuchet MS" pitchFamily="-110" charset="0"/>
              </a:rPr>
              <a:t>Roll Over 1</a:t>
            </a:r>
          </a:p>
        </p:txBody>
      </p:sp>
      <p:sp>
        <p:nvSpPr>
          <p:cNvPr id="46" name="Rounded Rectangle 45"/>
          <p:cNvSpPr>
            <a:spLocks noChangeArrowheads="1"/>
          </p:cNvSpPr>
          <p:nvPr/>
        </p:nvSpPr>
        <p:spPr bwMode="auto">
          <a:xfrm>
            <a:off x="3751263" y="2844800"/>
            <a:ext cx="1557337" cy="1201738"/>
          </a:xfrm>
          <a:prstGeom prst="roundRect">
            <a:avLst>
              <a:gd name="adj" fmla="val 9796"/>
            </a:avLst>
          </a:prstGeom>
          <a:solidFill>
            <a:srgbClr val="BFBFBF"/>
          </a:solidFill>
          <a:ln w="508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47" name="Rectangle 46"/>
          <p:cNvSpPr/>
          <p:nvPr/>
        </p:nvSpPr>
        <p:spPr>
          <a:xfrm>
            <a:off x="1143000" y="2163763"/>
            <a:ext cx="6781800" cy="338137"/>
          </a:xfrm>
          <a:prstGeom prst="rect">
            <a:avLst/>
          </a:prstGeom>
          <a:solidFill>
            <a:schemeClr val="bg1">
              <a:lumMod val="75000"/>
            </a:schemeClr>
          </a:solid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6634" name="TextBox 15"/>
          <p:cNvSpPr txBox="1">
            <a:spLocks noChangeArrowheads="1"/>
          </p:cNvSpPr>
          <p:nvPr/>
        </p:nvSpPr>
        <p:spPr bwMode="auto">
          <a:xfrm>
            <a:off x="2127250" y="2201863"/>
            <a:ext cx="1133475" cy="260350"/>
          </a:xfrm>
          <a:prstGeom prst="rect">
            <a:avLst/>
          </a:prstGeom>
          <a:noFill/>
          <a:ln w="9525">
            <a:noFill/>
            <a:miter lim="800000"/>
            <a:headEnd/>
            <a:tailEnd/>
          </a:ln>
        </p:spPr>
        <p:txBody>
          <a:bodyPr wrap="none">
            <a:spAutoFit/>
          </a:bodyPr>
          <a:lstStyle/>
          <a:p>
            <a:pPr algn="ctr"/>
            <a:r>
              <a:rPr lang="en-US" sz="1100">
                <a:solidFill>
                  <a:srgbClr val="262626"/>
                </a:solidFill>
                <a:latin typeface="Trebuchet MS" pitchFamily="-110" charset="0"/>
              </a:rPr>
              <a:t>Filter Category</a:t>
            </a:r>
          </a:p>
        </p:txBody>
      </p:sp>
      <p:sp>
        <p:nvSpPr>
          <p:cNvPr id="26635" name="TextBox 16"/>
          <p:cNvSpPr txBox="1">
            <a:spLocks noChangeArrowheads="1"/>
          </p:cNvSpPr>
          <p:nvPr/>
        </p:nvSpPr>
        <p:spPr bwMode="auto">
          <a:xfrm>
            <a:off x="5815013" y="2201863"/>
            <a:ext cx="1133475" cy="260350"/>
          </a:xfrm>
          <a:prstGeom prst="rect">
            <a:avLst/>
          </a:prstGeom>
          <a:noFill/>
          <a:ln w="9525">
            <a:noFill/>
            <a:miter lim="800000"/>
            <a:headEnd/>
            <a:tailEnd/>
          </a:ln>
        </p:spPr>
        <p:txBody>
          <a:bodyPr wrap="none">
            <a:spAutoFit/>
          </a:bodyPr>
          <a:lstStyle/>
          <a:p>
            <a:pPr algn="ctr"/>
            <a:r>
              <a:rPr lang="en-US" sz="1100">
                <a:solidFill>
                  <a:srgbClr val="262626"/>
                </a:solidFill>
                <a:latin typeface="Trebuchet MS" pitchFamily="-110" charset="0"/>
              </a:rPr>
              <a:t>Filter Category</a:t>
            </a:r>
          </a:p>
        </p:txBody>
      </p:sp>
      <p:sp>
        <p:nvSpPr>
          <p:cNvPr id="52" name="Rounded Rectangle 51"/>
          <p:cNvSpPr/>
          <p:nvPr/>
        </p:nvSpPr>
        <p:spPr>
          <a:xfrm flipV="1">
            <a:off x="3860800" y="2195513"/>
            <a:ext cx="1296988" cy="279400"/>
          </a:xfrm>
          <a:prstGeom prst="roundRect">
            <a:avLst>
              <a:gd name="adj" fmla="val 29878"/>
            </a:avLst>
          </a:prstGeom>
          <a:solidFill>
            <a:schemeClr val="tx1">
              <a:lumMod val="95000"/>
              <a:lumOff val="5000"/>
            </a:schemeClr>
          </a:solidFill>
          <a:ln w="12700" cap="rnd"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3" name="Rounded Rectangle 52"/>
          <p:cNvSpPr/>
          <p:nvPr/>
        </p:nvSpPr>
        <p:spPr>
          <a:xfrm flipV="1">
            <a:off x="1181100" y="3022600"/>
            <a:ext cx="503238" cy="374650"/>
          </a:xfrm>
          <a:prstGeom prst="roundRect">
            <a:avLst>
              <a:gd name="adj" fmla="val 6194"/>
            </a:avLst>
          </a:prstGeom>
          <a:solidFill>
            <a:schemeClr val="bg1"/>
          </a:solidFill>
          <a:ln w="25400" cap="rnd" cmpd="sng">
            <a:solidFill>
              <a:schemeClr val="bg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4" name="Rounded Rectangle 53"/>
          <p:cNvSpPr>
            <a:spLocks noChangeArrowheads="1"/>
          </p:cNvSpPr>
          <p:nvPr/>
        </p:nvSpPr>
        <p:spPr bwMode="auto">
          <a:xfrm flipV="1">
            <a:off x="7378700" y="3022600"/>
            <a:ext cx="503238" cy="374650"/>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55" name="Rounded Rectangle 54"/>
          <p:cNvSpPr/>
          <p:nvPr/>
        </p:nvSpPr>
        <p:spPr>
          <a:xfrm flipV="1">
            <a:off x="1352550" y="3057525"/>
            <a:ext cx="630238" cy="469900"/>
          </a:xfrm>
          <a:prstGeom prst="roundRect">
            <a:avLst>
              <a:gd name="adj" fmla="val 6194"/>
            </a:avLst>
          </a:prstGeom>
          <a:solidFill>
            <a:schemeClr val="bg1"/>
          </a:solidFill>
          <a:ln w="25400" cap="rnd" cmpd="sng">
            <a:solidFill>
              <a:schemeClr val="bg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6" name="Rounded Rectangle 55"/>
          <p:cNvSpPr/>
          <p:nvPr/>
        </p:nvSpPr>
        <p:spPr>
          <a:xfrm flipV="1">
            <a:off x="1670050" y="3122613"/>
            <a:ext cx="731838" cy="542925"/>
          </a:xfrm>
          <a:prstGeom prst="roundRect">
            <a:avLst>
              <a:gd name="adj" fmla="val 6194"/>
            </a:avLst>
          </a:prstGeom>
          <a:solidFill>
            <a:schemeClr val="bg1"/>
          </a:solidFill>
          <a:ln w="25400" cap="rnd" cmpd="sng">
            <a:solidFill>
              <a:schemeClr val="bg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7" name="Rounded Rectangle 56"/>
          <p:cNvSpPr/>
          <p:nvPr/>
        </p:nvSpPr>
        <p:spPr>
          <a:xfrm flipV="1">
            <a:off x="2152650" y="3175000"/>
            <a:ext cx="795338" cy="590550"/>
          </a:xfrm>
          <a:prstGeom prst="roundRect">
            <a:avLst>
              <a:gd name="adj" fmla="val 6194"/>
            </a:avLst>
          </a:prstGeom>
          <a:solidFill>
            <a:schemeClr val="bg1"/>
          </a:solidFill>
          <a:ln w="25400" cap="rnd" cmpd="sng">
            <a:solidFill>
              <a:schemeClr val="bg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8" name="Rounded Rectangle 57"/>
          <p:cNvSpPr/>
          <p:nvPr/>
        </p:nvSpPr>
        <p:spPr>
          <a:xfrm flipV="1">
            <a:off x="2776538" y="3238500"/>
            <a:ext cx="881062" cy="654050"/>
          </a:xfrm>
          <a:prstGeom prst="roundRect">
            <a:avLst>
              <a:gd name="adj" fmla="val 6194"/>
            </a:avLst>
          </a:prstGeom>
          <a:solidFill>
            <a:schemeClr val="bg1"/>
          </a:solidFill>
          <a:ln w="25400" cap="rnd" cmpd="sng">
            <a:solidFill>
              <a:schemeClr val="bg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59" name="Rounded Rectangle 58"/>
          <p:cNvSpPr>
            <a:spLocks noChangeArrowheads="1"/>
          </p:cNvSpPr>
          <p:nvPr/>
        </p:nvSpPr>
        <p:spPr bwMode="auto">
          <a:xfrm flipV="1">
            <a:off x="7092950" y="3057525"/>
            <a:ext cx="630238" cy="469900"/>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60" name="Rounded Rectangle 59"/>
          <p:cNvSpPr>
            <a:spLocks noChangeArrowheads="1"/>
          </p:cNvSpPr>
          <p:nvPr/>
        </p:nvSpPr>
        <p:spPr bwMode="auto">
          <a:xfrm flipV="1">
            <a:off x="6667500" y="3122613"/>
            <a:ext cx="731838" cy="542925"/>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61" name="Rounded Rectangle 60"/>
          <p:cNvSpPr>
            <a:spLocks noChangeArrowheads="1"/>
          </p:cNvSpPr>
          <p:nvPr/>
        </p:nvSpPr>
        <p:spPr bwMode="auto">
          <a:xfrm flipV="1">
            <a:off x="6108700" y="3181350"/>
            <a:ext cx="795338" cy="590550"/>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62" name="Rounded Rectangle 61"/>
          <p:cNvSpPr>
            <a:spLocks noChangeArrowheads="1"/>
          </p:cNvSpPr>
          <p:nvPr/>
        </p:nvSpPr>
        <p:spPr bwMode="auto">
          <a:xfrm flipV="1">
            <a:off x="5405438" y="3238500"/>
            <a:ext cx="881062" cy="654050"/>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63" name="TextBox 14"/>
          <p:cNvSpPr txBox="1">
            <a:spLocks noChangeArrowheads="1"/>
          </p:cNvSpPr>
          <p:nvPr/>
        </p:nvSpPr>
        <p:spPr bwMode="auto">
          <a:xfrm>
            <a:off x="3956050" y="2201863"/>
            <a:ext cx="1133475" cy="261937"/>
          </a:xfrm>
          <a:prstGeom prst="rect">
            <a:avLst/>
          </a:prstGeom>
          <a:noFill/>
          <a:ln w="9525">
            <a:noFill/>
            <a:miter lim="800000"/>
            <a:headEnd/>
            <a:tailEnd/>
          </a:ln>
        </p:spPr>
        <p:txBody>
          <a:bodyPr wrap="none">
            <a:spAutoFit/>
          </a:bodyPr>
          <a:lstStyle/>
          <a:p>
            <a:pPr algn="ctr"/>
            <a:r>
              <a:rPr lang="en-US" sz="1100">
                <a:solidFill>
                  <a:srgbClr val="F2F2F2"/>
                </a:solidFill>
                <a:latin typeface="Trebuchet MS" pitchFamily="-110" charset="0"/>
              </a:rPr>
              <a:t>Filter Category</a:t>
            </a:r>
          </a:p>
        </p:txBody>
      </p:sp>
      <p:sp>
        <p:nvSpPr>
          <p:cNvPr id="64" name="TextBox 22"/>
          <p:cNvSpPr txBox="1">
            <a:spLocks noChangeArrowheads="1"/>
          </p:cNvSpPr>
          <p:nvPr/>
        </p:nvSpPr>
        <p:spPr bwMode="auto">
          <a:xfrm>
            <a:off x="1735138" y="1778000"/>
            <a:ext cx="1573212" cy="338138"/>
          </a:xfrm>
          <a:prstGeom prst="rect">
            <a:avLst/>
          </a:prstGeom>
          <a:noFill/>
          <a:ln w="9525">
            <a:noFill/>
            <a:miter lim="800000"/>
            <a:headEnd/>
            <a:tailEnd/>
          </a:ln>
        </p:spPr>
        <p:txBody>
          <a:bodyPr wrap="none">
            <a:spAutoFit/>
          </a:bodyPr>
          <a:lstStyle/>
          <a:p>
            <a:r>
              <a:rPr lang="en-US" sz="1600" b="1">
                <a:solidFill>
                  <a:srgbClr val="7F7F7F"/>
                </a:solidFill>
                <a:latin typeface="Trebuchet MS Bold" pitchFamily="-110" charset="0"/>
              </a:rPr>
              <a:t>Company Logo</a:t>
            </a:r>
          </a:p>
        </p:txBody>
      </p:sp>
      <p:sp>
        <p:nvSpPr>
          <p:cNvPr id="26649" name="Title 1"/>
          <p:cNvSpPr txBox="1">
            <a:spLocks/>
          </p:cNvSpPr>
          <p:nvPr/>
        </p:nvSpPr>
        <p:spPr bwMode="auto">
          <a:xfrm>
            <a:off x="347663" y="231775"/>
            <a:ext cx="8229600" cy="398463"/>
          </a:xfrm>
          <a:prstGeom prst="rect">
            <a:avLst/>
          </a:prstGeom>
          <a:noFill/>
          <a:ln w="9525">
            <a:noFill/>
            <a:miter lim="800000"/>
            <a:headEnd/>
            <a:tailEnd/>
          </a:ln>
        </p:spPr>
        <p:txBody>
          <a:bodyPr anchor="ctr"/>
          <a:lstStyle/>
          <a:p>
            <a:r>
              <a:rPr lang="en-US" sz="1600" b="1">
                <a:solidFill>
                  <a:srgbClr val="262626"/>
                </a:solidFill>
                <a:latin typeface="Trebuchet MS" pitchFamily="-110" charset="0"/>
              </a:rPr>
              <a:t>Screen Type: </a:t>
            </a:r>
            <a:r>
              <a:rPr lang="en-US" sz="1600">
                <a:solidFill>
                  <a:srgbClr val="262626"/>
                </a:solidFill>
                <a:latin typeface="Trebuchet MS" pitchFamily="-110" charset="0"/>
              </a:rPr>
              <a:t>List </a:t>
            </a:r>
            <a:r>
              <a:rPr lang="en-US" sz="1600">
                <a:solidFill>
                  <a:srgbClr val="595959"/>
                </a:solidFill>
                <a:latin typeface="Arial" charset="0"/>
                <a:cs typeface="Arial" charset="0"/>
              </a:rPr>
              <a:t/>
            </a:r>
            <a:br>
              <a:rPr lang="en-US" sz="1600">
                <a:solidFill>
                  <a:srgbClr val="595959"/>
                </a:solidFill>
                <a:latin typeface="Arial" charset="0"/>
                <a:cs typeface="Arial" charset="0"/>
              </a:rPr>
            </a:br>
            <a:endParaRPr lang="en-US" sz="1600">
              <a:solidFill>
                <a:srgbClr val="595959"/>
              </a:solidFill>
              <a:latin typeface="Arial" charset="0"/>
              <a:cs typeface="Arial" charset="0"/>
            </a:endParaRPr>
          </a:p>
        </p:txBody>
      </p:sp>
      <p:sp>
        <p:nvSpPr>
          <p:cNvPr id="26650" name="Rectangle 44"/>
          <p:cNvSpPr>
            <a:spLocks noChangeArrowheads="1"/>
          </p:cNvSpPr>
          <p:nvPr/>
        </p:nvSpPr>
        <p:spPr bwMode="auto">
          <a:xfrm>
            <a:off x="347663" y="534988"/>
            <a:ext cx="2044700" cy="261937"/>
          </a:xfrm>
          <a:prstGeom prst="rect">
            <a:avLst/>
          </a:prstGeom>
          <a:noFill/>
          <a:ln w="9525">
            <a:noFill/>
            <a:miter lim="800000"/>
            <a:headEnd/>
            <a:tailEnd/>
          </a:ln>
        </p:spPr>
        <p:txBody>
          <a:bodyPr wrap="none">
            <a:spAutoFit/>
          </a:bodyPr>
          <a:lstStyle/>
          <a:p>
            <a:pPr>
              <a:spcAft>
                <a:spcPts val="600"/>
              </a:spcAft>
            </a:pPr>
            <a:r>
              <a:rPr lang="en-US" sz="1100">
                <a:solidFill>
                  <a:srgbClr val="404040"/>
                </a:solidFill>
                <a:latin typeface="Trebuchet MS" pitchFamily="-110" charset="0"/>
              </a:rPr>
              <a:t>Poster List Screen 4:3 Posters</a:t>
            </a:r>
          </a:p>
        </p:txBody>
      </p:sp>
      <p:sp>
        <p:nvSpPr>
          <p:cNvPr id="26651" name="TextBox 33"/>
          <p:cNvSpPr txBox="1">
            <a:spLocks noChangeArrowheads="1"/>
          </p:cNvSpPr>
          <p:nvPr/>
        </p:nvSpPr>
        <p:spPr bwMode="auto">
          <a:xfrm>
            <a:off x="3392488" y="4341813"/>
            <a:ext cx="2314575" cy="276225"/>
          </a:xfrm>
          <a:prstGeom prst="rect">
            <a:avLst/>
          </a:prstGeom>
          <a:noFill/>
          <a:ln w="9525">
            <a:noFill/>
            <a:miter lim="800000"/>
            <a:headEnd/>
            <a:tailEnd/>
          </a:ln>
        </p:spPr>
        <p:txBody>
          <a:bodyPr wrap="none">
            <a:spAutoFit/>
          </a:bodyPr>
          <a:lstStyle/>
          <a:p>
            <a:pPr algn="ctr"/>
            <a:r>
              <a:rPr lang="en-US" sz="1200" b="1">
                <a:latin typeface="Trebuchet MS" pitchFamily="-110" charset="0"/>
              </a:rPr>
              <a:t>Roll Over Text 1 Lorem Ipsum</a:t>
            </a:r>
          </a:p>
        </p:txBody>
      </p:sp>
      <p:sp>
        <p:nvSpPr>
          <p:cNvPr id="26652" name="TextBox 34"/>
          <p:cNvSpPr txBox="1">
            <a:spLocks noChangeArrowheads="1"/>
          </p:cNvSpPr>
          <p:nvPr/>
        </p:nvSpPr>
        <p:spPr bwMode="auto">
          <a:xfrm>
            <a:off x="2730500" y="4518025"/>
            <a:ext cx="3595688" cy="277813"/>
          </a:xfrm>
          <a:prstGeom prst="rect">
            <a:avLst/>
          </a:prstGeom>
          <a:noFill/>
          <a:ln w="9525">
            <a:noFill/>
            <a:miter lim="800000"/>
            <a:headEnd/>
            <a:tailEnd/>
          </a:ln>
        </p:spPr>
        <p:txBody>
          <a:bodyPr wrap="none">
            <a:spAutoFit/>
          </a:bodyPr>
          <a:lstStyle/>
          <a:p>
            <a:pPr algn="ctr"/>
            <a:r>
              <a:rPr lang="en-US" sz="1200">
                <a:latin typeface="Trebuchet MS" pitchFamily="-110" charset="0"/>
              </a:rPr>
              <a:t>Roll over text 2 Lorem consectetur adipiscing elit</a:t>
            </a:r>
          </a:p>
        </p:txBody>
      </p:sp>
      <p:sp>
        <p:nvSpPr>
          <p:cNvPr id="26653" name="TextBox 10"/>
          <p:cNvSpPr txBox="1">
            <a:spLocks noChangeArrowheads="1"/>
          </p:cNvSpPr>
          <p:nvPr/>
        </p:nvSpPr>
        <p:spPr bwMode="auto">
          <a:xfrm>
            <a:off x="6262688" y="1828800"/>
            <a:ext cx="1058862" cy="276225"/>
          </a:xfrm>
          <a:prstGeom prst="rect">
            <a:avLst/>
          </a:prstGeom>
          <a:noFill/>
          <a:ln w="9525">
            <a:noFill/>
            <a:miter lim="800000"/>
            <a:headEnd/>
            <a:tailEnd/>
          </a:ln>
        </p:spPr>
        <p:txBody>
          <a:bodyPr wrap="none">
            <a:spAutoFit/>
          </a:bodyPr>
          <a:lstStyle/>
          <a:p>
            <a:pPr algn="r"/>
            <a:r>
              <a:rPr lang="en-US" sz="1200" b="1">
                <a:solidFill>
                  <a:srgbClr val="262626"/>
                </a:solidFill>
                <a:latin typeface="Trebuchet MS Bold" pitchFamily="-110" charset="0"/>
              </a:rPr>
              <a:t>Breadcrumb</a:t>
            </a:r>
          </a:p>
        </p:txBody>
      </p:sp>
      <p:grpSp>
        <p:nvGrpSpPr>
          <p:cNvPr id="26654" name="Group 30"/>
          <p:cNvGrpSpPr>
            <a:grpSpLocks/>
          </p:cNvGrpSpPr>
          <p:nvPr/>
        </p:nvGrpSpPr>
        <p:grpSpPr bwMode="auto">
          <a:xfrm>
            <a:off x="1143000" y="1524000"/>
            <a:ext cx="6781800" cy="3810000"/>
            <a:chOff x="1143000" y="1524000"/>
            <a:chExt cx="6781800" cy="3810000"/>
          </a:xfrm>
        </p:grpSpPr>
        <p:sp>
          <p:nvSpPr>
            <p:cNvPr id="32" name="Rectangle 31"/>
            <p:cNvSpPr/>
            <p:nvPr/>
          </p:nvSpPr>
          <p:spPr>
            <a:xfrm>
              <a:off x="1143000" y="1524000"/>
              <a:ext cx="6781800" cy="3810000"/>
            </a:xfrm>
            <a:prstGeom prst="rect">
              <a:avLst/>
            </a:prstGeom>
            <a:no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3" name="Rectangle 32"/>
            <p:cNvSpPr/>
            <p:nvPr/>
          </p:nvSpPr>
          <p:spPr>
            <a:xfrm>
              <a:off x="1473200" y="1709738"/>
              <a:ext cx="6088063" cy="3421062"/>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6" name="Rectangle 35"/>
            <p:cNvSpPr/>
            <p:nvPr/>
          </p:nvSpPr>
          <p:spPr>
            <a:xfrm>
              <a:off x="1820863" y="1879600"/>
              <a:ext cx="5418137" cy="3065463"/>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8" name="Rectangle 37"/>
            <p:cNvSpPr/>
            <p:nvPr/>
          </p:nvSpPr>
          <p:spPr>
            <a:xfrm>
              <a:off x="1147763"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9" name="Rectangle 38"/>
            <p:cNvSpPr/>
            <p:nvPr/>
          </p:nvSpPr>
          <p:spPr>
            <a:xfrm>
              <a:off x="7132638"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0" name="Rectangle 39"/>
            <p:cNvSpPr/>
            <p:nvPr/>
          </p:nvSpPr>
          <p:spPr>
            <a:xfrm rot="5400000">
              <a:off x="4148138" y="180975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41" name="Rectangle 40"/>
            <p:cNvSpPr/>
            <p:nvPr/>
          </p:nvSpPr>
          <p:spPr>
            <a:xfrm rot="5400000">
              <a:off x="4148138" y="502920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6662" name="Date Placeholder 3"/>
            <p:cNvSpPr txBox="1">
              <a:spLocks/>
            </p:cNvSpPr>
            <p:nvPr/>
          </p:nvSpPr>
          <p:spPr bwMode="auto">
            <a:xfrm>
              <a:off x="1430338" y="4899025"/>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Action Safe</a:t>
              </a:r>
            </a:p>
          </p:txBody>
        </p:sp>
        <p:sp>
          <p:nvSpPr>
            <p:cNvPr id="26663" name="Date Placeholder 3"/>
            <p:cNvSpPr txBox="1">
              <a:spLocks/>
            </p:cNvSpPr>
            <p:nvPr/>
          </p:nvSpPr>
          <p:spPr bwMode="auto">
            <a:xfrm>
              <a:off x="1785938" y="4711700"/>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Title Safe</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bwMode="auto">
          <a:noFill/>
          <a:ln>
            <a:miter lim="800000"/>
            <a:headEnd/>
            <a:tailEnd/>
          </a:ln>
        </p:spPr>
        <p:txBody>
          <a:bodyPr/>
          <a:lstStyle/>
          <a:p>
            <a:fld id="{663208BC-C0DA-494D-BA09-D19B8119DC59}" type="datetime1">
              <a:rPr lang="en-US"/>
              <a:pPr/>
              <a:t>12/17/2009</a:t>
            </a:fld>
            <a:endParaRPr lang="en-US"/>
          </a:p>
        </p:txBody>
      </p:sp>
      <p:sp>
        <p:nvSpPr>
          <p:cNvPr id="27651" name="Footer Placeholder 4"/>
          <p:cNvSpPr>
            <a:spLocks noGrp="1"/>
          </p:cNvSpPr>
          <p:nvPr>
            <p:ph type="ftr" sz="quarter" idx="11"/>
          </p:nvPr>
        </p:nvSpPr>
        <p:spPr bwMode="auto">
          <a:noFill/>
          <a:ln>
            <a:miter lim="800000"/>
            <a:headEnd/>
            <a:tailEnd/>
          </a:ln>
        </p:spPr>
        <p:txBody>
          <a:bodyPr/>
          <a:lstStyle/>
          <a:p>
            <a:r>
              <a:rPr lang="en-US"/>
              <a:t>Roku Confidential</a:t>
            </a:r>
          </a:p>
        </p:txBody>
      </p:sp>
      <p:sp>
        <p:nvSpPr>
          <p:cNvPr id="27652" name="Slide Number Placeholder 5"/>
          <p:cNvSpPr>
            <a:spLocks noGrp="1"/>
          </p:cNvSpPr>
          <p:nvPr>
            <p:ph type="sldNum" sz="quarter" idx="12"/>
          </p:nvPr>
        </p:nvSpPr>
        <p:spPr bwMode="auto">
          <a:noFill/>
          <a:ln>
            <a:miter lim="800000"/>
            <a:headEnd/>
            <a:tailEnd/>
          </a:ln>
        </p:spPr>
        <p:txBody>
          <a:bodyPr/>
          <a:lstStyle/>
          <a:p>
            <a:fld id="{34F98B7E-A7C6-421B-B1E1-A9BA6F850889}" type="slidenum">
              <a:rPr lang="en-US"/>
              <a:pPr/>
              <a:t>9</a:t>
            </a:fld>
            <a:endParaRPr lang="en-US"/>
          </a:p>
        </p:txBody>
      </p:sp>
      <p:sp>
        <p:nvSpPr>
          <p:cNvPr id="41" name="Rounded Rectangle 40"/>
          <p:cNvSpPr>
            <a:spLocks noChangeArrowheads="1"/>
          </p:cNvSpPr>
          <p:nvPr/>
        </p:nvSpPr>
        <p:spPr bwMode="auto">
          <a:xfrm flipV="1">
            <a:off x="7378700" y="2794000"/>
            <a:ext cx="503238" cy="374650"/>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46" name="Rounded Rectangle 45"/>
          <p:cNvSpPr>
            <a:spLocks noChangeArrowheads="1"/>
          </p:cNvSpPr>
          <p:nvPr/>
        </p:nvSpPr>
        <p:spPr bwMode="auto">
          <a:xfrm flipV="1">
            <a:off x="7092950" y="2828925"/>
            <a:ext cx="630238" cy="469900"/>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47" name="Rounded Rectangle 46"/>
          <p:cNvSpPr>
            <a:spLocks noChangeArrowheads="1"/>
          </p:cNvSpPr>
          <p:nvPr/>
        </p:nvSpPr>
        <p:spPr bwMode="auto">
          <a:xfrm flipV="1">
            <a:off x="6667500" y="2894013"/>
            <a:ext cx="731838" cy="542925"/>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48" name="Rounded Rectangle 47"/>
          <p:cNvSpPr>
            <a:spLocks noChangeArrowheads="1"/>
          </p:cNvSpPr>
          <p:nvPr/>
        </p:nvSpPr>
        <p:spPr bwMode="auto">
          <a:xfrm flipV="1">
            <a:off x="6108700" y="2952750"/>
            <a:ext cx="795338" cy="590550"/>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49" name="Rounded Rectangle 48"/>
          <p:cNvSpPr>
            <a:spLocks noChangeArrowheads="1"/>
          </p:cNvSpPr>
          <p:nvPr/>
        </p:nvSpPr>
        <p:spPr bwMode="auto">
          <a:xfrm flipV="1">
            <a:off x="5405438" y="3009900"/>
            <a:ext cx="881062" cy="654050"/>
          </a:xfrm>
          <a:prstGeom prst="roundRect">
            <a:avLst>
              <a:gd name="adj" fmla="val 6194"/>
            </a:avLst>
          </a:prstGeom>
          <a:solidFill>
            <a:srgbClr val="BFBFBF"/>
          </a:solidFill>
          <a:ln w="254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51" name="Rounded Rectangle 50"/>
          <p:cNvSpPr>
            <a:spLocks noChangeArrowheads="1"/>
          </p:cNvSpPr>
          <p:nvPr/>
        </p:nvSpPr>
        <p:spPr bwMode="auto">
          <a:xfrm>
            <a:off x="3751263" y="2616200"/>
            <a:ext cx="1557337" cy="1201738"/>
          </a:xfrm>
          <a:prstGeom prst="roundRect">
            <a:avLst>
              <a:gd name="adj" fmla="val 9796"/>
            </a:avLst>
          </a:prstGeom>
          <a:solidFill>
            <a:srgbClr val="BFBFBF"/>
          </a:solidFill>
          <a:ln w="50800" cap="rnd">
            <a:solidFill>
              <a:schemeClr val="tx1"/>
            </a:solidFill>
            <a:round/>
            <a:headEnd/>
            <a:tailEnd/>
          </a:ln>
          <a:effectLst>
            <a:outerShdw dist="23000" dir="5400000" rotWithShape="0">
              <a:srgbClr val="808080">
                <a:alpha val="34999"/>
              </a:srgbClr>
            </a:outerShdw>
          </a:effectLst>
        </p:spPr>
        <p:txBody>
          <a:bodyPr anchor="ctr"/>
          <a:lstStyle/>
          <a:p>
            <a:pPr algn="ctr"/>
            <a:endParaRPr lang="en-US" sz="1800">
              <a:solidFill>
                <a:srgbClr val="FFFFFF"/>
              </a:solidFill>
            </a:endParaRPr>
          </a:p>
        </p:txBody>
      </p:sp>
      <p:sp>
        <p:nvSpPr>
          <p:cNvPr id="25" name="Rectangle 24"/>
          <p:cNvSpPr/>
          <p:nvPr/>
        </p:nvSpPr>
        <p:spPr>
          <a:xfrm>
            <a:off x="1143000" y="1524000"/>
            <a:ext cx="6781800" cy="3810000"/>
          </a:xfrm>
          <a:prstGeom prst="rect">
            <a:avLst/>
          </a:prstGeom>
          <a:noFill/>
          <a:ln w="1270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6" name="Rectangle 25"/>
          <p:cNvSpPr/>
          <p:nvPr/>
        </p:nvSpPr>
        <p:spPr>
          <a:xfrm>
            <a:off x="1143000" y="1524000"/>
            <a:ext cx="6781800" cy="642938"/>
          </a:xfrm>
          <a:prstGeom prst="rect">
            <a:avLst/>
          </a:prstGeom>
          <a:solidFill>
            <a:schemeClr val="bg1">
              <a:lumMod val="95000"/>
            </a:schemeClr>
          </a:solid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9" name="TextBox 22"/>
          <p:cNvSpPr txBox="1">
            <a:spLocks noChangeArrowheads="1"/>
          </p:cNvSpPr>
          <p:nvPr/>
        </p:nvSpPr>
        <p:spPr bwMode="auto">
          <a:xfrm>
            <a:off x="1735138" y="1778000"/>
            <a:ext cx="1573212" cy="338138"/>
          </a:xfrm>
          <a:prstGeom prst="rect">
            <a:avLst/>
          </a:prstGeom>
          <a:noFill/>
          <a:ln w="9525">
            <a:noFill/>
            <a:miter lim="800000"/>
            <a:headEnd/>
            <a:tailEnd/>
          </a:ln>
        </p:spPr>
        <p:txBody>
          <a:bodyPr wrap="none">
            <a:spAutoFit/>
          </a:bodyPr>
          <a:lstStyle/>
          <a:p>
            <a:r>
              <a:rPr lang="en-US" sz="1600" b="1">
                <a:solidFill>
                  <a:srgbClr val="7F7F7F"/>
                </a:solidFill>
                <a:latin typeface="Trebuchet MS Bold" pitchFamily="-110" charset="0"/>
              </a:rPr>
              <a:t>Company Logo</a:t>
            </a:r>
          </a:p>
        </p:txBody>
      </p:sp>
      <p:sp>
        <p:nvSpPr>
          <p:cNvPr id="27662" name="Title 1"/>
          <p:cNvSpPr txBox="1">
            <a:spLocks/>
          </p:cNvSpPr>
          <p:nvPr/>
        </p:nvSpPr>
        <p:spPr bwMode="auto">
          <a:xfrm>
            <a:off x="347663" y="231775"/>
            <a:ext cx="8229600" cy="398463"/>
          </a:xfrm>
          <a:prstGeom prst="rect">
            <a:avLst/>
          </a:prstGeom>
          <a:noFill/>
          <a:ln w="9525">
            <a:noFill/>
            <a:miter lim="800000"/>
            <a:headEnd/>
            <a:tailEnd/>
          </a:ln>
        </p:spPr>
        <p:txBody>
          <a:bodyPr anchor="ctr"/>
          <a:lstStyle/>
          <a:p>
            <a:r>
              <a:rPr lang="en-US" sz="1600" b="1">
                <a:solidFill>
                  <a:srgbClr val="262626"/>
                </a:solidFill>
                <a:latin typeface="Trebuchet MS" pitchFamily="-110" charset="0"/>
              </a:rPr>
              <a:t>Screen Type: </a:t>
            </a:r>
            <a:r>
              <a:rPr lang="en-US" sz="1600">
                <a:solidFill>
                  <a:srgbClr val="262626"/>
                </a:solidFill>
                <a:latin typeface="Trebuchet MS" pitchFamily="-110" charset="0"/>
              </a:rPr>
              <a:t>List </a:t>
            </a:r>
            <a:r>
              <a:rPr lang="en-US" sz="1600">
                <a:solidFill>
                  <a:srgbClr val="595959"/>
                </a:solidFill>
                <a:latin typeface="Arial" charset="0"/>
                <a:cs typeface="Arial" charset="0"/>
              </a:rPr>
              <a:t/>
            </a:r>
            <a:br>
              <a:rPr lang="en-US" sz="1600">
                <a:solidFill>
                  <a:srgbClr val="595959"/>
                </a:solidFill>
                <a:latin typeface="Arial" charset="0"/>
                <a:cs typeface="Arial" charset="0"/>
              </a:rPr>
            </a:br>
            <a:endParaRPr lang="en-US" sz="1600">
              <a:solidFill>
                <a:srgbClr val="595959"/>
              </a:solidFill>
              <a:latin typeface="Arial" charset="0"/>
              <a:cs typeface="Arial" charset="0"/>
            </a:endParaRPr>
          </a:p>
        </p:txBody>
      </p:sp>
      <p:sp>
        <p:nvSpPr>
          <p:cNvPr id="27663" name="Rectangle 44"/>
          <p:cNvSpPr>
            <a:spLocks noChangeArrowheads="1"/>
          </p:cNvSpPr>
          <p:nvPr/>
        </p:nvSpPr>
        <p:spPr bwMode="auto">
          <a:xfrm>
            <a:off x="347663" y="534988"/>
            <a:ext cx="2743200" cy="261937"/>
          </a:xfrm>
          <a:prstGeom prst="rect">
            <a:avLst/>
          </a:prstGeom>
          <a:noFill/>
          <a:ln w="9525">
            <a:noFill/>
            <a:miter lim="800000"/>
            <a:headEnd/>
            <a:tailEnd/>
          </a:ln>
        </p:spPr>
        <p:txBody>
          <a:bodyPr wrap="none">
            <a:spAutoFit/>
          </a:bodyPr>
          <a:lstStyle/>
          <a:p>
            <a:pPr>
              <a:spcAft>
                <a:spcPts val="600"/>
              </a:spcAft>
            </a:pPr>
            <a:r>
              <a:rPr lang="en-US" sz="1100">
                <a:solidFill>
                  <a:srgbClr val="404040"/>
                </a:solidFill>
                <a:latin typeface="Trebuchet MS" pitchFamily="-110" charset="0"/>
              </a:rPr>
              <a:t>Poster List Screen 4:3 Posters (No Filter)</a:t>
            </a:r>
          </a:p>
        </p:txBody>
      </p:sp>
      <p:sp>
        <p:nvSpPr>
          <p:cNvPr id="27664" name="TextBox 31"/>
          <p:cNvSpPr txBox="1">
            <a:spLocks noChangeArrowheads="1"/>
          </p:cNvSpPr>
          <p:nvPr/>
        </p:nvSpPr>
        <p:spPr bwMode="auto">
          <a:xfrm>
            <a:off x="3392488" y="4116388"/>
            <a:ext cx="2314575" cy="277812"/>
          </a:xfrm>
          <a:prstGeom prst="rect">
            <a:avLst/>
          </a:prstGeom>
          <a:noFill/>
          <a:ln w="9525">
            <a:noFill/>
            <a:miter lim="800000"/>
            <a:headEnd/>
            <a:tailEnd/>
          </a:ln>
        </p:spPr>
        <p:txBody>
          <a:bodyPr wrap="none">
            <a:spAutoFit/>
          </a:bodyPr>
          <a:lstStyle/>
          <a:p>
            <a:pPr algn="ctr"/>
            <a:r>
              <a:rPr lang="en-US" sz="1200" b="1">
                <a:latin typeface="Trebuchet MS" pitchFamily="-110" charset="0"/>
              </a:rPr>
              <a:t>Roll Over Text 1 Lorem Ipsum</a:t>
            </a:r>
          </a:p>
        </p:txBody>
      </p:sp>
      <p:sp>
        <p:nvSpPr>
          <p:cNvPr id="27665" name="TextBox 32"/>
          <p:cNvSpPr txBox="1">
            <a:spLocks noChangeArrowheads="1"/>
          </p:cNvSpPr>
          <p:nvPr/>
        </p:nvSpPr>
        <p:spPr bwMode="auto">
          <a:xfrm>
            <a:off x="2730500" y="4294188"/>
            <a:ext cx="3595688" cy="276225"/>
          </a:xfrm>
          <a:prstGeom prst="rect">
            <a:avLst/>
          </a:prstGeom>
          <a:noFill/>
          <a:ln w="9525">
            <a:noFill/>
            <a:miter lim="800000"/>
            <a:headEnd/>
            <a:tailEnd/>
          </a:ln>
        </p:spPr>
        <p:txBody>
          <a:bodyPr wrap="none">
            <a:spAutoFit/>
          </a:bodyPr>
          <a:lstStyle/>
          <a:p>
            <a:pPr algn="ctr"/>
            <a:r>
              <a:rPr lang="en-US" sz="1200">
                <a:latin typeface="Trebuchet MS" pitchFamily="-110" charset="0"/>
              </a:rPr>
              <a:t>Roll over text 2 Lorem consectetur adipiscing elit</a:t>
            </a:r>
          </a:p>
        </p:txBody>
      </p:sp>
      <p:sp>
        <p:nvSpPr>
          <p:cNvPr id="59" name="Rounded Rectangle 58"/>
          <p:cNvSpPr/>
          <p:nvPr/>
        </p:nvSpPr>
        <p:spPr>
          <a:xfrm flipV="1">
            <a:off x="1181100" y="2790825"/>
            <a:ext cx="503238" cy="374650"/>
          </a:xfrm>
          <a:prstGeom prst="roundRect">
            <a:avLst>
              <a:gd name="adj" fmla="val 6194"/>
            </a:avLst>
          </a:prstGeom>
          <a:solidFill>
            <a:schemeClr val="bg1"/>
          </a:solidFill>
          <a:ln w="25400" cap="rnd" cmpd="sng">
            <a:solidFill>
              <a:schemeClr val="bg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60" name="Rounded Rectangle 59"/>
          <p:cNvSpPr/>
          <p:nvPr/>
        </p:nvSpPr>
        <p:spPr>
          <a:xfrm flipV="1">
            <a:off x="1352550" y="2825750"/>
            <a:ext cx="630238" cy="469900"/>
          </a:xfrm>
          <a:prstGeom prst="roundRect">
            <a:avLst>
              <a:gd name="adj" fmla="val 6194"/>
            </a:avLst>
          </a:prstGeom>
          <a:solidFill>
            <a:schemeClr val="bg1"/>
          </a:solidFill>
          <a:ln w="25400" cap="rnd" cmpd="sng">
            <a:solidFill>
              <a:schemeClr val="bg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61" name="Rounded Rectangle 60"/>
          <p:cNvSpPr/>
          <p:nvPr/>
        </p:nvSpPr>
        <p:spPr>
          <a:xfrm flipV="1">
            <a:off x="1670050" y="2890838"/>
            <a:ext cx="731838" cy="542925"/>
          </a:xfrm>
          <a:prstGeom prst="roundRect">
            <a:avLst>
              <a:gd name="adj" fmla="val 6194"/>
            </a:avLst>
          </a:prstGeom>
          <a:solidFill>
            <a:schemeClr val="bg1"/>
          </a:solidFill>
          <a:ln w="25400" cap="rnd" cmpd="sng">
            <a:solidFill>
              <a:schemeClr val="bg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62" name="Rounded Rectangle 61"/>
          <p:cNvSpPr/>
          <p:nvPr/>
        </p:nvSpPr>
        <p:spPr>
          <a:xfrm flipV="1">
            <a:off x="2152650" y="2943225"/>
            <a:ext cx="795338" cy="590550"/>
          </a:xfrm>
          <a:prstGeom prst="roundRect">
            <a:avLst>
              <a:gd name="adj" fmla="val 6194"/>
            </a:avLst>
          </a:prstGeom>
          <a:solidFill>
            <a:schemeClr val="bg1"/>
          </a:solidFill>
          <a:ln w="25400" cap="rnd" cmpd="sng">
            <a:solidFill>
              <a:schemeClr val="bg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63" name="Rounded Rectangle 62"/>
          <p:cNvSpPr/>
          <p:nvPr/>
        </p:nvSpPr>
        <p:spPr>
          <a:xfrm flipV="1">
            <a:off x="2776538" y="3006725"/>
            <a:ext cx="881062" cy="654050"/>
          </a:xfrm>
          <a:prstGeom prst="roundRect">
            <a:avLst>
              <a:gd name="adj" fmla="val 6194"/>
            </a:avLst>
          </a:prstGeom>
          <a:solidFill>
            <a:schemeClr val="bg1"/>
          </a:solidFill>
          <a:ln w="25400" cap="rnd" cmpd="sng">
            <a:solidFill>
              <a:schemeClr val="bg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7671" name="TextBox 10"/>
          <p:cNvSpPr txBox="1">
            <a:spLocks noChangeArrowheads="1"/>
          </p:cNvSpPr>
          <p:nvPr/>
        </p:nvSpPr>
        <p:spPr bwMode="auto">
          <a:xfrm>
            <a:off x="6262688" y="1828800"/>
            <a:ext cx="1058862" cy="276225"/>
          </a:xfrm>
          <a:prstGeom prst="rect">
            <a:avLst/>
          </a:prstGeom>
          <a:noFill/>
          <a:ln w="9525">
            <a:noFill/>
            <a:miter lim="800000"/>
            <a:headEnd/>
            <a:tailEnd/>
          </a:ln>
        </p:spPr>
        <p:txBody>
          <a:bodyPr wrap="none">
            <a:spAutoFit/>
          </a:bodyPr>
          <a:lstStyle/>
          <a:p>
            <a:pPr algn="r"/>
            <a:r>
              <a:rPr lang="en-US" sz="1200" b="1">
                <a:solidFill>
                  <a:srgbClr val="262626"/>
                </a:solidFill>
                <a:latin typeface="Trebuchet MS Bold" pitchFamily="-110" charset="0"/>
              </a:rPr>
              <a:t>Breadcrumb</a:t>
            </a:r>
          </a:p>
        </p:txBody>
      </p:sp>
      <p:grpSp>
        <p:nvGrpSpPr>
          <p:cNvPr id="27672" name="Group 27"/>
          <p:cNvGrpSpPr>
            <a:grpSpLocks/>
          </p:cNvGrpSpPr>
          <p:nvPr/>
        </p:nvGrpSpPr>
        <p:grpSpPr bwMode="auto">
          <a:xfrm>
            <a:off x="1143000" y="1524000"/>
            <a:ext cx="6781800" cy="3810000"/>
            <a:chOff x="1143000" y="1524000"/>
            <a:chExt cx="6781800" cy="3810000"/>
          </a:xfrm>
        </p:grpSpPr>
        <p:sp>
          <p:nvSpPr>
            <p:cNvPr id="30" name="Rectangle 29"/>
            <p:cNvSpPr/>
            <p:nvPr/>
          </p:nvSpPr>
          <p:spPr>
            <a:xfrm>
              <a:off x="1143000" y="1524000"/>
              <a:ext cx="6781800" cy="3810000"/>
            </a:xfrm>
            <a:prstGeom prst="rect">
              <a:avLst/>
            </a:prstGeom>
            <a:noFill/>
            <a:ln w="12700">
              <a:solidFill>
                <a:schemeClr val="tx1">
                  <a:lumMod val="95000"/>
                  <a:lumOff val="5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1" name="Rectangle 30"/>
            <p:cNvSpPr/>
            <p:nvPr/>
          </p:nvSpPr>
          <p:spPr>
            <a:xfrm>
              <a:off x="1473200" y="1709738"/>
              <a:ext cx="6088063" cy="3421062"/>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4" name="Rectangle 33"/>
            <p:cNvSpPr/>
            <p:nvPr/>
          </p:nvSpPr>
          <p:spPr>
            <a:xfrm>
              <a:off x="1820863" y="1879600"/>
              <a:ext cx="5418137" cy="3065463"/>
            </a:xfrm>
            <a:prstGeom prst="rect">
              <a:avLst/>
            </a:prstGeom>
            <a:noFill/>
            <a:ln w="9525">
              <a:solidFill>
                <a:schemeClr val="bg1">
                  <a:lumMod val="50000"/>
                  <a:alpha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5" name="Rectangle 34"/>
            <p:cNvSpPr/>
            <p:nvPr/>
          </p:nvSpPr>
          <p:spPr>
            <a:xfrm>
              <a:off x="1147763"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6" name="Rectangle 35"/>
            <p:cNvSpPr/>
            <p:nvPr/>
          </p:nvSpPr>
          <p:spPr>
            <a:xfrm>
              <a:off x="7132638" y="3513138"/>
              <a:ext cx="7874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7" name="Rectangle 36"/>
            <p:cNvSpPr/>
            <p:nvPr/>
          </p:nvSpPr>
          <p:spPr>
            <a:xfrm rot="5400000">
              <a:off x="4148138" y="180975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38" name="Rectangle 37"/>
            <p:cNvSpPr/>
            <p:nvPr/>
          </p:nvSpPr>
          <p:spPr>
            <a:xfrm rot="5400000">
              <a:off x="4148138" y="5029200"/>
              <a:ext cx="571500" cy="12700"/>
            </a:xfrm>
            <a:prstGeom prst="rect">
              <a:avLst/>
            </a:prstGeom>
            <a:solidFill>
              <a:schemeClr val="bg1">
                <a:lumMod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800">
                <a:solidFill>
                  <a:srgbClr val="FFFFFF"/>
                </a:solidFill>
                <a:ea typeface="ＭＳ Ｐゴシック" pitchFamily="-110" charset="-128"/>
              </a:endParaRPr>
            </a:p>
          </p:txBody>
        </p:sp>
        <p:sp>
          <p:nvSpPr>
            <p:cNvPr id="27680" name="Date Placeholder 3"/>
            <p:cNvSpPr txBox="1">
              <a:spLocks/>
            </p:cNvSpPr>
            <p:nvPr/>
          </p:nvSpPr>
          <p:spPr bwMode="auto">
            <a:xfrm>
              <a:off x="1430338" y="4899025"/>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Action Safe</a:t>
              </a:r>
            </a:p>
          </p:txBody>
        </p:sp>
        <p:sp>
          <p:nvSpPr>
            <p:cNvPr id="27681" name="Date Placeholder 3"/>
            <p:cNvSpPr txBox="1">
              <a:spLocks/>
            </p:cNvSpPr>
            <p:nvPr/>
          </p:nvSpPr>
          <p:spPr bwMode="auto">
            <a:xfrm>
              <a:off x="1785938" y="4711700"/>
              <a:ext cx="974725" cy="247650"/>
            </a:xfrm>
            <a:prstGeom prst="rect">
              <a:avLst/>
            </a:prstGeom>
            <a:noFill/>
            <a:ln w="9525">
              <a:noFill/>
              <a:miter lim="800000"/>
              <a:headEnd/>
              <a:tailEnd/>
            </a:ln>
          </p:spPr>
          <p:txBody>
            <a:bodyPr anchor="ctr"/>
            <a:lstStyle/>
            <a:p>
              <a:r>
                <a:rPr lang="en-US" sz="800">
                  <a:solidFill>
                    <a:srgbClr val="A6A6A6"/>
                  </a:solidFill>
                  <a:latin typeface="Trebuchet MS" pitchFamily="-110" charset="0"/>
                </a:rPr>
                <a:t>Title Safe</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7892</TotalTime>
  <Words>1742</Words>
  <Application>Microsoft Office PowerPoint</Application>
  <PresentationFormat>On-screen Show (4:3)</PresentationFormat>
  <Paragraphs>478</Paragraphs>
  <Slides>30</Slides>
  <Notes>6</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Slide 1</vt:lpstr>
      <vt:lpstr>Roku Player Standard Screen Type Library</vt:lpstr>
      <vt:lpstr>Slide 3</vt:lpstr>
      <vt:lpstr>Slide 4</vt:lpstr>
      <vt:lpstr>Slide 5</vt:lpstr>
      <vt:lpstr>Screen Type: List  </vt:lpstr>
      <vt:lpstr>Screen Type: List  </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Company>Netflix,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kphillips</dc:creator>
  <cp:lastModifiedBy>Kevin Phillips</cp:lastModifiedBy>
  <cp:revision>473</cp:revision>
  <dcterms:created xsi:type="dcterms:W3CDTF">2009-07-20T22:55:34Z</dcterms:created>
  <dcterms:modified xsi:type="dcterms:W3CDTF">2009-12-17T22:09:04Z</dcterms:modified>
</cp:coreProperties>
</file>